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53" r:id="rId2"/>
  </p:sldMasterIdLst>
  <p:notesMasterIdLst>
    <p:notesMasterId r:id="rId33"/>
  </p:notesMasterIdLst>
  <p:handoutMasterIdLst>
    <p:handoutMasterId r:id="rId34"/>
  </p:handoutMasterIdLst>
  <p:sldIdLst>
    <p:sldId id="863" r:id="rId3"/>
    <p:sldId id="1019" r:id="rId4"/>
    <p:sldId id="1028" r:id="rId5"/>
    <p:sldId id="1048" r:id="rId6"/>
    <p:sldId id="1042" r:id="rId7"/>
    <p:sldId id="1030" r:id="rId8"/>
    <p:sldId id="1020" r:id="rId9"/>
    <p:sldId id="1036" r:id="rId10"/>
    <p:sldId id="1039" r:id="rId11"/>
    <p:sldId id="1044" r:id="rId12"/>
    <p:sldId id="1022" r:id="rId13"/>
    <p:sldId id="1043" r:id="rId14"/>
    <p:sldId id="1040" r:id="rId15"/>
    <p:sldId id="1027" r:id="rId16"/>
    <p:sldId id="1034" r:id="rId17"/>
    <p:sldId id="1033" r:id="rId18"/>
    <p:sldId id="1026" r:id="rId19"/>
    <p:sldId id="1029" r:id="rId20"/>
    <p:sldId id="1041" r:id="rId21"/>
    <p:sldId id="1037" r:id="rId22"/>
    <p:sldId id="1023" r:id="rId23"/>
    <p:sldId id="1038" r:id="rId24"/>
    <p:sldId id="1025" r:id="rId25"/>
    <p:sldId id="1024" r:id="rId26"/>
    <p:sldId id="1032" r:id="rId27"/>
    <p:sldId id="1045" r:id="rId28"/>
    <p:sldId id="1046" r:id="rId29"/>
    <p:sldId id="1047" r:id="rId30"/>
    <p:sldId id="787" r:id="rId31"/>
    <p:sldId id="758" r:id="rId3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63"/>
            <p14:sldId id="1019"/>
            <p14:sldId id="1028"/>
            <p14:sldId id="1048"/>
            <p14:sldId id="1042"/>
            <p14:sldId id="1030"/>
            <p14:sldId id="1020"/>
            <p14:sldId id="1036"/>
            <p14:sldId id="1039"/>
            <p14:sldId id="1044"/>
            <p14:sldId id="1022"/>
            <p14:sldId id="1043"/>
            <p14:sldId id="1040"/>
            <p14:sldId id="1027"/>
            <p14:sldId id="1034"/>
            <p14:sldId id="1033"/>
            <p14:sldId id="1026"/>
            <p14:sldId id="1029"/>
            <p14:sldId id="1041"/>
            <p14:sldId id="1037"/>
            <p14:sldId id="1023"/>
            <p14:sldId id="1038"/>
            <p14:sldId id="1025"/>
            <p14:sldId id="1024"/>
            <p14:sldId id="1032"/>
            <p14:sldId id="1045"/>
            <p14:sldId id="1046"/>
            <p14:sldId id="1047"/>
          </p14:sldIdLst>
        </p14:section>
        <p14:section name="CREDITS &amp; COPYRIGHTS" id="{96A22112-93F8-4FC4-92DC-51B794962ED1}">
          <p14:sldIdLst>
            <p14:sldId id="787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77A8"/>
    <a:srgbClr val="2980B9"/>
    <a:srgbClr val="354759"/>
    <a:srgbClr val="AE3B2F"/>
    <a:srgbClr val="DA8E19"/>
    <a:srgbClr val="1D927D"/>
    <a:srgbClr val="2F3F4F"/>
    <a:srgbClr val="B3B2B8"/>
    <a:srgbClr val="C7561A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269" autoAdjust="0"/>
  </p:normalViewPr>
  <p:slideViewPr>
    <p:cSldViewPr>
      <p:cViewPr>
        <p:scale>
          <a:sx n="75" d="100"/>
          <a:sy n="75" d="100"/>
        </p:scale>
        <p:origin x="1176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326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1"/>
                </a:solidFill>
              </a:rPr>
              <a:t>Skill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Skill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47-4A32-BFA1-3F3B4FC12EA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60-4F3A-AB26-64AFED47EC16}"/>
              </c:ext>
            </c:extLst>
          </c:dPt>
          <c:cat>
            <c:strRef>
              <c:f>Sheet1!$A$2:$A$3</c:f>
              <c:strCache>
                <c:ptCount val="2"/>
                <c:pt idx="0">
                  <c:v>Skill</c:v>
                </c:pt>
                <c:pt idx="1">
                  <c:v>do not edit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0-4F3A-AB26-64AFED47E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2"/>
                </a:solidFill>
              </a:rPr>
              <a:t>Skill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Skill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3-41C7-B534-ADDE896E9EE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60-4F3A-AB26-64AFED47EC16}"/>
              </c:ext>
            </c:extLst>
          </c:dPt>
          <c:cat>
            <c:strRef>
              <c:f>Sheet1!$A$2:$A$3</c:f>
              <c:strCache>
                <c:ptCount val="2"/>
                <c:pt idx="0">
                  <c:v>Skill</c:v>
                </c:pt>
                <c:pt idx="1">
                  <c:v>do not edit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0-4F3A-AB26-64AFED47E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4"/>
                </a:solidFill>
              </a:rPr>
              <a:t>Skill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4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Skill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3-41C7-B534-ADDE896E9EE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60-4F3A-AB26-64AFED47EC16}"/>
              </c:ext>
            </c:extLst>
          </c:dPt>
          <c:cat>
            <c:strRef>
              <c:f>Sheet1!$A$2:$A$3</c:f>
              <c:strCache>
                <c:ptCount val="2"/>
                <c:pt idx="0">
                  <c:v>Skill</c:v>
                </c:pt>
                <c:pt idx="1">
                  <c:v>do not edit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0-4F3A-AB26-64AFED47E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accent5"/>
                </a:solidFill>
              </a:rPr>
              <a:t>Skill 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5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Skill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3-41C7-B534-ADDE896E9EE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60-4F3A-AB26-64AFED47EC16}"/>
              </c:ext>
            </c:extLst>
          </c:dPt>
          <c:cat>
            <c:strRef>
              <c:f>Sheet1!$A$2:$A$3</c:f>
              <c:strCache>
                <c:ptCount val="2"/>
                <c:pt idx="0">
                  <c:v>Skill</c:v>
                </c:pt>
                <c:pt idx="1">
                  <c:v>do not edit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60-4F3A-AB26-64AFED47EC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CE54CA-A779-4B86-AFD0-A67B6B0BF0D4}" type="doc">
      <dgm:prSet loTypeId="urn:microsoft.com/office/officeart/2005/8/layout/pictureOrgChart+Icon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E61874-2F51-4A87-80D8-04903E909930}">
      <dgm:prSet phldrT="[Text]"/>
      <dgm:spPr/>
      <dgm:t>
        <a:bodyPr/>
        <a:lstStyle/>
        <a:p>
          <a:r>
            <a:rPr lang="en-US" dirty="0"/>
            <a:t>Jane Doe</a:t>
          </a:r>
        </a:p>
      </dgm:t>
    </dgm:pt>
    <dgm:pt modelId="{9998B2BB-DEF9-49A5-83BD-F7B5F5C021B6}" type="parTrans" cxnId="{7CD1AA07-7F26-48F2-B733-4471549D4C0C}">
      <dgm:prSet/>
      <dgm:spPr/>
      <dgm:t>
        <a:bodyPr/>
        <a:lstStyle/>
        <a:p>
          <a:endParaRPr lang="en-US"/>
        </a:p>
      </dgm:t>
    </dgm:pt>
    <dgm:pt modelId="{6FD80E52-6880-487D-AB60-65A50398D946}" type="sibTrans" cxnId="{7CD1AA07-7F26-48F2-B733-4471549D4C0C}">
      <dgm:prSet/>
      <dgm:spPr/>
      <dgm:t>
        <a:bodyPr/>
        <a:lstStyle/>
        <a:p>
          <a:endParaRPr lang="en-US"/>
        </a:p>
      </dgm:t>
    </dgm:pt>
    <dgm:pt modelId="{BABED9C7-E34B-45F3-84A5-D1E2DF136C30}" type="asst">
      <dgm:prSet phldrT="[Text]"/>
      <dgm:spPr/>
      <dgm:t>
        <a:bodyPr/>
        <a:lstStyle/>
        <a:p>
          <a:r>
            <a:rPr lang="en-US" dirty="0"/>
            <a:t>Greg Doe</a:t>
          </a:r>
        </a:p>
      </dgm:t>
    </dgm:pt>
    <dgm:pt modelId="{2FB240A5-C421-4301-9DE1-18E250FB12D2}" type="parTrans" cxnId="{23A19B55-498F-4DA7-B191-3D3858EA3D30}">
      <dgm:prSet/>
      <dgm:spPr/>
      <dgm:t>
        <a:bodyPr/>
        <a:lstStyle/>
        <a:p>
          <a:endParaRPr lang="en-US"/>
        </a:p>
      </dgm:t>
    </dgm:pt>
    <dgm:pt modelId="{1874D12F-2604-4B19-95E8-9BFB87C32703}" type="sibTrans" cxnId="{23A19B55-498F-4DA7-B191-3D3858EA3D30}">
      <dgm:prSet/>
      <dgm:spPr/>
      <dgm:t>
        <a:bodyPr/>
        <a:lstStyle/>
        <a:p>
          <a:endParaRPr lang="en-US"/>
        </a:p>
      </dgm:t>
    </dgm:pt>
    <dgm:pt modelId="{FEE86F82-7416-4920-A11A-9A9B58F62501}">
      <dgm:prSet phldrT="[Text]"/>
      <dgm:spPr/>
      <dgm:t>
        <a:bodyPr/>
        <a:lstStyle/>
        <a:p>
          <a:r>
            <a:rPr lang="en-US" dirty="0"/>
            <a:t>Lisa Doe</a:t>
          </a:r>
        </a:p>
      </dgm:t>
    </dgm:pt>
    <dgm:pt modelId="{A6349ABA-E44A-4F9E-A536-F93F8271361D}" type="parTrans" cxnId="{94785F8D-D4C3-4E86-A3CD-AB77DF31C973}">
      <dgm:prSet/>
      <dgm:spPr/>
      <dgm:t>
        <a:bodyPr/>
        <a:lstStyle/>
        <a:p>
          <a:endParaRPr lang="en-US"/>
        </a:p>
      </dgm:t>
    </dgm:pt>
    <dgm:pt modelId="{ECA53C7F-96EE-4ADD-87FF-08AA08DDF84D}" type="sibTrans" cxnId="{94785F8D-D4C3-4E86-A3CD-AB77DF31C973}">
      <dgm:prSet/>
      <dgm:spPr/>
      <dgm:t>
        <a:bodyPr/>
        <a:lstStyle/>
        <a:p>
          <a:endParaRPr lang="en-US"/>
        </a:p>
      </dgm:t>
    </dgm:pt>
    <dgm:pt modelId="{1DC80D36-CE5E-49A5-B2DE-06010345E690}">
      <dgm:prSet phldrT="[Text]"/>
      <dgm:spPr/>
      <dgm:t>
        <a:bodyPr/>
        <a:lstStyle/>
        <a:p>
          <a:r>
            <a:rPr lang="en-US" dirty="0"/>
            <a:t>Diane Doe</a:t>
          </a:r>
        </a:p>
      </dgm:t>
    </dgm:pt>
    <dgm:pt modelId="{B8DF9A81-1AC0-407D-BA2A-41BAF13F0CC1}" type="parTrans" cxnId="{7CEF566E-11CD-4249-98B3-EC92FD76F730}">
      <dgm:prSet/>
      <dgm:spPr/>
      <dgm:t>
        <a:bodyPr/>
        <a:lstStyle/>
        <a:p>
          <a:endParaRPr lang="en-US"/>
        </a:p>
      </dgm:t>
    </dgm:pt>
    <dgm:pt modelId="{69605BBC-3021-44E4-85C0-475C6D7B7DEC}" type="sibTrans" cxnId="{7CEF566E-11CD-4249-98B3-EC92FD76F730}">
      <dgm:prSet/>
      <dgm:spPr/>
      <dgm:t>
        <a:bodyPr/>
        <a:lstStyle/>
        <a:p>
          <a:endParaRPr lang="en-US"/>
        </a:p>
      </dgm:t>
    </dgm:pt>
    <dgm:pt modelId="{3CCE1667-2714-4983-8B1C-EDAF607E79A4}">
      <dgm:prSet phldrT="[Text]"/>
      <dgm:spPr/>
      <dgm:t>
        <a:bodyPr/>
        <a:lstStyle/>
        <a:p>
          <a:r>
            <a:rPr lang="en-US" dirty="0"/>
            <a:t>Steve Doe</a:t>
          </a:r>
        </a:p>
      </dgm:t>
    </dgm:pt>
    <dgm:pt modelId="{46B75A8C-1699-4AA8-936B-A42D3ACD4E73}" type="parTrans" cxnId="{18E8B406-069F-496D-BE2D-1F75226E3CAA}">
      <dgm:prSet/>
      <dgm:spPr/>
      <dgm:t>
        <a:bodyPr/>
        <a:lstStyle/>
        <a:p>
          <a:endParaRPr lang="en-US"/>
        </a:p>
      </dgm:t>
    </dgm:pt>
    <dgm:pt modelId="{0EF5E9F8-7D59-4BFF-BB8A-79BFFD0E5CFB}" type="sibTrans" cxnId="{18E8B406-069F-496D-BE2D-1F75226E3CAA}">
      <dgm:prSet/>
      <dgm:spPr/>
      <dgm:t>
        <a:bodyPr/>
        <a:lstStyle/>
        <a:p>
          <a:endParaRPr lang="en-US"/>
        </a:p>
      </dgm:t>
    </dgm:pt>
    <dgm:pt modelId="{3501D676-46E1-4E4E-B7DF-A0A0A36630B8}">
      <dgm:prSet phldrT="[Text]"/>
      <dgm:spPr/>
      <dgm:t>
        <a:bodyPr/>
        <a:lstStyle/>
        <a:p>
          <a:r>
            <a:rPr lang="en-US" dirty="0"/>
            <a:t>Blake Doe</a:t>
          </a:r>
        </a:p>
      </dgm:t>
    </dgm:pt>
    <dgm:pt modelId="{B4C4FFD9-A356-41AA-A7A0-A5F93E5CB38F}" type="parTrans" cxnId="{D0C62F60-31C2-457F-8038-9257E05FDECF}">
      <dgm:prSet/>
      <dgm:spPr/>
      <dgm:t>
        <a:bodyPr/>
        <a:lstStyle/>
        <a:p>
          <a:endParaRPr lang="en-US"/>
        </a:p>
      </dgm:t>
    </dgm:pt>
    <dgm:pt modelId="{98C42745-AF16-4E91-A8D8-E5691640F898}" type="sibTrans" cxnId="{D0C62F60-31C2-457F-8038-9257E05FDECF}">
      <dgm:prSet/>
      <dgm:spPr/>
      <dgm:t>
        <a:bodyPr/>
        <a:lstStyle/>
        <a:p>
          <a:endParaRPr lang="en-US"/>
        </a:p>
      </dgm:t>
    </dgm:pt>
    <dgm:pt modelId="{61DE81BA-ED87-4D9C-A194-953A623F9297}" type="pres">
      <dgm:prSet presAssocID="{8ECE54CA-A779-4B86-AFD0-A67B6B0BF0D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6CD0BB1-9C4A-46D7-A1C3-7093F02A350F}" type="pres">
      <dgm:prSet presAssocID="{0CE61874-2F51-4A87-80D8-04903E909930}" presName="hierRoot1" presStyleCnt="0">
        <dgm:presLayoutVars>
          <dgm:hierBranch val="init"/>
        </dgm:presLayoutVars>
      </dgm:prSet>
      <dgm:spPr/>
    </dgm:pt>
    <dgm:pt modelId="{32F9A663-2B83-4B51-B5C0-509859D26136}" type="pres">
      <dgm:prSet presAssocID="{0CE61874-2F51-4A87-80D8-04903E909930}" presName="rootComposite1" presStyleCnt="0"/>
      <dgm:spPr/>
    </dgm:pt>
    <dgm:pt modelId="{A83FD6D9-288C-4C7B-9379-08C5D3ABF3A7}" type="pres">
      <dgm:prSet presAssocID="{0CE61874-2F51-4A87-80D8-04903E909930}" presName="rootText1" presStyleLbl="node0" presStyleIdx="0" presStyleCnt="1">
        <dgm:presLayoutVars>
          <dgm:chPref val="3"/>
        </dgm:presLayoutVars>
      </dgm:prSet>
      <dgm:spPr/>
    </dgm:pt>
    <dgm:pt modelId="{B5DD855D-69DE-4C6A-8507-4402630DC805}" type="pres">
      <dgm:prSet presAssocID="{0CE61874-2F51-4A87-80D8-04903E909930}" presName="rootPict1" presStyleLbl="alignImgPlace1" presStyleIdx="0" presStyleCnt="6"/>
      <dgm:spPr/>
    </dgm:pt>
    <dgm:pt modelId="{AB969C92-39FE-471B-86D6-CB9D29174DBB}" type="pres">
      <dgm:prSet presAssocID="{0CE61874-2F51-4A87-80D8-04903E909930}" presName="rootConnector1" presStyleLbl="node1" presStyleIdx="0" presStyleCnt="0"/>
      <dgm:spPr/>
    </dgm:pt>
    <dgm:pt modelId="{99BDE152-D8E6-4D02-BFA4-CE388AE83CC2}" type="pres">
      <dgm:prSet presAssocID="{0CE61874-2F51-4A87-80D8-04903E909930}" presName="hierChild2" presStyleCnt="0"/>
      <dgm:spPr/>
    </dgm:pt>
    <dgm:pt modelId="{FD6161FA-DC63-4293-9CB8-0FA7600BFD41}" type="pres">
      <dgm:prSet presAssocID="{A6349ABA-E44A-4F9E-A536-F93F8271361D}" presName="Name37" presStyleLbl="parChTrans1D2" presStyleIdx="0" presStyleCnt="5"/>
      <dgm:spPr/>
    </dgm:pt>
    <dgm:pt modelId="{C3AFD8E9-B34D-4BB1-88EC-4EB56A0E6BEF}" type="pres">
      <dgm:prSet presAssocID="{FEE86F82-7416-4920-A11A-9A9B58F62501}" presName="hierRoot2" presStyleCnt="0">
        <dgm:presLayoutVars>
          <dgm:hierBranch val="init"/>
        </dgm:presLayoutVars>
      </dgm:prSet>
      <dgm:spPr/>
    </dgm:pt>
    <dgm:pt modelId="{2CE187F6-C953-4705-9AA1-FAE79609861B}" type="pres">
      <dgm:prSet presAssocID="{FEE86F82-7416-4920-A11A-9A9B58F62501}" presName="rootComposite" presStyleCnt="0"/>
      <dgm:spPr/>
    </dgm:pt>
    <dgm:pt modelId="{8483C628-0A64-42DE-A8E8-8A18DC5D2D18}" type="pres">
      <dgm:prSet presAssocID="{FEE86F82-7416-4920-A11A-9A9B58F62501}" presName="rootText" presStyleLbl="node2" presStyleIdx="0" presStyleCnt="4">
        <dgm:presLayoutVars>
          <dgm:chPref val="3"/>
        </dgm:presLayoutVars>
      </dgm:prSet>
      <dgm:spPr/>
    </dgm:pt>
    <dgm:pt modelId="{D3E0A75B-4AB5-45CC-84E0-C7E75B3F067F}" type="pres">
      <dgm:prSet presAssocID="{FEE86F82-7416-4920-A11A-9A9B58F62501}" presName="rootPict" presStyleLbl="alignImgPlace1" presStyleIdx="1" presStyleCnt="6"/>
      <dgm:spPr/>
    </dgm:pt>
    <dgm:pt modelId="{576C0417-EFCE-4AE9-BBFA-2AE9E434809E}" type="pres">
      <dgm:prSet presAssocID="{FEE86F82-7416-4920-A11A-9A9B58F62501}" presName="rootConnector" presStyleLbl="node2" presStyleIdx="0" presStyleCnt="4"/>
      <dgm:spPr/>
    </dgm:pt>
    <dgm:pt modelId="{FF8F4B30-BB3E-4618-9DF7-ED33EF34F705}" type="pres">
      <dgm:prSet presAssocID="{FEE86F82-7416-4920-A11A-9A9B58F62501}" presName="hierChild4" presStyleCnt="0"/>
      <dgm:spPr/>
    </dgm:pt>
    <dgm:pt modelId="{DC5B759E-D12C-4B5D-881D-EC5F862CABBE}" type="pres">
      <dgm:prSet presAssocID="{FEE86F82-7416-4920-A11A-9A9B58F62501}" presName="hierChild5" presStyleCnt="0"/>
      <dgm:spPr/>
    </dgm:pt>
    <dgm:pt modelId="{451517DF-BF53-4995-A156-EE8EAB87850A}" type="pres">
      <dgm:prSet presAssocID="{B8DF9A81-1AC0-407D-BA2A-41BAF13F0CC1}" presName="Name37" presStyleLbl="parChTrans1D2" presStyleIdx="1" presStyleCnt="5"/>
      <dgm:spPr/>
    </dgm:pt>
    <dgm:pt modelId="{02F2E5F8-4235-4249-A257-BE942795D7A7}" type="pres">
      <dgm:prSet presAssocID="{1DC80D36-CE5E-49A5-B2DE-06010345E690}" presName="hierRoot2" presStyleCnt="0">
        <dgm:presLayoutVars>
          <dgm:hierBranch val="init"/>
        </dgm:presLayoutVars>
      </dgm:prSet>
      <dgm:spPr/>
    </dgm:pt>
    <dgm:pt modelId="{51DA994D-4C5E-4C0C-8CD9-9F5247B32B6D}" type="pres">
      <dgm:prSet presAssocID="{1DC80D36-CE5E-49A5-B2DE-06010345E690}" presName="rootComposite" presStyleCnt="0"/>
      <dgm:spPr/>
    </dgm:pt>
    <dgm:pt modelId="{C332E912-5381-4C4D-B118-571D535A89F2}" type="pres">
      <dgm:prSet presAssocID="{1DC80D36-CE5E-49A5-B2DE-06010345E690}" presName="rootText" presStyleLbl="node2" presStyleIdx="1" presStyleCnt="4">
        <dgm:presLayoutVars>
          <dgm:chPref val="3"/>
        </dgm:presLayoutVars>
      </dgm:prSet>
      <dgm:spPr/>
    </dgm:pt>
    <dgm:pt modelId="{17C7368A-B935-4443-8F1D-26C40E1BB4F5}" type="pres">
      <dgm:prSet presAssocID="{1DC80D36-CE5E-49A5-B2DE-06010345E690}" presName="rootPict" presStyleLbl="alignImgPlace1" presStyleIdx="2" presStyleCnt="6"/>
      <dgm:spPr/>
    </dgm:pt>
    <dgm:pt modelId="{22443780-9F3F-44C0-B675-B01E66979BDB}" type="pres">
      <dgm:prSet presAssocID="{1DC80D36-CE5E-49A5-B2DE-06010345E690}" presName="rootConnector" presStyleLbl="node2" presStyleIdx="1" presStyleCnt="4"/>
      <dgm:spPr/>
    </dgm:pt>
    <dgm:pt modelId="{B8687BF7-FDE1-41C8-93F0-46DCB71BAB49}" type="pres">
      <dgm:prSet presAssocID="{1DC80D36-CE5E-49A5-B2DE-06010345E690}" presName="hierChild4" presStyleCnt="0"/>
      <dgm:spPr/>
    </dgm:pt>
    <dgm:pt modelId="{4AB749C7-FEF9-4D4D-A95A-FD1EB2598324}" type="pres">
      <dgm:prSet presAssocID="{1DC80D36-CE5E-49A5-B2DE-06010345E690}" presName="hierChild5" presStyleCnt="0"/>
      <dgm:spPr/>
    </dgm:pt>
    <dgm:pt modelId="{D65CFCB6-E2DC-4037-82D3-C007887CA9D0}" type="pres">
      <dgm:prSet presAssocID="{46B75A8C-1699-4AA8-936B-A42D3ACD4E73}" presName="Name37" presStyleLbl="parChTrans1D2" presStyleIdx="2" presStyleCnt="5"/>
      <dgm:spPr/>
    </dgm:pt>
    <dgm:pt modelId="{419D9CC2-CCD3-4223-B707-41D0C1C29BDE}" type="pres">
      <dgm:prSet presAssocID="{3CCE1667-2714-4983-8B1C-EDAF607E79A4}" presName="hierRoot2" presStyleCnt="0">
        <dgm:presLayoutVars>
          <dgm:hierBranch val="init"/>
        </dgm:presLayoutVars>
      </dgm:prSet>
      <dgm:spPr/>
    </dgm:pt>
    <dgm:pt modelId="{92724E82-8C6D-4AAE-8943-4D58D8CD28C6}" type="pres">
      <dgm:prSet presAssocID="{3CCE1667-2714-4983-8B1C-EDAF607E79A4}" presName="rootComposite" presStyleCnt="0"/>
      <dgm:spPr/>
    </dgm:pt>
    <dgm:pt modelId="{4E59AF8E-BEF6-4855-AA98-A6569C65028E}" type="pres">
      <dgm:prSet presAssocID="{3CCE1667-2714-4983-8B1C-EDAF607E79A4}" presName="rootText" presStyleLbl="node2" presStyleIdx="2" presStyleCnt="4">
        <dgm:presLayoutVars>
          <dgm:chPref val="3"/>
        </dgm:presLayoutVars>
      </dgm:prSet>
      <dgm:spPr/>
    </dgm:pt>
    <dgm:pt modelId="{F08CB6E3-F3B1-421F-923D-94C3911D8D9C}" type="pres">
      <dgm:prSet presAssocID="{3CCE1667-2714-4983-8B1C-EDAF607E79A4}" presName="rootPict" presStyleLbl="alignImgPlace1" presStyleIdx="3" presStyleCnt="6"/>
      <dgm:spPr/>
    </dgm:pt>
    <dgm:pt modelId="{AC069139-60A9-426A-AB86-AEC851678654}" type="pres">
      <dgm:prSet presAssocID="{3CCE1667-2714-4983-8B1C-EDAF607E79A4}" presName="rootConnector" presStyleLbl="node2" presStyleIdx="2" presStyleCnt="4"/>
      <dgm:spPr/>
    </dgm:pt>
    <dgm:pt modelId="{1F633736-3056-4954-B4DC-9304C7D7BF3A}" type="pres">
      <dgm:prSet presAssocID="{3CCE1667-2714-4983-8B1C-EDAF607E79A4}" presName="hierChild4" presStyleCnt="0"/>
      <dgm:spPr/>
    </dgm:pt>
    <dgm:pt modelId="{9BB56DE4-EE4B-438F-9CCB-6950022327FB}" type="pres">
      <dgm:prSet presAssocID="{3CCE1667-2714-4983-8B1C-EDAF607E79A4}" presName="hierChild5" presStyleCnt="0"/>
      <dgm:spPr/>
    </dgm:pt>
    <dgm:pt modelId="{3400B080-F1C0-4EBC-9E59-1DAF8BD5971D}" type="pres">
      <dgm:prSet presAssocID="{B4C4FFD9-A356-41AA-A7A0-A5F93E5CB38F}" presName="Name37" presStyleLbl="parChTrans1D2" presStyleIdx="3" presStyleCnt="5"/>
      <dgm:spPr/>
    </dgm:pt>
    <dgm:pt modelId="{01A905E2-F063-4A66-9329-8C22EB440E42}" type="pres">
      <dgm:prSet presAssocID="{3501D676-46E1-4E4E-B7DF-A0A0A36630B8}" presName="hierRoot2" presStyleCnt="0">
        <dgm:presLayoutVars>
          <dgm:hierBranch val="init"/>
        </dgm:presLayoutVars>
      </dgm:prSet>
      <dgm:spPr/>
    </dgm:pt>
    <dgm:pt modelId="{B08EB28C-6567-46D2-A949-3C75DCD4D4F4}" type="pres">
      <dgm:prSet presAssocID="{3501D676-46E1-4E4E-B7DF-A0A0A36630B8}" presName="rootComposite" presStyleCnt="0"/>
      <dgm:spPr/>
    </dgm:pt>
    <dgm:pt modelId="{047A13FF-6F0C-47A6-8296-D2DD5E8B2B5D}" type="pres">
      <dgm:prSet presAssocID="{3501D676-46E1-4E4E-B7DF-A0A0A36630B8}" presName="rootText" presStyleLbl="node2" presStyleIdx="3" presStyleCnt="4">
        <dgm:presLayoutVars>
          <dgm:chPref val="3"/>
        </dgm:presLayoutVars>
      </dgm:prSet>
      <dgm:spPr/>
    </dgm:pt>
    <dgm:pt modelId="{3D4218E5-39B6-4E91-82DF-69A385B9305D}" type="pres">
      <dgm:prSet presAssocID="{3501D676-46E1-4E4E-B7DF-A0A0A36630B8}" presName="rootPict" presStyleLbl="alignImgPlace1" presStyleIdx="4" presStyleCnt="6"/>
      <dgm:spPr/>
    </dgm:pt>
    <dgm:pt modelId="{ABD3477F-E57A-4715-922C-3CB690A8B1E5}" type="pres">
      <dgm:prSet presAssocID="{3501D676-46E1-4E4E-B7DF-A0A0A36630B8}" presName="rootConnector" presStyleLbl="node2" presStyleIdx="3" presStyleCnt="4"/>
      <dgm:spPr/>
    </dgm:pt>
    <dgm:pt modelId="{5FA67AB1-7DCD-46B1-8432-9E8F9F5FE26D}" type="pres">
      <dgm:prSet presAssocID="{3501D676-46E1-4E4E-B7DF-A0A0A36630B8}" presName="hierChild4" presStyleCnt="0"/>
      <dgm:spPr/>
    </dgm:pt>
    <dgm:pt modelId="{675069CF-60FA-4464-A252-3E9E9B591BF2}" type="pres">
      <dgm:prSet presAssocID="{3501D676-46E1-4E4E-B7DF-A0A0A36630B8}" presName="hierChild5" presStyleCnt="0"/>
      <dgm:spPr/>
    </dgm:pt>
    <dgm:pt modelId="{A49A2870-2DBF-46F8-AEC8-0FE9394597FC}" type="pres">
      <dgm:prSet presAssocID="{0CE61874-2F51-4A87-80D8-04903E909930}" presName="hierChild3" presStyleCnt="0"/>
      <dgm:spPr/>
    </dgm:pt>
    <dgm:pt modelId="{1F9040B3-C73F-4FAF-BAD1-218CD7ACF264}" type="pres">
      <dgm:prSet presAssocID="{2FB240A5-C421-4301-9DE1-18E250FB12D2}" presName="Name111" presStyleLbl="parChTrans1D2" presStyleIdx="4" presStyleCnt="5"/>
      <dgm:spPr/>
    </dgm:pt>
    <dgm:pt modelId="{C5910C40-16FB-4D11-A075-DC63EA8F2723}" type="pres">
      <dgm:prSet presAssocID="{BABED9C7-E34B-45F3-84A5-D1E2DF136C30}" presName="hierRoot3" presStyleCnt="0">
        <dgm:presLayoutVars>
          <dgm:hierBranch val="init"/>
        </dgm:presLayoutVars>
      </dgm:prSet>
      <dgm:spPr/>
    </dgm:pt>
    <dgm:pt modelId="{C1DAAA7F-46FB-441C-8886-774506B170E2}" type="pres">
      <dgm:prSet presAssocID="{BABED9C7-E34B-45F3-84A5-D1E2DF136C30}" presName="rootComposite3" presStyleCnt="0"/>
      <dgm:spPr/>
    </dgm:pt>
    <dgm:pt modelId="{5F9963BE-7624-41E3-9A76-6DDC7F08B76D}" type="pres">
      <dgm:prSet presAssocID="{BABED9C7-E34B-45F3-84A5-D1E2DF136C30}" presName="rootText3" presStyleLbl="asst1" presStyleIdx="0" presStyleCnt="1">
        <dgm:presLayoutVars>
          <dgm:chPref val="3"/>
        </dgm:presLayoutVars>
      </dgm:prSet>
      <dgm:spPr/>
    </dgm:pt>
    <dgm:pt modelId="{E7357B6D-71B3-42E2-83AF-640C7426D471}" type="pres">
      <dgm:prSet presAssocID="{BABED9C7-E34B-45F3-84A5-D1E2DF136C30}" presName="rootPict3" presStyleLbl="alignImgPlace1" presStyleIdx="5" presStyleCnt="6"/>
      <dgm:spPr/>
    </dgm:pt>
    <dgm:pt modelId="{6AC01B34-9F0B-4344-890C-CDFDA0CB25E3}" type="pres">
      <dgm:prSet presAssocID="{BABED9C7-E34B-45F3-84A5-D1E2DF136C30}" presName="rootConnector3" presStyleLbl="asst1" presStyleIdx="0" presStyleCnt="1"/>
      <dgm:spPr/>
    </dgm:pt>
    <dgm:pt modelId="{0A44CB96-CEDF-4520-80B8-D3987177793D}" type="pres">
      <dgm:prSet presAssocID="{BABED9C7-E34B-45F3-84A5-D1E2DF136C30}" presName="hierChild6" presStyleCnt="0"/>
      <dgm:spPr/>
    </dgm:pt>
    <dgm:pt modelId="{1D84C6E4-B0D3-412A-8B41-E137302E0F0E}" type="pres">
      <dgm:prSet presAssocID="{BABED9C7-E34B-45F3-84A5-D1E2DF136C30}" presName="hierChild7" presStyleCnt="0"/>
      <dgm:spPr/>
    </dgm:pt>
  </dgm:ptLst>
  <dgm:cxnLst>
    <dgm:cxn modelId="{9BF25F06-B15D-4FFD-8AF9-D774525AB8D0}" type="presOf" srcId="{1DC80D36-CE5E-49A5-B2DE-06010345E690}" destId="{22443780-9F3F-44C0-B675-B01E66979BDB}" srcOrd="1" destOrd="0" presId="urn:microsoft.com/office/officeart/2005/8/layout/pictureOrgChart+Icon"/>
    <dgm:cxn modelId="{18E8B406-069F-496D-BE2D-1F75226E3CAA}" srcId="{0CE61874-2F51-4A87-80D8-04903E909930}" destId="{3CCE1667-2714-4983-8B1C-EDAF607E79A4}" srcOrd="3" destOrd="0" parTransId="{46B75A8C-1699-4AA8-936B-A42D3ACD4E73}" sibTransId="{0EF5E9F8-7D59-4BFF-BB8A-79BFFD0E5CFB}"/>
    <dgm:cxn modelId="{10414507-3708-421C-B092-03594392F926}" type="presOf" srcId="{46B75A8C-1699-4AA8-936B-A42D3ACD4E73}" destId="{D65CFCB6-E2DC-4037-82D3-C007887CA9D0}" srcOrd="0" destOrd="0" presId="urn:microsoft.com/office/officeart/2005/8/layout/pictureOrgChart+Icon"/>
    <dgm:cxn modelId="{7CD1AA07-7F26-48F2-B733-4471549D4C0C}" srcId="{8ECE54CA-A779-4B86-AFD0-A67B6B0BF0D4}" destId="{0CE61874-2F51-4A87-80D8-04903E909930}" srcOrd="0" destOrd="0" parTransId="{9998B2BB-DEF9-49A5-83BD-F7B5F5C021B6}" sibTransId="{6FD80E52-6880-487D-AB60-65A50398D946}"/>
    <dgm:cxn modelId="{59C5B510-C66A-400C-8DE2-0A178ECE87D3}" type="presOf" srcId="{3501D676-46E1-4E4E-B7DF-A0A0A36630B8}" destId="{ABD3477F-E57A-4715-922C-3CB690A8B1E5}" srcOrd="1" destOrd="0" presId="urn:microsoft.com/office/officeart/2005/8/layout/pictureOrgChart+Icon"/>
    <dgm:cxn modelId="{389ECC12-7F1A-4C84-ABE3-46D50B8C4A69}" type="presOf" srcId="{0CE61874-2F51-4A87-80D8-04903E909930}" destId="{AB969C92-39FE-471B-86D6-CB9D29174DBB}" srcOrd="1" destOrd="0" presId="urn:microsoft.com/office/officeart/2005/8/layout/pictureOrgChart+Icon"/>
    <dgm:cxn modelId="{C0DBB316-DCE3-41E0-AEB6-1DE76FFB35B9}" type="presOf" srcId="{FEE86F82-7416-4920-A11A-9A9B58F62501}" destId="{576C0417-EFCE-4AE9-BBFA-2AE9E434809E}" srcOrd="1" destOrd="0" presId="urn:microsoft.com/office/officeart/2005/8/layout/pictureOrgChart+Icon"/>
    <dgm:cxn modelId="{F2BAF025-CE62-448A-89A4-8A9DFBF89629}" type="presOf" srcId="{1DC80D36-CE5E-49A5-B2DE-06010345E690}" destId="{C332E912-5381-4C4D-B118-571D535A89F2}" srcOrd="0" destOrd="0" presId="urn:microsoft.com/office/officeart/2005/8/layout/pictureOrgChart+Icon"/>
    <dgm:cxn modelId="{57BB3728-31A0-4BE0-B660-1FD24E6BB9CA}" type="presOf" srcId="{8ECE54CA-A779-4B86-AFD0-A67B6B0BF0D4}" destId="{61DE81BA-ED87-4D9C-A194-953A623F9297}" srcOrd="0" destOrd="0" presId="urn:microsoft.com/office/officeart/2005/8/layout/pictureOrgChart+Icon"/>
    <dgm:cxn modelId="{105C6735-2A3C-4C5B-9D2E-0A46199604B6}" type="presOf" srcId="{BABED9C7-E34B-45F3-84A5-D1E2DF136C30}" destId="{5F9963BE-7624-41E3-9A76-6DDC7F08B76D}" srcOrd="0" destOrd="0" presId="urn:microsoft.com/office/officeart/2005/8/layout/pictureOrgChart+Icon"/>
    <dgm:cxn modelId="{6DCB4036-1C01-4C5D-A147-1D1502D13A4D}" type="presOf" srcId="{0CE61874-2F51-4A87-80D8-04903E909930}" destId="{A83FD6D9-288C-4C7B-9379-08C5D3ABF3A7}" srcOrd="0" destOrd="0" presId="urn:microsoft.com/office/officeart/2005/8/layout/pictureOrgChart+Icon"/>
    <dgm:cxn modelId="{3858B45D-3A43-48D3-A55C-ED087F010BDD}" type="presOf" srcId="{BABED9C7-E34B-45F3-84A5-D1E2DF136C30}" destId="{6AC01B34-9F0B-4344-890C-CDFDA0CB25E3}" srcOrd="1" destOrd="0" presId="urn:microsoft.com/office/officeart/2005/8/layout/pictureOrgChart+Icon"/>
    <dgm:cxn modelId="{D0C62F60-31C2-457F-8038-9257E05FDECF}" srcId="{0CE61874-2F51-4A87-80D8-04903E909930}" destId="{3501D676-46E1-4E4E-B7DF-A0A0A36630B8}" srcOrd="4" destOrd="0" parTransId="{B4C4FFD9-A356-41AA-A7A0-A5F93E5CB38F}" sibTransId="{98C42745-AF16-4E91-A8D8-E5691640F898}"/>
    <dgm:cxn modelId="{FBC4F84D-45E5-4A49-93C5-67915F990698}" type="presOf" srcId="{3CCE1667-2714-4983-8B1C-EDAF607E79A4}" destId="{AC069139-60A9-426A-AB86-AEC851678654}" srcOrd="1" destOrd="0" presId="urn:microsoft.com/office/officeart/2005/8/layout/pictureOrgChart+Icon"/>
    <dgm:cxn modelId="{B7FB264E-890B-42BC-BF25-B7E508D8BFD7}" type="presOf" srcId="{3501D676-46E1-4E4E-B7DF-A0A0A36630B8}" destId="{047A13FF-6F0C-47A6-8296-D2DD5E8B2B5D}" srcOrd="0" destOrd="0" presId="urn:microsoft.com/office/officeart/2005/8/layout/pictureOrgChart+Icon"/>
    <dgm:cxn modelId="{7CEF566E-11CD-4249-98B3-EC92FD76F730}" srcId="{0CE61874-2F51-4A87-80D8-04903E909930}" destId="{1DC80D36-CE5E-49A5-B2DE-06010345E690}" srcOrd="2" destOrd="0" parTransId="{B8DF9A81-1AC0-407D-BA2A-41BAF13F0CC1}" sibTransId="{69605BBC-3021-44E4-85C0-475C6D7B7DEC}"/>
    <dgm:cxn modelId="{0D165F70-4C46-438C-B478-3EF6BCCC349C}" type="presOf" srcId="{2FB240A5-C421-4301-9DE1-18E250FB12D2}" destId="{1F9040B3-C73F-4FAF-BAD1-218CD7ACF264}" srcOrd="0" destOrd="0" presId="urn:microsoft.com/office/officeart/2005/8/layout/pictureOrgChart+Icon"/>
    <dgm:cxn modelId="{23A19B55-498F-4DA7-B191-3D3858EA3D30}" srcId="{0CE61874-2F51-4A87-80D8-04903E909930}" destId="{BABED9C7-E34B-45F3-84A5-D1E2DF136C30}" srcOrd="0" destOrd="0" parTransId="{2FB240A5-C421-4301-9DE1-18E250FB12D2}" sibTransId="{1874D12F-2604-4B19-95E8-9BFB87C32703}"/>
    <dgm:cxn modelId="{6F9B0086-481A-43CF-8CCD-9B48A5AF7C38}" type="presOf" srcId="{FEE86F82-7416-4920-A11A-9A9B58F62501}" destId="{8483C628-0A64-42DE-A8E8-8A18DC5D2D18}" srcOrd="0" destOrd="0" presId="urn:microsoft.com/office/officeart/2005/8/layout/pictureOrgChart+Icon"/>
    <dgm:cxn modelId="{94785F8D-D4C3-4E86-A3CD-AB77DF31C973}" srcId="{0CE61874-2F51-4A87-80D8-04903E909930}" destId="{FEE86F82-7416-4920-A11A-9A9B58F62501}" srcOrd="1" destOrd="0" parTransId="{A6349ABA-E44A-4F9E-A536-F93F8271361D}" sibTransId="{ECA53C7F-96EE-4ADD-87FF-08AA08DDF84D}"/>
    <dgm:cxn modelId="{70C085BE-3139-4C82-B14F-2E396C58C6DA}" type="presOf" srcId="{B8DF9A81-1AC0-407D-BA2A-41BAF13F0CC1}" destId="{451517DF-BF53-4995-A156-EE8EAB87850A}" srcOrd="0" destOrd="0" presId="urn:microsoft.com/office/officeart/2005/8/layout/pictureOrgChart+Icon"/>
    <dgm:cxn modelId="{6E9F6CE6-0F47-4F36-BE6D-8F4EF09E1516}" type="presOf" srcId="{A6349ABA-E44A-4F9E-A536-F93F8271361D}" destId="{FD6161FA-DC63-4293-9CB8-0FA7600BFD41}" srcOrd="0" destOrd="0" presId="urn:microsoft.com/office/officeart/2005/8/layout/pictureOrgChart+Icon"/>
    <dgm:cxn modelId="{4543FCEF-00D2-4E04-86C5-582BA793D2F8}" type="presOf" srcId="{3CCE1667-2714-4983-8B1C-EDAF607E79A4}" destId="{4E59AF8E-BEF6-4855-AA98-A6569C65028E}" srcOrd="0" destOrd="0" presId="urn:microsoft.com/office/officeart/2005/8/layout/pictureOrgChart+Icon"/>
    <dgm:cxn modelId="{6CB2BCF1-B868-4135-8E80-BD90A19CED2F}" type="presOf" srcId="{B4C4FFD9-A356-41AA-A7A0-A5F93E5CB38F}" destId="{3400B080-F1C0-4EBC-9E59-1DAF8BD5971D}" srcOrd="0" destOrd="0" presId="urn:microsoft.com/office/officeart/2005/8/layout/pictureOrgChart+Icon"/>
    <dgm:cxn modelId="{B78F3DA8-A15C-43BD-86F0-3041C9A8C666}" type="presParOf" srcId="{61DE81BA-ED87-4D9C-A194-953A623F9297}" destId="{56CD0BB1-9C4A-46D7-A1C3-7093F02A350F}" srcOrd="0" destOrd="0" presId="urn:microsoft.com/office/officeart/2005/8/layout/pictureOrgChart+Icon"/>
    <dgm:cxn modelId="{87AEF844-5991-4A89-91B1-0748134AE07B}" type="presParOf" srcId="{56CD0BB1-9C4A-46D7-A1C3-7093F02A350F}" destId="{32F9A663-2B83-4B51-B5C0-509859D26136}" srcOrd="0" destOrd="0" presId="urn:microsoft.com/office/officeart/2005/8/layout/pictureOrgChart+Icon"/>
    <dgm:cxn modelId="{001A852A-907A-476D-81B0-60021C1D24FD}" type="presParOf" srcId="{32F9A663-2B83-4B51-B5C0-509859D26136}" destId="{A83FD6D9-288C-4C7B-9379-08C5D3ABF3A7}" srcOrd="0" destOrd="0" presId="urn:microsoft.com/office/officeart/2005/8/layout/pictureOrgChart+Icon"/>
    <dgm:cxn modelId="{4B660357-B430-4093-A2D0-590D51602818}" type="presParOf" srcId="{32F9A663-2B83-4B51-B5C0-509859D26136}" destId="{B5DD855D-69DE-4C6A-8507-4402630DC805}" srcOrd="1" destOrd="0" presId="urn:microsoft.com/office/officeart/2005/8/layout/pictureOrgChart+Icon"/>
    <dgm:cxn modelId="{5C9E08B9-BF3B-48A9-93E8-654F8FFB6796}" type="presParOf" srcId="{32F9A663-2B83-4B51-B5C0-509859D26136}" destId="{AB969C92-39FE-471B-86D6-CB9D29174DBB}" srcOrd="2" destOrd="0" presId="urn:microsoft.com/office/officeart/2005/8/layout/pictureOrgChart+Icon"/>
    <dgm:cxn modelId="{FC52B431-6729-4C03-8C48-D1AA86F27E5F}" type="presParOf" srcId="{56CD0BB1-9C4A-46D7-A1C3-7093F02A350F}" destId="{99BDE152-D8E6-4D02-BFA4-CE388AE83CC2}" srcOrd="1" destOrd="0" presId="urn:microsoft.com/office/officeart/2005/8/layout/pictureOrgChart+Icon"/>
    <dgm:cxn modelId="{FCAEDED1-DE9D-41C6-AEC4-0A808569256B}" type="presParOf" srcId="{99BDE152-D8E6-4D02-BFA4-CE388AE83CC2}" destId="{FD6161FA-DC63-4293-9CB8-0FA7600BFD41}" srcOrd="0" destOrd="0" presId="urn:microsoft.com/office/officeart/2005/8/layout/pictureOrgChart+Icon"/>
    <dgm:cxn modelId="{AFA49463-E1B0-40F0-BCE6-0E1C0A7652E4}" type="presParOf" srcId="{99BDE152-D8E6-4D02-BFA4-CE388AE83CC2}" destId="{C3AFD8E9-B34D-4BB1-88EC-4EB56A0E6BEF}" srcOrd="1" destOrd="0" presId="urn:microsoft.com/office/officeart/2005/8/layout/pictureOrgChart+Icon"/>
    <dgm:cxn modelId="{062F8FD1-63EC-4893-BC38-DB402E267B1D}" type="presParOf" srcId="{C3AFD8E9-B34D-4BB1-88EC-4EB56A0E6BEF}" destId="{2CE187F6-C953-4705-9AA1-FAE79609861B}" srcOrd="0" destOrd="0" presId="urn:microsoft.com/office/officeart/2005/8/layout/pictureOrgChart+Icon"/>
    <dgm:cxn modelId="{98BE2F5A-AEFA-45F9-B23E-EE41187CE5BA}" type="presParOf" srcId="{2CE187F6-C953-4705-9AA1-FAE79609861B}" destId="{8483C628-0A64-42DE-A8E8-8A18DC5D2D18}" srcOrd="0" destOrd="0" presId="urn:microsoft.com/office/officeart/2005/8/layout/pictureOrgChart+Icon"/>
    <dgm:cxn modelId="{33913E61-3C1C-4AA1-8ADC-0259BED08473}" type="presParOf" srcId="{2CE187F6-C953-4705-9AA1-FAE79609861B}" destId="{D3E0A75B-4AB5-45CC-84E0-C7E75B3F067F}" srcOrd="1" destOrd="0" presId="urn:microsoft.com/office/officeart/2005/8/layout/pictureOrgChart+Icon"/>
    <dgm:cxn modelId="{B9807519-C5E8-4FDD-A831-04ECF71869CE}" type="presParOf" srcId="{2CE187F6-C953-4705-9AA1-FAE79609861B}" destId="{576C0417-EFCE-4AE9-BBFA-2AE9E434809E}" srcOrd="2" destOrd="0" presId="urn:microsoft.com/office/officeart/2005/8/layout/pictureOrgChart+Icon"/>
    <dgm:cxn modelId="{85F38B7C-D6AA-40EE-BE10-787BB14F7C08}" type="presParOf" srcId="{C3AFD8E9-B34D-4BB1-88EC-4EB56A0E6BEF}" destId="{FF8F4B30-BB3E-4618-9DF7-ED33EF34F705}" srcOrd="1" destOrd="0" presId="urn:microsoft.com/office/officeart/2005/8/layout/pictureOrgChart+Icon"/>
    <dgm:cxn modelId="{A21584B3-E29A-47B8-A7FF-0E25E2A4B0D6}" type="presParOf" srcId="{C3AFD8E9-B34D-4BB1-88EC-4EB56A0E6BEF}" destId="{DC5B759E-D12C-4B5D-881D-EC5F862CABBE}" srcOrd="2" destOrd="0" presId="urn:microsoft.com/office/officeart/2005/8/layout/pictureOrgChart+Icon"/>
    <dgm:cxn modelId="{93429189-FC7B-43C2-BD22-14A31439E960}" type="presParOf" srcId="{99BDE152-D8E6-4D02-BFA4-CE388AE83CC2}" destId="{451517DF-BF53-4995-A156-EE8EAB87850A}" srcOrd="2" destOrd="0" presId="urn:microsoft.com/office/officeart/2005/8/layout/pictureOrgChart+Icon"/>
    <dgm:cxn modelId="{28C0BFE5-3293-495B-AF56-C25A7C3A4728}" type="presParOf" srcId="{99BDE152-D8E6-4D02-BFA4-CE388AE83CC2}" destId="{02F2E5F8-4235-4249-A257-BE942795D7A7}" srcOrd="3" destOrd="0" presId="urn:microsoft.com/office/officeart/2005/8/layout/pictureOrgChart+Icon"/>
    <dgm:cxn modelId="{E33ED2C6-8918-4743-B0CC-EAF21271E97F}" type="presParOf" srcId="{02F2E5F8-4235-4249-A257-BE942795D7A7}" destId="{51DA994D-4C5E-4C0C-8CD9-9F5247B32B6D}" srcOrd="0" destOrd="0" presId="urn:microsoft.com/office/officeart/2005/8/layout/pictureOrgChart+Icon"/>
    <dgm:cxn modelId="{E33CA0F2-11DD-4762-AF69-EEF93D5946B8}" type="presParOf" srcId="{51DA994D-4C5E-4C0C-8CD9-9F5247B32B6D}" destId="{C332E912-5381-4C4D-B118-571D535A89F2}" srcOrd="0" destOrd="0" presId="urn:microsoft.com/office/officeart/2005/8/layout/pictureOrgChart+Icon"/>
    <dgm:cxn modelId="{1F5550C4-C80D-4918-B86A-A82B3B20609B}" type="presParOf" srcId="{51DA994D-4C5E-4C0C-8CD9-9F5247B32B6D}" destId="{17C7368A-B935-4443-8F1D-26C40E1BB4F5}" srcOrd="1" destOrd="0" presId="urn:microsoft.com/office/officeart/2005/8/layout/pictureOrgChart+Icon"/>
    <dgm:cxn modelId="{F4C664A9-D1D2-4C88-A4C1-A4FEAA2116CC}" type="presParOf" srcId="{51DA994D-4C5E-4C0C-8CD9-9F5247B32B6D}" destId="{22443780-9F3F-44C0-B675-B01E66979BDB}" srcOrd="2" destOrd="0" presId="urn:microsoft.com/office/officeart/2005/8/layout/pictureOrgChart+Icon"/>
    <dgm:cxn modelId="{E6B69A46-7EC2-4B92-92CF-564D66449355}" type="presParOf" srcId="{02F2E5F8-4235-4249-A257-BE942795D7A7}" destId="{B8687BF7-FDE1-41C8-93F0-46DCB71BAB49}" srcOrd="1" destOrd="0" presId="urn:microsoft.com/office/officeart/2005/8/layout/pictureOrgChart+Icon"/>
    <dgm:cxn modelId="{D2B07105-269F-4E24-B897-BE20C39C6917}" type="presParOf" srcId="{02F2E5F8-4235-4249-A257-BE942795D7A7}" destId="{4AB749C7-FEF9-4D4D-A95A-FD1EB2598324}" srcOrd="2" destOrd="0" presId="urn:microsoft.com/office/officeart/2005/8/layout/pictureOrgChart+Icon"/>
    <dgm:cxn modelId="{650A1A84-66C4-4C4C-BE31-0EE9FD7EE185}" type="presParOf" srcId="{99BDE152-D8E6-4D02-BFA4-CE388AE83CC2}" destId="{D65CFCB6-E2DC-4037-82D3-C007887CA9D0}" srcOrd="4" destOrd="0" presId="urn:microsoft.com/office/officeart/2005/8/layout/pictureOrgChart+Icon"/>
    <dgm:cxn modelId="{19F20C23-2F20-4F5E-9718-7E3EECB5CFEE}" type="presParOf" srcId="{99BDE152-D8E6-4D02-BFA4-CE388AE83CC2}" destId="{419D9CC2-CCD3-4223-B707-41D0C1C29BDE}" srcOrd="5" destOrd="0" presId="urn:microsoft.com/office/officeart/2005/8/layout/pictureOrgChart+Icon"/>
    <dgm:cxn modelId="{6DDAF737-30D4-4AA0-9BB2-743233A82590}" type="presParOf" srcId="{419D9CC2-CCD3-4223-B707-41D0C1C29BDE}" destId="{92724E82-8C6D-4AAE-8943-4D58D8CD28C6}" srcOrd="0" destOrd="0" presId="urn:microsoft.com/office/officeart/2005/8/layout/pictureOrgChart+Icon"/>
    <dgm:cxn modelId="{10A9E806-6FF7-4EEF-9F37-3E13CD985970}" type="presParOf" srcId="{92724E82-8C6D-4AAE-8943-4D58D8CD28C6}" destId="{4E59AF8E-BEF6-4855-AA98-A6569C65028E}" srcOrd="0" destOrd="0" presId="urn:microsoft.com/office/officeart/2005/8/layout/pictureOrgChart+Icon"/>
    <dgm:cxn modelId="{ED7DBCDF-F335-4B6B-B91B-16EA0E057149}" type="presParOf" srcId="{92724E82-8C6D-4AAE-8943-4D58D8CD28C6}" destId="{F08CB6E3-F3B1-421F-923D-94C3911D8D9C}" srcOrd="1" destOrd="0" presId="urn:microsoft.com/office/officeart/2005/8/layout/pictureOrgChart+Icon"/>
    <dgm:cxn modelId="{40C49710-939C-40A1-85B6-75BDAC0AD9F7}" type="presParOf" srcId="{92724E82-8C6D-4AAE-8943-4D58D8CD28C6}" destId="{AC069139-60A9-426A-AB86-AEC851678654}" srcOrd="2" destOrd="0" presId="urn:microsoft.com/office/officeart/2005/8/layout/pictureOrgChart+Icon"/>
    <dgm:cxn modelId="{E7150FCE-037D-4984-B2D0-6B5D426F1BB8}" type="presParOf" srcId="{419D9CC2-CCD3-4223-B707-41D0C1C29BDE}" destId="{1F633736-3056-4954-B4DC-9304C7D7BF3A}" srcOrd="1" destOrd="0" presId="urn:microsoft.com/office/officeart/2005/8/layout/pictureOrgChart+Icon"/>
    <dgm:cxn modelId="{736399D0-E8E7-4D6D-B519-8DCCE340E2ED}" type="presParOf" srcId="{419D9CC2-CCD3-4223-B707-41D0C1C29BDE}" destId="{9BB56DE4-EE4B-438F-9CCB-6950022327FB}" srcOrd="2" destOrd="0" presId="urn:microsoft.com/office/officeart/2005/8/layout/pictureOrgChart+Icon"/>
    <dgm:cxn modelId="{32A1280D-932C-4B6C-B723-E1F938D4382C}" type="presParOf" srcId="{99BDE152-D8E6-4D02-BFA4-CE388AE83CC2}" destId="{3400B080-F1C0-4EBC-9E59-1DAF8BD5971D}" srcOrd="6" destOrd="0" presId="urn:microsoft.com/office/officeart/2005/8/layout/pictureOrgChart+Icon"/>
    <dgm:cxn modelId="{998C2492-EDF6-4DD7-BF38-51B72E4C503B}" type="presParOf" srcId="{99BDE152-D8E6-4D02-BFA4-CE388AE83CC2}" destId="{01A905E2-F063-4A66-9329-8C22EB440E42}" srcOrd="7" destOrd="0" presId="urn:microsoft.com/office/officeart/2005/8/layout/pictureOrgChart+Icon"/>
    <dgm:cxn modelId="{90CABCCF-B45F-47CE-B6BB-2B1F7379A7A8}" type="presParOf" srcId="{01A905E2-F063-4A66-9329-8C22EB440E42}" destId="{B08EB28C-6567-46D2-A949-3C75DCD4D4F4}" srcOrd="0" destOrd="0" presId="urn:microsoft.com/office/officeart/2005/8/layout/pictureOrgChart+Icon"/>
    <dgm:cxn modelId="{46350A85-93A7-441C-B0CC-1BAEA2141945}" type="presParOf" srcId="{B08EB28C-6567-46D2-A949-3C75DCD4D4F4}" destId="{047A13FF-6F0C-47A6-8296-D2DD5E8B2B5D}" srcOrd="0" destOrd="0" presId="urn:microsoft.com/office/officeart/2005/8/layout/pictureOrgChart+Icon"/>
    <dgm:cxn modelId="{05C9A974-7541-48A4-916C-BEC1C805D7DE}" type="presParOf" srcId="{B08EB28C-6567-46D2-A949-3C75DCD4D4F4}" destId="{3D4218E5-39B6-4E91-82DF-69A385B9305D}" srcOrd="1" destOrd="0" presId="urn:microsoft.com/office/officeart/2005/8/layout/pictureOrgChart+Icon"/>
    <dgm:cxn modelId="{F78F47DA-F285-4D29-BF50-ED1429A82806}" type="presParOf" srcId="{B08EB28C-6567-46D2-A949-3C75DCD4D4F4}" destId="{ABD3477F-E57A-4715-922C-3CB690A8B1E5}" srcOrd="2" destOrd="0" presId="urn:microsoft.com/office/officeart/2005/8/layout/pictureOrgChart+Icon"/>
    <dgm:cxn modelId="{47602CD5-CDD7-4350-BD64-7FADD6E9BFCB}" type="presParOf" srcId="{01A905E2-F063-4A66-9329-8C22EB440E42}" destId="{5FA67AB1-7DCD-46B1-8432-9E8F9F5FE26D}" srcOrd="1" destOrd="0" presId="urn:microsoft.com/office/officeart/2005/8/layout/pictureOrgChart+Icon"/>
    <dgm:cxn modelId="{5CF5F826-33E3-4808-8A7D-DF39874E705D}" type="presParOf" srcId="{01A905E2-F063-4A66-9329-8C22EB440E42}" destId="{675069CF-60FA-4464-A252-3E9E9B591BF2}" srcOrd="2" destOrd="0" presId="urn:microsoft.com/office/officeart/2005/8/layout/pictureOrgChart+Icon"/>
    <dgm:cxn modelId="{38A50D31-EDE1-4EEB-8749-00524EDF32DE}" type="presParOf" srcId="{56CD0BB1-9C4A-46D7-A1C3-7093F02A350F}" destId="{A49A2870-2DBF-46F8-AEC8-0FE9394597FC}" srcOrd="2" destOrd="0" presId="urn:microsoft.com/office/officeart/2005/8/layout/pictureOrgChart+Icon"/>
    <dgm:cxn modelId="{688F7971-CB17-4BF6-AF71-6602D366115C}" type="presParOf" srcId="{A49A2870-2DBF-46F8-AEC8-0FE9394597FC}" destId="{1F9040B3-C73F-4FAF-BAD1-218CD7ACF264}" srcOrd="0" destOrd="0" presId="urn:microsoft.com/office/officeart/2005/8/layout/pictureOrgChart+Icon"/>
    <dgm:cxn modelId="{412E6191-8E18-4D77-967A-B281DA273CAD}" type="presParOf" srcId="{A49A2870-2DBF-46F8-AEC8-0FE9394597FC}" destId="{C5910C40-16FB-4D11-A075-DC63EA8F2723}" srcOrd="1" destOrd="0" presId="urn:microsoft.com/office/officeart/2005/8/layout/pictureOrgChart+Icon"/>
    <dgm:cxn modelId="{E61F22FA-9C01-4305-8305-5DF5E145E801}" type="presParOf" srcId="{C5910C40-16FB-4D11-A075-DC63EA8F2723}" destId="{C1DAAA7F-46FB-441C-8886-774506B170E2}" srcOrd="0" destOrd="0" presId="urn:microsoft.com/office/officeart/2005/8/layout/pictureOrgChart+Icon"/>
    <dgm:cxn modelId="{D1FEA1B8-0363-48C8-BDF4-7EF63A187E1D}" type="presParOf" srcId="{C1DAAA7F-46FB-441C-8886-774506B170E2}" destId="{5F9963BE-7624-41E3-9A76-6DDC7F08B76D}" srcOrd="0" destOrd="0" presId="urn:microsoft.com/office/officeart/2005/8/layout/pictureOrgChart+Icon"/>
    <dgm:cxn modelId="{D9804BED-5347-4CB6-88B8-BEB208730CD4}" type="presParOf" srcId="{C1DAAA7F-46FB-441C-8886-774506B170E2}" destId="{E7357B6D-71B3-42E2-83AF-640C7426D471}" srcOrd="1" destOrd="0" presId="urn:microsoft.com/office/officeart/2005/8/layout/pictureOrgChart+Icon"/>
    <dgm:cxn modelId="{E8B35E68-FF20-4831-89A9-77DC196CAA58}" type="presParOf" srcId="{C1DAAA7F-46FB-441C-8886-774506B170E2}" destId="{6AC01B34-9F0B-4344-890C-CDFDA0CB25E3}" srcOrd="2" destOrd="0" presId="urn:microsoft.com/office/officeart/2005/8/layout/pictureOrgChart+Icon"/>
    <dgm:cxn modelId="{63818484-4FD2-483F-B11A-D565B1C2A0B1}" type="presParOf" srcId="{C5910C40-16FB-4D11-A075-DC63EA8F2723}" destId="{0A44CB96-CEDF-4520-80B8-D3987177793D}" srcOrd="1" destOrd="0" presId="urn:microsoft.com/office/officeart/2005/8/layout/pictureOrgChart+Icon"/>
    <dgm:cxn modelId="{23B8E3B1-C464-4EB5-B650-8422259140FC}" type="presParOf" srcId="{C5910C40-16FB-4D11-A075-DC63EA8F2723}" destId="{1D84C6E4-B0D3-412A-8B41-E137302E0F0E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9040B3-C73F-4FAF-BAD1-218CD7ACF264}">
      <dsp:nvSpPr>
        <dsp:cNvPr id="0" name=""/>
        <dsp:cNvSpPr/>
      </dsp:nvSpPr>
      <dsp:spPr>
        <a:xfrm>
          <a:off x="5205335" y="1627044"/>
          <a:ext cx="247044" cy="1082289"/>
        </a:xfrm>
        <a:custGeom>
          <a:avLst/>
          <a:gdLst/>
          <a:ahLst/>
          <a:cxnLst/>
          <a:rect l="0" t="0" r="0" b="0"/>
          <a:pathLst>
            <a:path>
              <a:moveTo>
                <a:pt x="247044" y="0"/>
              </a:moveTo>
              <a:lnTo>
                <a:pt x="247044" y="1082289"/>
              </a:lnTo>
              <a:lnTo>
                <a:pt x="0" y="108228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B080-F1C0-4EBC-9E59-1DAF8BD5971D}">
      <dsp:nvSpPr>
        <dsp:cNvPr id="0" name=""/>
        <dsp:cNvSpPr/>
      </dsp:nvSpPr>
      <dsp:spPr>
        <a:xfrm>
          <a:off x="5452380" y="1627044"/>
          <a:ext cx="4270337" cy="2164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7534"/>
              </a:lnTo>
              <a:lnTo>
                <a:pt x="4270337" y="1917534"/>
              </a:lnTo>
              <a:lnTo>
                <a:pt x="4270337" y="21645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CFCB6-E2DC-4037-82D3-C007887CA9D0}">
      <dsp:nvSpPr>
        <dsp:cNvPr id="0" name=""/>
        <dsp:cNvSpPr/>
      </dsp:nvSpPr>
      <dsp:spPr>
        <a:xfrm>
          <a:off x="5452380" y="1627044"/>
          <a:ext cx="1423445" cy="2164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7534"/>
              </a:lnTo>
              <a:lnTo>
                <a:pt x="1423445" y="1917534"/>
              </a:lnTo>
              <a:lnTo>
                <a:pt x="1423445" y="21645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517DF-BF53-4995-A156-EE8EAB87850A}">
      <dsp:nvSpPr>
        <dsp:cNvPr id="0" name=""/>
        <dsp:cNvSpPr/>
      </dsp:nvSpPr>
      <dsp:spPr>
        <a:xfrm>
          <a:off x="4028934" y="1627044"/>
          <a:ext cx="1423445" cy="2164578"/>
        </a:xfrm>
        <a:custGeom>
          <a:avLst/>
          <a:gdLst/>
          <a:ahLst/>
          <a:cxnLst/>
          <a:rect l="0" t="0" r="0" b="0"/>
          <a:pathLst>
            <a:path>
              <a:moveTo>
                <a:pt x="1423445" y="0"/>
              </a:moveTo>
              <a:lnTo>
                <a:pt x="1423445" y="1917534"/>
              </a:lnTo>
              <a:lnTo>
                <a:pt x="0" y="1917534"/>
              </a:lnTo>
              <a:lnTo>
                <a:pt x="0" y="21645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161FA-DC63-4293-9CB8-0FA7600BFD41}">
      <dsp:nvSpPr>
        <dsp:cNvPr id="0" name=""/>
        <dsp:cNvSpPr/>
      </dsp:nvSpPr>
      <dsp:spPr>
        <a:xfrm>
          <a:off x="1182042" y="1627044"/>
          <a:ext cx="4270337" cy="2164578"/>
        </a:xfrm>
        <a:custGeom>
          <a:avLst/>
          <a:gdLst/>
          <a:ahLst/>
          <a:cxnLst/>
          <a:rect l="0" t="0" r="0" b="0"/>
          <a:pathLst>
            <a:path>
              <a:moveTo>
                <a:pt x="4270337" y="0"/>
              </a:moveTo>
              <a:lnTo>
                <a:pt x="4270337" y="1917534"/>
              </a:lnTo>
              <a:lnTo>
                <a:pt x="0" y="1917534"/>
              </a:lnTo>
              <a:lnTo>
                <a:pt x="0" y="216457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3FD6D9-288C-4C7B-9379-08C5D3ABF3A7}">
      <dsp:nvSpPr>
        <dsp:cNvPr id="0" name=""/>
        <dsp:cNvSpPr/>
      </dsp:nvSpPr>
      <dsp:spPr>
        <a:xfrm>
          <a:off x="4275978" y="450642"/>
          <a:ext cx="2352803" cy="1176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Jane Doe</a:t>
          </a:r>
        </a:p>
      </dsp:txBody>
      <dsp:txXfrm>
        <a:off x="4275978" y="450642"/>
        <a:ext cx="2352803" cy="1176401"/>
      </dsp:txXfrm>
    </dsp:sp>
    <dsp:sp modelId="{B5DD855D-69DE-4C6A-8507-4402630DC805}">
      <dsp:nvSpPr>
        <dsp:cNvPr id="0" name=""/>
        <dsp:cNvSpPr/>
      </dsp:nvSpPr>
      <dsp:spPr>
        <a:xfrm>
          <a:off x="4393618" y="568282"/>
          <a:ext cx="705840" cy="941121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3C628-0A64-42DE-A8E8-8A18DC5D2D18}">
      <dsp:nvSpPr>
        <dsp:cNvPr id="0" name=""/>
        <dsp:cNvSpPr/>
      </dsp:nvSpPr>
      <dsp:spPr>
        <a:xfrm>
          <a:off x="5640" y="3791622"/>
          <a:ext cx="2352803" cy="1176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Lisa Doe</a:t>
          </a:r>
        </a:p>
      </dsp:txBody>
      <dsp:txXfrm>
        <a:off x="5640" y="3791622"/>
        <a:ext cx="2352803" cy="1176401"/>
      </dsp:txXfrm>
    </dsp:sp>
    <dsp:sp modelId="{D3E0A75B-4AB5-45CC-84E0-C7E75B3F067F}">
      <dsp:nvSpPr>
        <dsp:cNvPr id="0" name=""/>
        <dsp:cNvSpPr/>
      </dsp:nvSpPr>
      <dsp:spPr>
        <a:xfrm>
          <a:off x="123280" y="3909263"/>
          <a:ext cx="705840" cy="941121"/>
        </a:xfrm>
        <a:prstGeom prst="rect">
          <a:avLst/>
        </a:prstGeom>
        <a:solidFill>
          <a:schemeClr val="accent2">
            <a:tint val="50000"/>
            <a:hueOff val="-906255"/>
            <a:satOff val="1001"/>
            <a:lumOff val="29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2E912-5381-4C4D-B118-571D535A89F2}">
      <dsp:nvSpPr>
        <dsp:cNvPr id="0" name=""/>
        <dsp:cNvSpPr/>
      </dsp:nvSpPr>
      <dsp:spPr>
        <a:xfrm>
          <a:off x="2852532" y="3791622"/>
          <a:ext cx="2352803" cy="1176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Diane Doe</a:t>
          </a:r>
        </a:p>
      </dsp:txBody>
      <dsp:txXfrm>
        <a:off x="2852532" y="3791622"/>
        <a:ext cx="2352803" cy="1176401"/>
      </dsp:txXfrm>
    </dsp:sp>
    <dsp:sp modelId="{17C7368A-B935-4443-8F1D-26C40E1BB4F5}">
      <dsp:nvSpPr>
        <dsp:cNvPr id="0" name=""/>
        <dsp:cNvSpPr/>
      </dsp:nvSpPr>
      <dsp:spPr>
        <a:xfrm>
          <a:off x="2970172" y="3909263"/>
          <a:ext cx="705840" cy="941121"/>
        </a:xfrm>
        <a:prstGeom prst="rect">
          <a:avLst/>
        </a:prstGeom>
        <a:solidFill>
          <a:schemeClr val="accent2">
            <a:tint val="50000"/>
            <a:hueOff val="-1812510"/>
            <a:satOff val="2002"/>
            <a:lumOff val="58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9AF8E-BEF6-4855-AA98-A6569C65028E}">
      <dsp:nvSpPr>
        <dsp:cNvPr id="0" name=""/>
        <dsp:cNvSpPr/>
      </dsp:nvSpPr>
      <dsp:spPr>
        <a:xfrm>
          <a:off x="5699424" y="3791622"/>
          <a:ext cx="2352803" cy="1176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Steve Doe</a:t>
          </a:r>
        </a:p>
      </dsp:txBody>
      <dsp:txXfrm>
        <a:off x="5699424" y="3791622"/>
        <a:ext cx="2352803" cy="1176401"/>
      </dsp:txXfrm>
    </dsp:sp>
    <dsp:sp modelId="{F08CB6E3-F3B1-421F-923D-94C3911D8D9C}">
      <dsp:nvSpPr>
        <dsp:cNvPr id="0" name=""/>
        <dsp:cNvSpPr/>
      </dsp:nvSpPr>
      <dsp:spPr>
        <a:xfrm>
          <a:off x="5817064" y="3909263"/>
          <a:ext cx="705840" cy="941121"/>
        </a:xfrm>
        <a:prstGeom prst="rect">
          <a:avLst/>
        </a:prstGeom>
        <a:solidFill>
          <a:schemeClr val="accent2">
            <a:tint val="50000"/>
            <a:hueOff val="-2718764"/>
            <a:satOff val="3004"/>
            <a:lumOff val="87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A13FF-6F0C-47A6-8296-D2DD5E8B2B5D}">
      <dsp:nvSpPr>
        <dsp:cNvPr id="0" name=""/>
        <dsp:cNvSpPr/>
      </dsp:nvSpPr>
      <dsp:spPr>
        <a:xfrm>
          <a:off x="8546316" y="3791622"/>
          <a:ext cx="2352803" cy="1176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Blake Doe</a:t>
          </a:r>
        </a:p>
      </dsp:txBody>
      <dsp:txXfrm>
        <a:off x="8546316" y="3791622"/>
        <a:ext cx="2352803" cy="1176401"/>
      </dsp:txXfrm>
    </dsp:sp>
    <dsp:sp modelId="{3D4218E5-39B6-4E91-82DF-69A385B9305D}">
      <dsp:nvSpPr>
        <dsp:cNvPr id="0" name=""/>
        <dsp:cNvSpPr/>
      </dsp:nvSpPr>
      <dsp:spPr>
        <a:xfrm>
          <a:off x="8663956" y="3909263"/>
          <a:ext cx="705840" cy="941121"/>
        </a:xfrm>
        <a:prstGeom prst="rect">
          <a:avLst/>
        </a:prstGeom>
        <a:solidFill>
          <a:schemeClr val="accent2">
            <a:tint val="50000"/>
            <a:hueOff val="-3625019"/>
            <a:satOff val="4005"/>
            <a:lumOff val="116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963BE-7624-41E3-9A76-6DDC7F08B76D}">
      <dsp:nvSpPr>
        <dsp:cNvPr id="0" name=""/>
        <dsp:cNvSpPr/>
      </dsp:nvSpPr>
      <dsp:spPr>
        <a:xfrm>
          <a:off x="2852532" y="2121132"/>
          <a:ext cx="2352803" cy="11764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1517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Greg Doe</a:t>
          </a:r>
        </a:p>
      </dsp:txBody>
      <dsp:txXfrm>
        <a:off x="2852532" y="2121132"/>
        <a:ext cx="2352803" cy="1176401"/>
      </dsp:txXfrm>
    </dsp:sp>
    <dsp:sp modelId="{E7357B6D-71B3-42E2-83AF-640C7426D471}">
      <dsp:nvSpPr>
        <dsp:cNvPr id="0" name=""/>
        <dsp:cNvSpPr/>
      </dsp:nvSpPr>
      <dsp:spPr>
        <a:xfrm>
          <a:off x="2970172" y="2238772"/>
          <a:ext cx="705840" cy="941121"/>
        </a:xfrm>
        <a:prstGeom prst="rect">
          <a:avLst/>
        </a:prstGeom>
        <a:solidFill>
          <a:schemeClr val="accent2">
            <a:tint val="50000"/>
            <a:hueOff val="-4531274"/>
            <a:satOff val="5006"/>
            <a:lumOff val="145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Picture Organization Chart"/>
  <dgm:desc val="Use to show hierarchical information or reporting relationships in an organization, with corresponding pictures. The assistant shape and the Org Chart hanging layouts are available with this layou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039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85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19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3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09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99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91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99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3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37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4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928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276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5335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341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11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927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27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454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547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374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663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370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68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81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67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12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56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1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Calibri Light" panose="020F0302020204030204" pitchFamily="34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9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Calibri Light" panose="020F0302020204030204" pitchFamily="34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8488" y="229538"/>
            <a:ext cx="1627773" cy="45114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AA1CCD-60C5-486B-ACAD-47D83FA9ECF8}"/>
              </a:ext>
            </a:extLst>
          </p:cNvPr>
          <p:cNvSpPr/>
          <p:nvPr userDrawn="1"/>
        </p:nvSpPr>
        <p:spPr>
          <a:xfrm>
            <a:off x="119336" y="6021288"/>
            <a:ext cx="936104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3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</p:spPr>
        <p:txBody>
          <a:bodyPr wrap="square">
            <a:spAutoFit/>
          </a:bodyPr>
          <a:lstStyle>
            <a:lvl1pPr marL="0" indent="0" algn="r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2" name="Group 11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3" name="Rectangle 12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Calibri Light" panose="020F030202020403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796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73936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Calibri Light" panose="020F0302020204030204" pitchFamily="34" charset="0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3757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rgbClr val="222A35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8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95000"/>
              <a:alpha val="2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Calibri Light" panose="020F0302020204030204" pitchFamily="34" charset="0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3757" y="229538"/>
            <a:ext cx="1622504" cy="448056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10522767" y="95859"/>
            <a:ext cx="1593494" cy="720080"/>
          </a:xfrm>
          <a:prstGeom prst="rect">
            <a:avLst/>
          </a:prstGeom>
          <a:solidFill>
            <a:schemeClr val="tx1">
              <a:lumMod val="7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7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36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</p:spPr>
        <p:txBody>
          <a:bodyPr wrap="square" anchor="b">
            <a:sp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5"/>
            <a:ext cx="1627773" cy="451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94" y="1426467"/>
            <a:ext cx="6338473" cy="52387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9943" y="1700811"/>
            <a:ext cx="5616575" cy="3168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8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1" r:id="rId2"/>
    <p:sldLayoutId id="2147483770" r:id="rId3"/>
    <p:sldLayoutId id="2147483772" r:id="rId4"/>
    <p:sldLayoutId id="2147483775" r:id="rId5"/>
    <p:sldLayoutId id="2147483751" r:id="rId6"/>
    <p:sldLayoutId id="2147483774" r:id="rId7"/>
    <p:sldLayoutId id="2147483750" r:id="rId8"/>
  </p:sldLayoutIdLst>
  <p:hf hdr="0" ftr="0" dt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351966"/>
            <a:ext cx="12192000" cy="830997"/>
          </a:xfrm>
          <a:prstGeom prst="rect">
            <a:avLst/>
          </a:prstGeom>
        </p:spPr>
        <p:txBody>
          <a:bodyPr/>
          <a:lstStyle/>
          <a:p>
            <a:r>
              <a:rPr lang="en-US" sz="4800" dirty="0"/>
              <a:t>Meet the Team</a:t>
            </a:r>
            <a:endParaRPr lang="en-US" sz="4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Freeform 13"/>
          <p:cNvSpPr/>
          <p:nvPr/>
        </p:nvSpPr>
        <p:spPr>
          <a:xfrm>
            <a:off x="5087888" y="1426467"/>
            <a:ext cx="2379576" cy="3789040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1" dirty="0"/>
          </a:p>
        </p:txBody>
      </p:sp>
      <p:sp>
        <p:nvSpPr>
          <p:cNvPr id="61" name="TextBox 60"/>
          <p:cNvSpPr txBox="1"/>
          <p:nvPr/>
        </p:nvSpPr>
        <p:spPr>
          <a:xfrm>
            <a:off x="8010115" y="1909354"/>
            <a:ext cx="4095993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Unique PPTX Slides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010115" y="2468782"/>
            <a:ext cx="3953133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16:9 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 Template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010115" y="3028210"/>
            <a:ext cx="2250937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to edit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716E13A-9F21-4A9A-A1E1-2CB7E1592F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r="147"/>
          <a:stretch>
            <a:fillRect/>
          </a:stretch>
        </p:blipFill>
        <p:spPr/>
      </p:pic>
      <p:grpSp>
        <p:nvGrpSpPr>
          <p:cNvPr id="73" name="Group 72"/>
          <p:cNvGrpSpPr/>
          <p:nvPr/>
        </p:nvGrpSpPr>
        <p:grpSpPr>
          <a:xfrm>
            <a:off x="6603427" y="4100972"/>
            <a:ext cx="3265747" cy="2516758"/>
            <a:chOff x="4143800" y="4432170"/>
            <a:chExt cx="2549278" cy="1964609"/>
          </a:xfrm>
        </p:grpSpPr>
        <p:grpSp>
          <p:nvGrpSpPr>
            <p:cNvPr id="74" name="Group 73"/>
            <p:cNvGrpSpPr/>
            <p:nvPr/>
          </p:nvGrpSpPr>
          <p:grpSpPr>
            <a:xfrm>
              <a:off x="4211959" y="4509120"/>
              <a:ext cx="1772023" cy="1682218"/>
              <a:chOff x="3340621" y="2731741"/>
              <a:chExt cx="5513832" cy="2726371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41300" dir="102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92100" dir="2154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5" name="Rounded Rectangle 74"/>
            <p:cNvSpPr/>
            <p:nvPr/>
          </p:nvSpPr>
          <p:spPr>
            <a:xfrm rot="16200000">
              <a:off x="4436134" y="4139836"/>
              <a:ext cx="1964609" cy="2549278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75"/>
            <p:cNvSpPr/>
            <p:nvPr/>
          </p:nvSpPr>
          <p:spPr>
            <a:xfrm rot="16200000">
              <a:off x="4627827" y="4346004"/>
              <a:ext cx="1576179" cy="2114488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2400" b="1" dirty="0"/>
            </a:p>
          </p:txBody>
        </p:sp>
        <p:grpSp>
          <p:nvGrpSpPr>
            <p:cNvPr id="77" name="Group 76"/>
            <p:cNvGrpSpPr/>
            <p:nvPr/>
          </p:nvGrpSpPr>
          <p:grpSpPr>
            <a:xfrm rot="16200000">
              <a:off x="6513179" y="5349079"/>
              <a:ext cx="139880" cy="138308"/>
              <a:chOff x="4446940" y="5280381"/>
              <a:chExt cx="237363" cy="234696"/>
            </a:xfrm>
          </p:grpSpPr>
          <p:sp>
            <p:nvSpPr>
              <p:cNvPr id="79" name="Oval 78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8" name="Freeform 77"/>
            <p:cNvSpPr/>
            <p:nvPr/>
          </p:nvSpPr>
          <p:spPr>
            <a:xfrm>
              <a:off x="5339707" y="4432170"/>
              <a:ext cx="1353371" cy="1712789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4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1" dirty="0"/>
            </a:p>
          </p:txBody>
        </p:sp>
      </p:grpSp>
    </p:spTree>
    <p:extLst>
      <p:ext uri="{BB962C8B-B14F-4D97-AF65-F5344CB8AC3E}">
        <p14:creationId xmlns:p14="http://schemas.microsoft.com/office/powerpoint/2010/main" val="6160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D3E8F-F77A-4A21-991F-1AE45EB8C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7B24F-D1BE-4C70-B7B5-BED8757E0D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Hexagons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D002C-4B8B-4907-A7CE-BCF9F8E0A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117600F-BE34-4CD7-AB9A-76A141B2196C}"/>
              </a:ext>
            </a:extLst>
          </p:cNvPr>
          <p:cNvSpPr>
            <a:spLocks/>
          </p:cNvSpPr>
          <p:nvPr/>
        </p:nvSpPr>
        <p:spPr bwMode="auto">
          <a:xfrm>
            <a:off x="1442062" y="1916831"/>
            <a:ext cx="1997375" cy="223506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52400" dist="50800" dir="2700000" algn="tl" rotWithShape="0">
              <a:prstClr val="black">
                <a:alpha val="50000"/>
              </a:prstClr>
            </a:outerShdw>
          </a:effectLst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C12F2C2-4048-4F17-AF6A-278FA958F9E7}"/>
              </a:ext>
            </a:extLst>
          </p:cNvPr>
          <p:cNvSpPr>
            <a:spLocks/>
          </p:cNvSpPr>
          <p:nvPr/>
        </p:nvSpPr>
        <p:spPr bwMode="auto">
          <a:xfrm>
            <a:off x="5097312" y="1916831"/>
            <a:ext cx="1997375" cy="223506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52400" dist="50800" dir="2700000" algn="tl" rotWithShape="0">
              <a:prstClr val="black">
                <a:alpha val="50000"/>
              </a:prstClr>
            </a:outerShdw>
          </a:effectLst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D2172B0-0353-422F-9C06-E5456E2EDF60}"/>
              </a:ext>
            </a:extLst>
          </p:cNvPr>
          <p:cNvSpPr>
            <a:spLocks/>
          </p:cNvSpPr>
          <p:nvPr/>
        </p:nvSpPr>
        <p:spPr bwMode="auto">
          <a:xfrm>
            <a:off x="8752563" y="1916831"/>
            <a:ext cx="1997375" cy="223506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52400" dist="50800" dir="2700000" algn="tl" rotWithShape="0">
              <a:prstClr val="black">
                <a:alpha val="50000"/>
              </a:prstClr>
            </a:outerShdw>
          </a:effectLst>
          <a:ex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7649F-2465-4FCA-96BF-0642A88182F5}"/>
              </a:ext>
            </a:extLst>
          </p:cNvPr>
          <p:cNvSpPr/>
          <p:nvPr/>
        </p:nvSpPr>
        <p:spPr>
          <a:xfrm>
            <a:off x="1216860" y="4438855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Jane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B37657-33E0-4C6D-AEAD-56D820C94116}"/>
              </a:ext>
            </a:extLst>
          </p:cNvPr>
          <p:cNvSpPr/>
          <p:nvPr/>
        </p:nvSpPr>
        <p:spPr>
          <a:xfrm>
            <a:off x="4872110" y="4438855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542558-A02C-4D48-B5F0-ED52D506B76F}"/>
              </a:ext>
            </a:extLst>
          </p:cNvPr>
          <p:cNvSpPr/>
          <p:nvPr/>
        </p:nvSpPr>
        <p:spPr>
          <a:xfrm>
            <a:off x="8527361" y="4438855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8F7E7F-4C43-4052-98C4-956B7404798F}"/>
              </a:ext>
            </a:extLst>
          </p:cNvPr>
          <p:cNvSpPr/>
          <p:nvPr/>
        </p:nvSpPr>
        <p:spPr>
          <a:xfrm>
            <a:off x="1216860" y="4962075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DD7565-3361-47C0-83AF-082E1F1169E0}"/>
              </a:ext>
            </a:extLst>
          </p:cNvPr>
          <p:cNvSpPr/>
          <p:nvPr/>
        </p:nvSpPr>
        <p:spPr>
          <a:xfrm>
            <a:off x="4872109" y="4962075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18DE54-9A64-4E83-A002-93E2167E4144}"/>
              </a:ext>
            </a:extLst>
          </p:cNvPr>
          <p:cNvSpPr/>
          <p:nvPr/>
        </p:nvSpPr>
        <p:spPr>
          <a:xfrm>
            <a:off x="8527360" y="4962075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Web Designer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C9306F-77D3-47B0-95D6-296D5BB4638E}"/>
              </a:ext>
            </a:extLst>
          </p:cNvPr>
          <p:cNvGrpSpPr/>
          <p:nvPr/>
        </p:nvGrpSpPr>
        <p:grpSpPr>
          <a:xfrm>
            <a:off x="1782990" y="5700738"/>
            <a:ext cx="1315515" cy="307777"/>
            <a:chOff x="9638759" y="2131830"/>
            <a:chExt cx="1315515" cy="30777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E531CDD-45FC-4F31-ADB3-EC17C26E2E5C}"/>
                </a:ext>
              </a:extLst>
            </p:cNvPr>
            <p:cNvSpPr txBox="1"/>
            <p:nvPr/>
          </p:nvSpPr>
          <p:spPr>
            <a:xfrm>
              <a:off x="9971313" y="2131830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jane.doe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3A11156-32BE-4544-BE2D-FC58FE565FBD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EF898C-DA24-4576-8FD6-1B85ABB10D6C}"/>
              </a:ext>
            </a:extLst>
          </p:cNvPr>
          <p:cNvGrpSpPr/>
          <p:nvPr/>
        </p:nvGrpSpPr>
        <p:grpSpPr>
          <a:xfrm>
            <a:off x="5438239" y="5700738"/>
            <a:ext cx="1328339" cy="307777"/>
            <a:chOff x="9638759" y="2131830"/>
            <a:chExt cx="1328339" cy="30777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D1C7C2-91CE-44C1-801E-8426E7566D5B}"/>
                </a:ext>
              </a:extLst>
            </p:cNvPr>
            <p:cNvSpPr txBox="1"/>
            <p:nvPr/>
          </p:nvSpPr>
          <p:spPr>
            <a:xfrm>
              <a:off x="9971313" y="2131830"/>
              <a:ext cx="995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john.doe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25F110-B4E4-413A-AC87-12C255C42239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6EDDD2-97BF-4961-A967-204A793052E5}"/>
              </a:ext>
            </a:extLst>
          </p:cNvPr>
          <p:cNvGrpSpPr/>
          <p:nvPr/>
        </p:nvGrpSpPr>
        <p:grpSpPr>
          <a:xfrm>
            <a:off x="9093490" y="5698034"/>
            <a:ext cx="1241777" cy="307777"/>
            <a:chOff x="9638759" y="2131830"/>
            <a:chExt cx="1241777" cy="30777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67770F-8E48-4BD5-97F8-559FB21E92A4}"/>
                </a:ext>
              </a:extLst>
            </p:cNvPr>
            <p:cNvSpPr txBox="1"/>
            <p:nvPr/>
          </p:nvSpPr>
          <p:spPr>
            <a:xfrm>
              <a:off x="9971313" y="2131830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lisa.doe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EEF383-B2B1-47CB-8F5A-382F9D60632E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5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657422" y="4184374"/>
            <a:ext cx="2088232" cy="2088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6240016" y="4184374"/>
            <a:ext cx="2088232" cy="2088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657422" y="1553540"/>
            <a:ext cx="2088232" cy="2088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40016" y="1560175"/>
            <a:ext cx="2088232" cy="2088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2FDE3B8-8A66-47ED-8E9E-CDDAFB657C86}"/>
              </a:ext>
            </a:extLst>
          </p:cNvPr>
          <p:cNvSpPr/>
          <p:nvPr/>
        </p:nvSpPr>
        <p:spPr>
          <a:xfrm>
            <a:off x="2850148" y="1560522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1">
                    <a:lumMod val="50000"/>
                  </a:schemeClr>
                </a:solidFill>
              </a:rPr>
              <a:t>Jane Doe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F3FC99E-0DF5-49F9-8B43-B945E49ADDFE}"/>
              </a:ext>
            </a:extLst>
          </p:cNvPr>
          <p:cNvSpPr/>
          <p:nvPr/>
        </p:nvSpPr>
        <p:spPr>
          <a:xfrm>
            <a:off x="2850148" y="1926918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chemeClr val="tx1">
                    <a:lumMod val="75000"/>
                  </a:schemeClr>
                </a:solidFill>
              </a:rPr>
              <a:t>CEO/Founder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6F772A3-EFEE-43DF-AF18-B57A7733BDF6}"/>
              </a:ext>
            </a:extLst>
          </p:cNvPr>
          <p:cNvSpPr/>
          <p:nvPr/>
        </p:nvSpPr>
        <p:spPr>
          <a:xfrm>
            <a:off x="2850148" y="2565626"/>
            <a:ext cx="3096131" cy="95410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sed do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incididunt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labore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et dolore magna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5E83588-42F6-43C0-933F-53CC2E8CFA20}"/>
              </a:ext>
            </a:extLst>
          </p:cNvPr>
          <p:cNvCxnSpPr>
            <a:cxnSpLocks/>
          </p:cNvCxnSpPr>
          <p:nvPr/>
        </p:nvCxnSpPr>
        <p:spPr>
          <a:xfrm>
            <a:off x="2850148" y="2408867"/>
            <a:ext cx="147707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33C4EBCD-95C5-4D42-A2EA-6DA822328ECB}"/>
              </a:ext>
            </a:extLst>
          </p:cNvPr>
          <p:cNvSpPr/>
          <p:nvPr/>
        </p:nvSpPr>
        <p:spPr>
          <a:xfrm>
            <a:off x="2850148" y="4188018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1">
                    <a:lumMod val="50000"/>
                  </a:schemeClr>
                </a:solidFill>
              </a:rPr>
              <a:t>Lisa Doe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BE48EF5-F00C-4E32-AB80-F197FAB5C6C2}"/>
              </a:ext>
            </a:extLst>
          </p:cNvPr>
          <p:cNvSpPr/>
          <p:nvPr/>
        </p:nvSpPr>
        <p:spPr>
          <a:xfrm>
            <a:off x="2850148" y="4554414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chemeClr val="tx1">
                    <a:lumMod val="75000"/>
                  </a:schemeClr>
                </a:solidFill>
              </a:rPr>
              <a:t>Web Designer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3BEF4A7-3C38-4A30-B9C8-3A76EE27BD02}"/>
              </a:ext>
            </a:extLst>
          </p:cNvPr>
          <p:cNvSpPr/>
          <p:nvPr/>
        </p:nvSpPr>
        <p:spPr>
          <a:xfrm>
            <a:off x="2850148" y="5193122"/>
            <a:ext cx="3096131" cy="95410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sed do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incididunt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labore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et dolore magna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1F64175-3AD1-4A5A-87FE-D1928C83C78F}"/>
              </a:ext>
            </a:extLst>
          </p:cNvPr>
          <p:cNvCxnSpPr>
            <a:cxnSpLocks/>
          </p:cNvCxnSpPr>
          <p:nvPr/>
        </p:nvCxnSpPr>
        <p:spPr>
          <a:xfrm>
            <a:off x="2850148" y="5036363"/>
            <a:ext cx="147707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9DE5F33C-553D-4FCB-B351-40CE52E38570}"/>
              </a:ext>
            </a:extLst>
          </p:cNvPr>
          <p:cNvSpPr/>
          <p:nvPr/>
        </p:nvSpPr>
        <p:spPr>
          <a:xfrm>
            <a:off x="8438447" y="1560522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1">
                    <a:lumMod val="50000"/>
                  </a:schemeClr>
                </a:solidFill>
              </a:rPr>
              <a:t>John Doe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FE4EED-190B-4183-BFF4-4F9F3A761B3E}"/>
              </a:ext>
            </a:extLst>
          </p:cNvPr>
          <p:cNvSpPr/>
          <p:nvPr/>
        </p:nvSpPr>
        <p:spPr>
          <a:xfrm>
            <a:off x="8438447" y="1926918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chemeClr val="tx1">
                    <a:lumMod val="75000"/>
                  </a:schemeClr>
                </a:solidFill>
              </a:rPr>
              <a:t>Project 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DFFBFF4-4CD4-4BC5-950E-AE8C3D5CDFD2}"/>
              </a:ext>
            </a:extLst>
          </p:cNvPr>
          <p:cNvSpPr/>
          <p:nvPr/>
        </p:nvSpPr>
        <p:spPr>
          <a:xfrm>
            <a:off x="8438447" y="2565626"/>
            <a:ext cx="3096131" cy="95410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sed do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incididunt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labore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et dolore magna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BE65497-43EC-45D7-8B25-D7DF19B89DEA}"/>
              </a:ext>
            </a:extLst>
          </p:cNvPr>
          <p:cNvCxnSpPr>
            <a:cxnSpLocks/>
          </p:cNvCxnSpPr>
          <p:nvPr/>
        </p:nvCxnSpPr>
        <p:spPr>
          <a:xfrm>
            <a:off x="8438447" y="2408867"/>
            <a:ext cx="147707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BBC19283-0FA4-40BF-8138-AE40E0B359AF}"/>
              </a:ext>
            </a:extLst>
          </p:cNvPr>
          <p:cNvSpPr/>
          <p:nvPr/>
        </p:nvSpPr>
        <p:spPr>
          <a:xfrm>
            <a:off x="8438446" y="4188018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1">
                    <a:lumMod val="50000"/>
                  </a:schemeClr>
                </a:solidFill>
              </a:rPr>
              <a:t>Gary Doe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592A212-74B3-4EE4-B9DF-76B1231D520D}"/>
              </a:ext>
            </a:extLst>
          </p:cNvPr>
          <p:cNvSpPr/>
          <p:nvPr/>
        </p:nvSpPr>
        <p:spPr>
          <a:xfrm>
            <a:off x="8438446" y="4554414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chemeClr val="tx1">
                    <a:lumMod val="75000"/>
                  </a:schemeClr>
                </a:solidFill>
              </a:rPr>
              <a:t>Sales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1B5A368-0178-4B0F-89D1-B2C9E16348D0}"/>
              </a:ext>
            </a:extLst>
          </p:cNvPr>
          <p:cNvSpPr/>
          <p:nvPr/>
        </p:nvSpPr>
        <p:spPr>
          <a:xfrm>
            <a:off x="8438446" y="5193122"/>
            <a:ext cx="3096131" cy="95410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adipiscing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, sed do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incididunt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labore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 et dolore magna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0231F9A-A208-4102-A592-B7C402CD3BDA}"/>
              </a:ext>
            </a:extLst>
          </p:cNvPr>
          <p:cNvCxnSpPr>
            <a:cxnSpLocks/>
          </p:cNvCxnSpPr>
          <p:nvPr/>
        </p:nvCxnSpPr>
        <p:spPr>
          <a:xfrm>
            <a:off x="8438446" y="5036363"/>
            <a:ext cx="147707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225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623732" y="1837749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456037" y="1837749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88187" y="1837749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120336" y="1837749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4943F0-BB08-4C09-9572-494F942DB5A8}"/>
              </a:ext>
            </a:extLst>
          </p:cNvPr>
          <p:cNvSpPr/>
          <p:nvPr/>
        </p:nvSpPr>
        <p:spPr>
          <a:xfrm>
            <a:off x="623886" y="3762801"/>
            <a:ext cx="2447777" cy="52322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Jane Doe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94155-A039-4E78-AA29-472E89BE2FCF}"/>
              </a:ext>
            </a:extLst>
          </p:cNvPr>
          <p:cNvSpPr/>
          <p:nvPr/>
        </p:nvSpPr>
        <p:spPr>
          <a:xfrm>
            <a:off x="3456036" y="3762801"/>
            <a:ext cx="2447777" cy="523220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John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2B074-222B-4948-94BB-C88F601F2821}"/>
              </a:ext>
            </a:extLst>
          </p:cNvPr>
          <p:cNvSpPr/>
          <p:nvPr/>
        </p:nvSpPr>
        <p:spPr>
          <a:xfrm>
            <a:off x="6288186" y="3762801"/>
            <a:ext cx="2447777" cy="52322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Lisa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C30D8E-B23A-40DD-B75C-BBEB3D76C878}"/>
              </a:ext>
            </a:extLst>
          </p:cNvPr>
          <p:cNvSpPr/>
          <p:nvPr/>
        </p:nvSpPr>
        <p:spPr>
          <a:xfrm>
            <a:off x="9120336" y="3762801"/>
            <a:ext cx="2447777" cy="52322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Gary Doe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76255-25A6-4346-AB93-C2556A71D396}"/>
              </a:ext>
            </a:extLst>
          </p:cNvPr>
          <p:cNvSpPr/>
          <p:nvPr/>
        </p:nvSpPr>
        <p:spPr>
          <a:xfrm>
            <a:off x="623886" y="4286021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DDA68-47B1-4479-AB0A-EA782488CA47}"/>
              </a:ext>
            </a:extLst>
          </p:cNvPr>
          <p:cNvSpPr/>
          <p:nvPr/>
        </p:nvSpPr>
        <p:spPr>
          <a:xfrm>
            <a:off x="3456036" y="4286021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D06403-D41C-4C2F-90DB-83C2D5ED32EB}"/>
              </a:ext>
            </a:extLst>
          </p:cNvPr>
          <p:cNvSpPr/>
          <p:nvPr/>
        </p:nvSpPr>
        <p:spPr>
          <a:xfrm>
            <a:off x="6288186" y="4286021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Web Designer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002913-B181-4609-8A77-C3BC1C3C8F45}"/>
              </a:ext>
            </a:extLst>
          </p:cNvPr>
          <p:cNvSpPr/>
          <p:nvPr/>
        </p:nvSpPr>
        <p:spPr>
          <a:xfrm>
            <a:off x="9120336" y="4286021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Sales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2ABF3C5-D576-49B5-BB2C-4B2141CD13E8}"/>
              </a:ext>
            </a:extLst>
          </p:cNvPr>
          <p:cNvGrpSpPr/>
          <p:nvPr/>
        </p:nvGrpSpPr>
        <p:grpSpPr>
          <a:xfrm>
            <a:off x="623732" y="4941168"/>
            <a:ext cx="2245953" cy="773108"/>
            <a:chOff x="623732" y="4940817"/>
            <a:chExt cx="2245953" cy="773108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B31CB0C-C2EF-46F7-BF83-C67540D02386}"/>
                </a:ext>
              </a:extLst>
            </p:cNvPr>
            <p:cNvSpPr/>
            <p:nvPr/>
          </p:nvSpPr>
          <p:spPr>
            <a:xfrm>
              <a:off x="623732" y="5416580"/>
              <a:ext cx="354755" cy="275801"/>
            </a:xfrm>
            <a:custGeom>
              <a:avLst/>
              <a:gdLst/>
              <a:ahLst/>
              <a:cxnLst/>
              <a:rect l="l" t="t" r="r" b="b"/>
              <a:pathLst>
                <a:path w="632497" h="491729">
                  <a:moveTo>
                    <a:pt x="228304" y="0"/>
                  </a:moveTo>
                  <a:cubicBezTo>
                    <a:pt x="275135" y="0"/>
                    <a:pt x="317576" y="9879"/>
                    <a:pt x="355626" y="29636"/>
                  </a:cubicBezTo>
                  <a:cubicBezTo>
                    <a:pt x="393676" y="49393"/>
                    <a:pt x="421482" y="75369"/>
                    <a:pt x="439044" y="107566"/>
                  </a:cubicBezTo>
                  <a:cubicBezTo>
                    <a:pt x="474899" y="111956"/>
                    <a:pt x="507645" y="122384"/>
                    <a:pt x="537280" y="138848"/>
                  </a:cubicBezTo>
                  <a:cubicBezTo>
                    <a:pt x="566915" y="155312"/>
                    <a:pt x="590148" y="175983"/>
                    <a:pt x="606978" y="200863"/>
                  </a:cubicBezTo>
                  <a:cubicBezTo>
                    <a:pt x="623808" y="225742"/>
                    <a:pt x="632223" y="252450"/>
                    <a:pt x="632223" y="280988"/>
                  </a:cubicBezTo>
                  <a:cubicBezTo>
                    <a:pt x="632223" y="321234"/>
                    <a:pt x="616125" y="357089"/>
                    <a:pt x="583928" y="388554"/>
                  </a:cubicBezTo>
                  <a:cubicBezTo>
                    <a:pt x="591246" y="402457"/>
                    <a:pt x="600026" y="416725"/>
                    <a:pt x="610271" y="431360"/>
                  </a:cubicBezTo>
                  <a:cubicBezTo>
                    <a:pt x="618320" y="441605"/>
                    <a:pt x="623442" y="447458"/>
                    <a:pt x="625637" y="448922"/>
                  </a:cubicBezTo>
                  <a:cubicBezTo>
                    <a:pt x="629296" y="452581"/>
                    <a:pt x="631491" y="456971"/>
                    <a:pt x="632223" y="462093"/>
                  </a:cubicBezTo>
                  <a:cubicBezTo>
                    <a:pt x="632955" y="467215"/>
                    <a:pt x="632223" y="471972"/>
                    <a:pt x="630028" y="476362"/>
                  </a:cubicBezTo>
                  <a:cubicBezTo>
                    <a:pt x="627833" y="480753"/>
                    <a:pt x="624723" y="484411"/>
                    <a:pt x="620698" y="487338"/>
                  </a:cubicBezTo>
                  <a:cubicBezTo>
                    <a:pt x="616673" y="490265"/>
                    <a:pt x="612100" y="491729"/>
                    <a:pt x="606978" y="491729"/>
                  </a:cubicBezTo>
                  <a:cubicBezTo>
                    <a:pt x="559415" y="491729"/>
                    <a:pt x="513681" y="477460"/>
                    <a:pt x="469777" y="448922"/>
                  </a:cubicBezTo>
                  <a:cubicBezTo>
                    <a:pt x="447825" y="454044"/>
                    <a:pt x="425873" y="456605"/>
                    <a:pt x="403921" y="456605"/>
                  </a:cubicBezTo>
                  <a:cubicBezTo>
                    <a:pt x="357089" y="456605"/>
                    <a:pt x="314831" y="446727"/>
                    <a:pt x="277147" y="426970"/>
                  </a:cubicBezTo>
                  <a:cubicBezTo>
                    <a:pt x="239462" y="407213"/>
                    <a:pt x="211839" y="381236"/>
                    <a:pt x="194278" y="349040"/>
                  </a:cubicBezTo>
                  <a:cubicBezTo>
                    <a:pt x="183302" y="347576"/>
                    <a:pt x="172691" y="345747"/>
                    <a:pt x="162447" y="343552"/>
                  </a:cubicBezTo>
                  <a:cubicBezTo>
                    <a:pt x="119274" y="372089"/>
                    <a:pt x="73541" y="386358"/>
                    <a:pt x="25246" y="386358"/>
                  </a:cubicBezTo>
                  <a:cubicBezTo>
                    <a:pt x="20124" y="386358"/>
                    <a:pt x="15551" y="384895"/>
                    <a:pt x="11526" y="381968"/>
                  </a:cubicBezTo>
                  <a:cubicBezTo>
                    <a:pt x="7501" y="379041"/>
                    <a:pt x="4392" y="375382"/>
                    <a:pt x="2196" y="370992"/>
                  </a:cubicBezTo>
                  <a:cubicBezTo>
                    <a:pt x="1" y="366601"/>
                    <a:pt x="-548" y="361845"/>
                    <a:pt x="550" y="356723"/>
                  </a:cubicBezTo>
                  <a:cubicBezTo>
                    <a:pt x="1648" y="351601"/>
                    <a:pt x="3843" y="347393"/>
                    <a:pt x="7136" y="344100"/>
                  </a:cubicBezTo>
                  <a:cubicBezTo>
                    <a:pt x="10428" y="340808"/>
                    <a:pt x="15368" y="334771"/>
                    <a:pt x="21953" y="325990"/>
                  </a:cubicBezTo>
                  <a:cubicBezTo>
                    <a:pt x="32197" y="311355"/>
                    <a:pt x="40978" y="297086"/>
                    <a:pt x="48296" y="283183"/>
                  </a:cubicBezTo>
                  <a:cubicBezTo>
                    <a:pt x="16099" y="251718"/>
                    <a:pt x="1" y="215863"/>
                    <a:pt x="1" y="175618"/>
                  </a:cubicBezTo>
                  <a:cubicBezTo>
                    <a:pt x="1" y="144153"/>
                    <a:pt x="10245" y="114883"/>
                    <a:pt x="30734" y="87809"/>
                  </a:cubicBezTo>
                  <a:cubicBezTo>
                    <a:pt x="51223" y="60735"/>
                    <a:pt x="78846" y="39331"/>
                    <a:pt x="113604" y="23599"/>
                  </a:cubicBezTo>
                  <a:cubicBezTo>
                    <a:pt x="148361" y="7867"/>
                    <a:pt x="186594" y="0"/>
                    <a:pt x="228304" y="0"/>
                  </a:cubicBezTo>
                  <a:close/>
                  <a:moveTo>
                    <a:pt x="228304" y="52686"/>
                  </a:moveTo>
                  <a:cubicBezTo>
                    <a:pt x="196839" y="52686"/>
                    <a:pt x="167752" y="58357"/>
                    <a:pt x="141044" y="69699"/>
                  </a:cubicBezTo>
                  <a:cubicBezTo>
                    <a:pt x="114335" y="81040"/>
                    <a:pt x="92932" y="96041"/>
                    <a:pt x="76834" y="114700"/>
                  </a:cubicBezTo>
                  <a:cubicBezTo>
                    <a:pt x="60735" y="133360"/>
                    <a:pt x="52686" y="153665"/>
                    <a:pt x="52686" y="175618"/>
                  </a:cubicBezTo>
                  <a:cubicBezTo>
                    <a:pt x="52686" y="201228"/>
                    <a:pt x="63662" y="224644"/>
                    <a:pt x="85615" y="245865"/>
                  </a:cubicBezTo>
                  <a:lnTo>
                    <a:pt x="113055" y="272207"/>
                  </a:lnTo>
                  <a:lnTo>
                    <a:pt x="95493" y="307331"/>
                  </a:lnTo>
                  <a:lnTo>
                    <a:pt x="86712" y="322697"/>
                  </a:lnTo>
                  <a:cubicBezTo>
                    <a:pt x="102810" y="317575"/>
                    <a:pt x="118543" y="309892"/>
                    <a:pt x="133909" y="299647"/>
                  </a:cubicBezTo>
                  <a:lnTo>
                    <a:pt x="152569" y="287574"/>
                  </a:lnTo>
                  <a:lnTo>
                    <a:pt x="174521" y="291964"/>
                  </a:lnTo>
                  <a:cubicBezTo>
                    <a:pt x="192082" y="296355"/>
                    <a:pt x="210010" y="298550"/>
                    <a:pt x="228304" y="298550"/>
                  </a:cubicBezTo>
                  <a:cubicBezTo>
                    <a:pt x="259768" y="298550"/>
                    <a:pt x="288855" y="292879"/>
                    <a:pt x="315563" y="281537"/>
                  </a:cubicBezTo>
                  <a:cubicBezTo>
                    <a:pt x="342272" y="270195"/>
                    <a:pt x="363675" y="255194"/>
                    <a:pt x="379773" y="236535"/>
                  </a:cubicBezTo>
                  <a:cubicBezTo>
                    <a:pt x="395871" y="217876"/>
                    <a:pt x="403921" y="197570"/>
                    <a:pt x="403921" y="175618"/>
                  </a:cubicBezTo>
                  <a:cubicBezTo>
                    <a:pt x="403921" y="153665"/>
                    <a:pt x="395871" y="133360"/>
                    <a:pt x="379773" y="114700"/>
                  </a:cubicBezTo>
                  <a:cubicBezTo>
                    <a:pt x="363675" y="96041"/>
                    <a:pt x="342272" y="81040"/>
                    <a:pt x="315563" y="69699"/>
                  </a:cubicBezTo>
                  <a:cubicBezTo>
                    <a:pt x="288855" y="58357"/>
                    <a:pt x="259768" y="52686"/>
                    <a:pt x="228304" y="52686"/>
                  </a:cubicBezTo>
                  <a:close/>
                  <a:moveTo>
                    <a:pt x="455508" y="164642"/>
                  </a:moveTo>
                  <a:lnTo>
                    <a:pt x="456606" y="175618"/>
                  </a:lnTo>
                  <a:cubicBezTo>
                    <a:pt x="456606" y="204887"/>
                    <a:pt x="448008" y="231961"/>
                    <a:pt x="430812" y="256841"/>
                  </a:cubicBezTo>
                  <a:cubicBezTo>
                    <a:pt x="413616" y="281720"/>
                    <a:pt x="390017" y="302391"/>
                    <a:pt x="360016" y="318855"/>
                  </a:cubicBezTo>
                  <a:cubicBezTo>
                    <a:pt x="330015" y="335320"/>
                    <a:pt x="296721" y="345381"/>
                    <a:pt x="260134" y="349040"/>
                  </a:cubicBezTo>
                  <a:cubicBezTo>
                    <a:pt x="276232" y="365870"/>
                    <a:pt x="296904" y="379224"/>
                    <a:pt x="322149" y="389102"/>
                  </a:cubicBezTo>
                  <a:cubicBezTo>
                    <a:pt x="347394" y="398981"/>
                    <a:pt x="374651" y="403920"/>
                    <a:pt x="403921" y="403920"/>
                  </a:cubicBezTo>
                  <a:cubicBezTo>
                    <a:pt x="422214" y="403920"/>
                    <a:pt x="440142" y="401725"/>
                    <a:pt x="457703" y="397334"/>
                  </a:cubicBezTo>
                  <a:lnTo>
                    <a:pt x="479656" y="392944"/>
                  </a:lnTo>
                  <a:lnTo>
                    <a:pt x="498315" y="405018"/>
                  </a:lnTo>
                  <a:cubicBezTo>
                    <a:pt x="513681" y="415262"/>
                    <a:pt x="529414" y="422945"/>
                    <a:pt x="545512" y="428067"/>
                  </a:cubicBezTo>
                  <a:lnTo>
                    <a:pt x="536731" y="411603"/>
                  </a:lnTo>
                  <a:lnTo>
                    <a:pt x="520267" y="377577"/>
                  </a:lnTo>
                  <a:lnTo>
                    <a:pt x="546610" y="351235"/>
                  </a:lnTo>
                  <a:cubicBezTo>
                    <a:pt x="568562" y="330015"/>
                    <a:pt x="579538" y="306416"/>
                    <a:pt x="579538" y="280439"/>
                  </a:cubicBezTo>
                  <a:cubicBezTo>
                    <a:pt x="579538" y="254462"/>
                    <a:pt x="567830" y="230681"/>
                    <a:pt x="544414" y="209095"/>
                  </a:cubicBezTo>
                  <a:cubicBezTo>
                    <a:pt x="520999" y="187508"/>
                    <a:pt x="491363" y="172691"/>
                    <a:pt x="455508" y="1646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D3481E6-3175-4D76-851A-BC3E9976EEA4}"/>
                </a:ext>
              </a:extLst>
            </p:cNvPr>
            <p:cNvSpPr/>
            <p:nvPr/>
          </p:nvSpPr>
          <p:spPr>
            <a:xfrm>
              <a:off x="623886" y="4940817"/>
              <a:ext cx="354601" cy="315200"/>
            </a:xfrm>
            <a:custGeom>
              <a:avLst/>
              <a:gdLst>
                <a:gd name="connsiteX0" fmla="*/ 441238 w 632222"/>
                <a:gd name="connsiteY0" fmla="*/ 127322 h 561974"/>
                <a:gd name="connsiteX1" fmla="*/ 237083 w 632222"/>
                <a:gd name="connsiteY1" fmla="*/ 331478 h 561974"/>
                <a:gd name="connsiteX2" fmla="*/ 229400 w 632222"/>
                <a:gd name="connsiteY2" fmla="*/ 402822 h 561974"/>
                <a:gd name="connsiteX3" fmla="*/ 300745 w 632222"/>
                <a:gd name="connsiteY3" fmla="*/ 395139 h 561974"/>
                <a:gd name="connsiteX4" fmla="*/ 504900 w 632222"/>
                <a:gd name="connsiteY4" fmla="*/ 190984 h 561974"/>
                <a:gd name="connsiteX5" fmla="*/ 52685 w 632222"/>
                <a:gd name="connsiteY5" fmla="*/ 70246 h 561974"/>
                <a:gd name="connsiteX6" fmla="*/ 353430 w 632222"/>
                <a:gd name="connsiteY6" fmla="*/ 70246 h 561974"/>
                <a:gd name="connsiteX7" fmla="*/ 361113 w 632222"/>
                <a:gd name="connsiteY7" fmla="*/ 75734 h 561974"/>
                <a:gd name="connsiteX8" fmla="*/ 358918 w 632222"/>
                <a:gd name="connsiteY8" fmla="*/ 85612 h 561974"/>
                <a:gd name="connsiteX9" fmla="*/ 323794 w 632222"/>
                <a:gd name="connsiteY9" fmla="*/ 120736 h 561974"/>
                <a:gd name="connsiteX10" fmla="*/ 318306 w 632222"/>
                <a:gd name="connsiteY10" fmla="*/ 122931 h 561974"/>
                <a:gd name="connsiteX11" fmla="*/ 52685 w 632222"/>
                <a:gd name="connsiteY11" fmla="*/ 122931 h 561974"/>
                <a:gd name="connsiteX12" fmla="*/ 52685 w 632222"/>
                <a:gd name="connsiteY12" fmla="*/ 509289 h 561974"/>
                <a:gd name="connsiteX13" fmla="*/ 439043 w 632222"/>
                <a:gd name="connsiteY13" fmla="*/ 509289 h 561974"/>
                <a:gd name="connsiteX14" fmla="*/ 439043 w 632222"/>
                <a:gd name="connsiteY14" fmla="*/ 384162 h 561974"/>
                <a:gd name="connsiteX15" fmla="*/ 441238 w 632222"/>
                <a:gd name="connsiteY15" fmla="*/ 378674 h 561974"/>
                <a:gd name="connsiteX16" fmla="*/ 476362 w 632222"/>
                <a:gd name="connsiteY16" fmla="*/ 343550 h 561974"/>
                <a:gd name="connsiteX17" fmla="*/ 486240 w 632222"/>
                <a:gd name="connsiteY17" fmla="*/ 341355 h 561974"/>
                <a:gd name="connsiteX18" fmla="*/ 491728 w 632222"/>
                <a:gd name="connsiteY18" fmla="*/ 350136 h 561974"/>
                <a:gd name="connsiteX19" fmla="*/ 491728 w 632222"/>
                <a:gd name="connsiteY19" fmla="*/ 509289 h 561974"/>
                <a:gd name="connsiteX20" fmla="*/ 476362 w 632222"/>
                <a:gd name="connsiteY20" fmla="*/ 546608 h 561974"/>
                <a:gd name="connsiteX21" fmla="*/ 439043 w 632222"/>
                <a:gd name="connsiteY21" fmla="*/ 561974 h 561974"/>
                <a:gd name="connsiteX22" fmla="*/ 52685 w 632222"/>
                <a:gd name="connsiteY22" fmla="*/ 561974 h 561974"/>
                <a:gd name="connsiteX23" fmla="*/ 15367 w 632222"/>
                <a:gd name="connsiteY23" fmla="*/ 546608 h 561974"/>
                <a:gd name="connsiteX24" fmla="*/ 0 w 632222"/>
                <a:gd name="connsiteY24" fmla="*/ 509289 h 561974"/>
                <a:gd name="connsiteX25" fmla="*/ 0 w 632222"/>
                <a:gd name="connsiteY25" fmla="*/ 122931 h 561974"/>
                <a:gd name="connsiteX26" fmla="*/ 15367 w 632222"/>
                <a:gd name="connsiteY26" fmla="*/ 85612 h 561974"/>
                <a:gd name="connsiteX27" fmla="*/ 52685 w 632222"/>
                <a:gd name="connsiteY27" fmla="*/ 70246 h 561974"/>
                <a:gd name="connsiteX28" fmla="*/ 520815 w 632222"/>
                <a:gd name="connsiteY28" fmla="*/ 52685 h 561974"/>
                <a:gd name="connsiteX29" fmla="*/ 512583 w 632222"/>
                <a:gd name="connsiteY29" fmla="*/ 55978 h 561974"/>
                <a:gd name="connsiteX30" fmla="*/ 478557 w 632222"/>
                <a:gd name="connsiteY30" fmla="*/ 90004 h 561974"/>
                <a:gd name="connsiteX31" fmla="*/ 542218 w 632222"/>
                <a:gd name="connsiteY31" fmla="*/ 153665 h 561974"/>
                <a:gd name="connsiteX32" fmla="*/ 576244 w 632222"/>
                <a:gd name="connsiteY32" fmla="*/ 119639 h 561974"/>
                <a:gd name="connsiteX33" fmla="*/ 579537 w 632222"/>
                <a:gd name="connsiteY33" fmla="*/ 111407 h 561974"/>
                <a:gd name="connsiteX34" fmla="*/ 576244 w 632222"/>
                <a:gd name="connsiteY34" fmla="*/ 103175 h 561974"/>
                <a:gd name="connsiteX35" fmla="*/ 529047 w 632222"/>
                <a:gd name="connsiteY35" fmla="*/ 55978 h 561974"/>
                <a:gd name="connsiteX36" fmla="*/ 520815 w 632222"/>
                <a:gd name="connsiteY36" fmla="*/ 52685 h 561974"/>
                <a:gd name="connsiteX37" fmla="*/ 520815 w 632222"/>
                <a:gd name="connsiteY37" fmla="*/ 0 h 561974"/>
                <a:gd name="connsiteX38" fmla="*/ 566366 w 632222"/>
                <a:gd name="connsiteY38" fmla="*/ 18659 h 561974"/>
                <a:gd name="connsiteX39" fmla="*/ 613563 w 632222"/>
                <a:gd name="connsiteY39" fmla="*/ 65856 h 561974"/>
                <a:gd name="connsiteX40" fmla="*/ 632222 w 632222"/>
                <a:gd name="connsiteY40" fmla="*/ 111407 h 561974"/>
                <a:gd name="connsiteX41" fmla="*/ 613563 w 632222"/>
                <a:gd name="connsiteY41" fmla="*/ 156958 h 561974"/>
                <a:gd name="connsiteX42" fmla="*/ 324892 w 632222"/>
                <a:gd name="connsiteY42" fmla="*/ 445629 h 561974"/>
                <a:gd name="connsiteX43" fmla="*/ 226107 w 632222"/>
                <a:gd name="connsiteY43" fmla="*/ 456605 h 561974"/>
                <a:gd name="connsiteX44" fmla="*/ 188789 w 632222"/>
                <a:gd name="connsiteY44" fmla="*/ 443433 h 561974"/>
                <a:gd name="connsiteX45" fmla="*/ 175617 w 632222"/>
                <a:gd name="connsiteY45" fmla="*/ 406115 h 561974"/>
                <a:gd name="connsiteX46" fmla="*/ 186593 w 632222"/>
                <a:gd name="connsiteY46" fmla="*/ 307330 h 561974"/>
                <a:gd name="connsiteX47" fmla="*/ 475264 w 632222"/>
                <a:gd name="connsiteY47" fmla="*/ 18659 h 561974"/>
                <a:gd name="connsiteX48" fmla="*/ 520815 w 632222"/>
                <a:gd name="connsiteY48" fmla="*/ 0 h 56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2222" h="561974">
                  <a:moveTo>
                    <a:pt x="441238" y="127322"/>
                  </a:moveTo>
                  <a:lnTo>
                    <a:pt x="237083" y="331478"/>
                  </a:lnTo>
                  <a:lnTo>
                    <a:pt x="229400" y="402822"/>
                  </a:lnTo>
                  <a:lnTo>
                    <a:pt x="300745" y="395139"/>
                  </a:lnTo>
                  <a:lnTo>
                    <a:pt x="504900" y="190984"/>
                  </a:lnTo>
                  <a:close/>
                  <a:moveTo>
                    <a:pt x="52685" y="70246"/>
                  </a:moveTo>
                  <a:lnTo>
                    <a:pt x="353430" y="70246"/>
                  </a:lnTo>
                  <a:cubicBezTo>
                    <a:pt x="357089" y="70246"/>
                    <a:pt x="359649" y="72075"/>
                    <a:pt x="361113" y="75734"/>
                  </a:cubicBezTo>
                  <a:cubicBezTo>
                    <a:pt x="362577" y="79393"/>
                    <a:pt x="361845" y="82685"/>
                    <a:pt x="358918" y="85612"/>
                  </a:cubicBezTo>
                  <a:lnTo>
                    <a:pt x="323794" y="120736"/>
                  </a:lnTo>
                  <a:cubicBezTo>
                    <a:pt x="322331" y="122199"/>
                    <a:pt x="320502" y="122931"/>
                    <a:pt x="318306" y="122931"/>
                  </a:cubicBezTo>
                  <a:lnTo>
                    <a:pt x="52685" y="122931"/>
                  </a:lnTo>
                  <a:lnTo>
                    <a:pt x="52685" y="509289"/>
                  </a:lnTo>
                  <a:lnTo>
                    <a:pt x="439043" y="509289"/>
                  </a:lnTo>
                  <a:lnTo>
                    <a:pt x="439043" y="384162"/>
                  </a:lnTo>
                  <a:cubicBezTo>
                    <a:pt x="439043" y="381966"/>
                    <a:pt x="439775" y="380137"/>
                    <a:pt x="441238" y="378674"/>
                  </a:cubicBezTo>
                  <a:lnTo>
                    <a:pt x="476362" y="343550"/>
                  </a:lnTo>
                  <a:cubicBezTo>
                    <a:pt x="479289" y="340623"/>
                    <a:pt x="482581" y="339892"/>
                    <a:pt x="486240" y="341355"/>
                  </a:cubicBezTo>
                  <a:cubicBezTo>
                    <a:pt x="489899" y="342818"/>
                    <a:pt x="491728" y="345745"/>
                    <a:pt x="491728" y="350136"/>
                  </a:cubicBezTo>
                  <a:lnTo>
                    <a:pt x="491728" y="509289"/>
                  </a:lnTo>
                  <a:cubicBezTo>
                    <a:pt x="491728" y="523924"/>
                    <a:pt x="486606" y="536363"/>
                    <a:pt x="476362" y="546608"/>
                  </a:cubicBezTo>
                  <a:cubicBezTo>
                    <a:pt x="466117" y="556852"/>
                    <a:pt x="453678" y="561974"/>
                    <a:pt x="439043" y="561974"/>
                  </a:cubicBezTo>
                  <a:lnTo>
                    <a:pt x="52685" y="561974"/>
                  </a:lnTo>
                  <a:cubicBezTo>
                    <a:pt x="38050" y="561974"/>
                    <a:pt x="25611" y="556852"/>
                    <a:pt x="15367" y="546608"/>
                  </a:cubicBezTo>
                  <a:cubicBezTo>
                    <a:pt x="5122" y="536363"/>
                    <a:pt x="0" y="523924"/>
                    <a:pt x="0" y="509289"/>
                  </a:cubicBezTo>
                  <a:lnTo>
                    <a:pt x="0" y="122931"/>
                  </a:lnTo>
                  <a:cubicBezTo>
                    <a:pt x="0" y="108296"/>
                    <a:pt x="5122" y="95857"/>
                    <a:pt x="15367" y="85612"/>
                  </a:cubicBezTo>
                  <a:cubicBezTo>
                    <a:pt x="25611" y="75368"/>
                    <a:pt x="38050" y="70246"/>
                    <a:pt x="52685" y="70246"/>
                  </a:cubicBezTo>
                  <a:close/>
                  <a:moveTo>
                    <a:pt x="520815" y="52685"/>
                  </a:moveTo>
                  <a:cubicBezTo>
                    <a:pt x="517522" y="52685"/>
                    <a:pt x="514778" y="53783"/>
                    <a:pt x="512583" y="55978"/>
                  </a:cubicBezTo>
                  <a:lnTo>
                    <a:pt x="478557" y="90004"/>
                  </a:lnTo>
                  <a:lnTo>
                    <a:pt x="542218" y="153665"/>
                  </a:lnTo>
                  <a:lnTo>
                    <a:pt x="576244" y="119639"/>
                  </a:lnTo>
                  <a:cubicBezTo>
                    <a:pt x="578439" y="117444"/>
                    <a:pt x="579537" y="114700"/>
                    <a:pt x="579537" y="111407"/>
                  </a:cubicBezTo>
                  <a:cubicBezTo>
                    <a:pt x="579537" y="108114"/>
                    <a:pt x="578439" y="105370"/>
                    <a:pt x="576244" y="103175"/>
                  </a:cubicBezTo>
                  <a:lnTo>
                    <a:pt x="529047" y="55978"/>
                  </a:lnTo>
                  <a:cubicBezTo>
                    <a:pt x="526852" y="53783"/>
                    <a:pt x="524108" y="52685"/>
                    <a:pt x="520815" y="52685"/>
                  </a:cubicBezTo>
                  <a:close/>
                  <a:moveTo>
                    <a:pt x="520815" y="0"/>
                  </a:moveTo>
                  <a:cubicBezTo>
                    <a:pt x="538743" y="0"/>
                    <a:pt x="553926" y="6220"/>
                    <a:pt x="566366" y="18659"/>
                  </a:cubicBezTo>
                  <a:lnTo>
                    <a:pt x="613563" y="65856"/>
                  </a:lnTo>
                  <a:cubicBezTo>
                    <a:pt x="626002" y="78296"/>
                    <a:pt x="632222" y="93480"/>
                    <a:pt x="632222" y="111407"/>
                  </a:cubicBezTo>
                  <a:cubicBezTo>
                    <a:pt x="632222" y="129335"/>
                    <a:pt x="626002" y="144518"/>
                    <a:pt x="613563" y="156958"/>
                  </a:cubicBezTo>
                  <a:lnTo>
                    <a:pt x="324892" y="445629"/>
                  </a:lnTo>
                  <a:lnTo>
                    <a:pt x="226107" y="456605"/>
                  </a:lnTo>
                  <a:cubicBezTo>
                    <a:pt x="211472" y="458068"/>
                    <a:pt x="199033" y="453678"/>
                    <a:pt x="188789" y="443433"/>
                  </a:cubicBezTo>
                  <a:cubicBezTo>
                    <a:pt x="178544" y="433189"/>
                    <a:pt x="174154" y="420750"/>
                    <a:pt x="175617" y="406115"/>
                  </a:cubicBezTo>
                  <a:lnTo>
                    <a:pt x="186593" y="307330"/>
                  </a:lnTo>
                  <a:lnTo>
                    <a:pt x="475264" y="18659"/>
                  </a:lnTo>
                  <a:cubicBezTo>
                    <a:pt x="487704" y="6220"/>
                    <a:pt x="502887" y="0"/>
                    <a:pt x="52081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69AF38C-3358-44DF-97A1-AE2517E61590}"/>
                </a:ext>
              </a:extLst>
            </p:cNvPr>
            <p:cNvSpPr txBox="1"/>
            <p:nvPr/>
          </p:nvSpPr>
          <p:spPr>
            <a:xfrm>
              <a:off x="1128374" y="4948240"/>
              <a:ext cx="17413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jane.doe@email.com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A505D6-2713-4259-B666-FA013AE2D65B}"/>
                </a:ext>
              </a:extLst>
            </p:cNvPr>
            <p:cNvSpPr txBox="1"/>
            <p:nvPr/>
          </p:nvSpPr>
          <p:spPr>
            <a:xfrm>
              <a:off x="1128374" y="5406148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(123) 456-7890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251A17B-1E78-4645-B33D-54062B4CB69C}"/>
              </a:ext>
            </a:extLst>
          </p:cNvPr>
          <p:cNvGrpSpPr/>
          <p:nvPr/>
        </p:nvGrpSpPr>
        <p:grpSpPr>
          <a:xfrm>
            <a:off x="3456037" y="4941168"/>
            <a:ext cx="2258777" cy="773108"/>
            <a:chOff x="623732" y="4940817"/>
            <a:chExt cx="2258777" cy="773108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5172E01-2D02-4C7B-85D4-43CA3F0081ED}"/>
                </a:ext>
              </a:extLst>
            </p:cNvPr>
            <p:cNvSpPr/>
            <p:nvPr/>
          </p:nvSpPr>
          <p:spPr>
            <a:xfrm>
              <a:off x="623732" y="5416580"/>
              <a:ext cx="354755" cy="275801"/>
            </a:xfrm>
            <a:custGeom>
              <a:avLst/>
              <a:gdLst/>
              <a:ahLst/>
              <a:cxnLst/>
              <a:rect l="l" t="t" r="r" b="b"/>
              <a:pathLst>
                <a:path w="632497" h="491729">
                  <a:moveTo>
                    <a:pt x="228304" y="0"/>
                  </a:moveTo>
                  <a:cubicBezTo>
                    <a:pt x="275135" y="0"/>
                    <a:pt x="317576" y="9879"/>
                    <a:pt x="355626" y="29636"/>
                  </a:cubicBezTo>
                  <a:cubicBezTo>
                    <a:pt x="393676" y="49393"/>
                    <a:pt x="421482" y="75369"/>
                    <a:pt x="439044" y="107566"/>
                  </a:cubicBezTo>
                  <a:cubicBezTo>
                    <a:pt x="474899" y="111956"/>
                    <a:pt x="507645" y="122384"/>
                    <a:pt x="537280" y="138848"/>
                  </a:cubicBezTo>
                  <a:cubicBezTo>
                    <a:pt x="566915" y="155312"/>
                    <a:pt x="590148" y="175983"/>
                    <a:pt x="606978" y="200863"/>
                  </a:cubicBezTo>
                  <a:cubicBezTo>
                    <a:pt x="623808" y="225742"/>
                    <a:pt x="632223" y="252450"/>
                    <a:pt x="632223" y="280988"/>
                  </a:cubicBezTo>
                  <a:cubicBezTo>
                    <a:pt x="632223" y="321234"/>
                    <a:pt x="616125" y="357089"/>
                    <a:pt x="583928" y="388554"/>
                  </a:cubicBezTo>
                  <a:cubicBezTo>
                    <a:pt x="591246" y="402457"/>
                    <a:pt x="600026" y="416725"/>
                    <a:pt x="610271" y="431360"/>
                  </a:cubicBezTo>
                  <a:cubicBezTo>
                    <a:pt x="618320" y="441605"/>
                    <a:pt x="623442" y="447458"/>
                    <a:pt x="625637" y="448922"/>
                  </a:cubicBezTo>
                  <a:cubicBezTo>
                    <a:pt x="629296" y="452581"/>
                    <a:pt x="631491" y="456971"/>
                    <a:pt x="632223" y="462093"/>
                  </a:cubicBezTo>
                  <a:cubicBezTo>
                    <a:pt x="632955" y="467215"/>
                    <a:pt x="632223" y="471972"/>
                    <a:pt x="630028" y="476362"/>
                  </a:cubicBezTo>
                  <a:cubicBezTo>
                    <a:pt x="627833" y="480753"/>
                    <a:pt x="624723" y="484411"/>
                    <a:pt x="620698" y="487338"/>
                  </a:cubicBezTo>
                  <a:cubicBezTo>
                    <a:pt x="616673" y="490265"/>
                    <a:pt x="612100" y="491729"/>
                    <a:pt x="606978" y="491729"/>
                  </a:cubicBezTo>
                  <a:cubicBezTo>
                    <a:pt x="559415" y="491729"/>
                    <a:pt x="513681" y="477460"/>
                    <a:pt x="469777" y="448922"/>
                  </a:cubicBezTo>
                  <a:cubicBezTo>
                    <a:pt x="447825" y="454044"/>
                    <a:pt x="425873" y="456605"/>
                    <a:pt x="403921" y="456605"/>
                  </a:cubicBezTo>
                  <a:cubicBezTo>
                    <a:pt x="357089" y="456605"/>
                    <a:pt x="314831" y="446727"/>
                    <a:pt x="277147" y="426970"/>
                  </a:cubicBezTo>
                  <a:cubicBezTo>
                    <a:pt x="239462" y="407213"/>
                    <a:pt x="211839" y="381236"/>
                    <a:pt x="194278" y="349040"/>
                  </a:cubicBezTo>
                  <a:cubicBezTo>
                    <a:pt x="183302" y="347576"/>
                    <a:pt x="172691" y="345747"/>
                    <a:pt x="162447" y="343552"/>
                  </a:cubicBezTo>
                  <a:cubicBezTo>
                    <a:pt x="119274" y="372089"/>
                    <a:pt x="73541" y="386358"/>
                    <a:pt x="25246" y="386358"/>
                  </a:cubicBezTo>
                  <a:cubicBezTo>
                    <a:pt x="20124" y="386358"/>
                    <a:pt x="15551" y="384895"/>
                    <a:pt x="11526" y="381968"/>
                  </a:cubicBezTo>
                  <a:cubicBezTo>
                    <a:pt x="7501" y="379041"/>
                    <a:pt x="4392" y="375382"/>
                    <a:pt x="2196" y="370992"/>
                  </a:cubicBezTo>
                  <a:cubicBezTo>
                    <a:pt x="1" y="366601"/>
                    <a:pt x="-548" y="361845"/>
                    <a:pt x="550" y="356723"/>
                  </a:cubicBezTo>
                  <a:cubicBezTo>
                    <a:pt x="1648" y="351601"/>
                    <a:pt x="3843" y="347393"/>
                    <a:pt x="7136" y="344100"/>
                  </a:cubicBezTo>
                  <a:cubicBezTo>
                    <a:pt x="10428" y="340808"/>
                    <a:pt x="15368" y="334771"/>
                    <a:pt x="21953" y="325990"/>
                  </a:cubicBezTo>
                  <a:cubicBezTo>
                    <a:pt x="32197" y="311355"/>
                    <a:pt x="40978" y="297086"/>
                    <a:pt x="48296" y="283183"/>
                  </a:cubicBezTo>
                  <a:cubicBezTo>
                    <a:pt x="16099" y="251718"/>
                    <a:pt x="1" y="215863"/>
                    <a:pt x="1" y="175618"/>
                  </a:cubicBezTo>
                  <a:cubicBezTo>
                    <a:pt x="1" y="144153"/>
                    <a:pt x="10245" y="114883"/>
                    <a:pt x="30734" y="87809"/>
                  </a:cubicBezTo>
                  <a:cubicBezTo>
                    <a:pt x="51223" y="60735"/>
                    <a:pt x="78846" y="39331"/>
                    <a:pt x="113604" y="23599"/>
                  </a:cubicBezTo>
                  <a:cubicBezTo>
                    <a:pt x="148361" y="7867"/>
                    <a:pt x="186594" y="0"/>
                    <a:pt x="228304" y="0"/>
                  </a:cubicBezTo>
                  <a:close/>
                  <a:moveTo>
                    <a:pt x="228304" y="52686"/>
                  </a:moveTo>
                  <a:cubicBezTo>
                    <a:pt x="196839" y="52686"/>
                    <a:pt x="167752" y="58357"/>
                    <a:pt x="141044" y="69699"/>
                  </a:cubicBezTo>
                  <a:cubicBezTo>
                    <a:pt x="114335" y="81040"/>
                    <a:pt x="92932" y="96041"/>
                    <a:pt x="76834" y="114700"/>
                  </a:cubicBezTo>
                  <a:cubicBezTo>
                    <a:pt x="60735" y="133360"/>
                    <a:pt x="52686" y="153665"/>
                    <a:pt x="52686" y="175618"/>
                  </a:cubicBezTo>
                  <a:cubicBezTo>
                    <a:pt x="52686" y="201228"/>
                    <a:pt x="63662" y="224644"/>
                    <a:pt x="85615" y="245865"/>
                  </a:cubicBezTo>
                  <a:lnTo>
                    <a:pt x="113055" y="272207"/>
                  </a:lnTo>
                  <a:lnTo>
                    <a:pt x="95493" y="307331"/>
                  </a:lnTo>
                  <a:lnTo>
                    <a:pt x="86712" y="322697"/>
                  </a:lnTo>
                  <a:cubicBezTo>
                    <a:pt x="102810" y="317575"/>
                    <a:pt x="118543" y="309892"/>
                    <a:pt x="133909" y="299647"/>
                  </a:cubicBezTo>
                  <a:lnTo>
                    <a:pt x="152569" y="287574"/>
                  </a:lnTo>
                  <a:lnTo>
                    <a:pt x="174521" y="291964"/>
                  </a:lnTo>
                  <a:cubicBezTo>
                    <a:pt x="192082" y="296355"/>
                    <a:pt x="210010" y="298550"/>
                    <a:pt x="228304" y="298550"/>
                  </a:cubicBezTo>
                  <a:cubicBezTo>
                    <a:pt x="259768" y="298550"/>
                    <a:pt x="288855" y="292879"/>
                    <a:pt x="315563" y="281537"/>
                  </a:cubicBezTo>
                  <a:cubicBezTo>
                    <a:pt x="342272" y="270195"/>
                    <a:pt x="363675" y="255194"/>
                    <a:pt x="379773" y="236535"/>
                  </a:cubicBezTo>
                  <a:cubicBezTo>
                    <a:pt x="395871" y="217876"/>
                    <a:pt x="403921" y="197570"/>
                    <a:pt x="403921" y="175618"/>
                  </a:cubicBezTo>
                  <a:cubicBezTo>
                    <a:pt x="403921" y="153665"/>
                    <a:pt x="395871" y="133360"/>
                    <a:pt x="379773" y="114700"/>
                  </a:cubicBezTo>
                  <a:cubicBezTo>
                    <a:pt x="363675" y="96041"/>
                    <a:pt x="342272" y="81040"/>
                    <a:pt x="315563" y="69699"/>
                  </a:cubicBezTo>
                  <a:cubicBezTo>
                    <a:pt x="288855" y="58357"/>
                    <a:pt x="259768" y="52686"/>
                    <a:pt x="228304" y="52686"/>
                  </a:cubicBezTo>
                  <a:close/>
                  <a:moveTo>
                    <a:pt x="455508" y="164642"/>
                  </a:moveTo>
                  <a:lnTo>
                    <a:pt x="456606" y="175618"/>
                  </a:lnTo>
                  <a:cubicBezTo>
                    <a:pt x="456606" y="204887"/>
                    <a:pt x="448008" y="231961"/>
                    <a:pt x="430812" y="256841"/>
                  </a:cubicBezTo>
                  <a:cubicBezTo>
                    <a:pt x="413616" y="281720"/>
                    <a:pt x="390017" y="302391"/>
                    <a:pt x="360016" y="318855"/>
                  </a:cubicBezTo>
                  <a:cubicBezTo>
                    <a:pt x="330015" y="335320"/>
                    <a:pt x="296721" y="345381"/>
                    <a:pt x="260134" y="349040"/>
                  </a:cubicBezTo>
                  <a:cubicBezTo>
                    <a:pt x="276232" y="365870"/>
                    <a:pt x="296904" y="379224"/>
                    <a:pt x="322149" y="389102"/>
                  </a:cubicBezTo>
                  <a:cubicBezTo>
                    <a:pt x="347394" y="398981"/>
                    <a:pt x="374651" y="403920"/>
                    <a:pt x="403921" y="403920"/>
                  </a:cubicBezTo>
                  <a:cubicBezTo>
                    <a:pt x="422214" y="403920"/>
                    <a:pt x="440142" y="401725"/>
                    <a:pt x="457703" y="397334"/>
                  </a:cubicBezTo>
                  <a:lnTo>
                    <a:pt x="479656" y="392944"/>
                  </a:lnTo>
                  <a:lnTo>
                    <a:pt x="498315" y="405018"/>
                  </a:lnTo>
                  <a:cubicBezTo>
                    <a:pt x="513681" y="415262"/>
                    <a:pt x="529414" y="422945"/>
                    <a:pt x="545512" y="428067"/>
                  </a:cubicBezTo>
                  <a:lnTo>
                    <a:pt x="536731" y="411603"/>
                  </a:lnTo>
                  <a:lnTo>
                    <a:pt x="520267" y="377577"/>
                  </a:lnTo>
                  <a:lnTo>
                    <a:pt x="546610" y="351235"/>
                  </a:lnTo>
                  <a:cubicBezTo>
                    <a:pt x="568562" y="330015"/>
                    <a:pt x="579538" y="306416"/>
                    <a:pt x="579538" y="280439"/>
                  </a:cubicBezTo>
                  <a:cubicBezTo>
                    <a:pt x="579538" y="254462"/>
                    <a:pt x="567830" y="230681"/>
                    <a:pt x="544414" y="209095"/>
                  </a:cubicBezTo>
                  <a:cubicBezTo>
                    <a:pt x="520999" y="187508"/>
                    <a:pt x="491363" y="172691"/>
                    <a:pt x="455508" y="1646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0F7FC6E-3117-49D2-8E19-39B3450F5C80}"/>
                </a:ext>
              </a:extLst>
            </p:cNvPr>
            <p:cNvSpPr/>
            <p:nvPr/>
          </p:nvSpPr>
          <p:spPr>
            <a:xfrm>
              <a:off x="623886" y="4940817"/>
              <a:ext cx="354601" cy="315200"/>
            </a:xfrm>
            <a:custGeom>
              <a:avLst/>
              <a:gdLst>
                <a:gd name="connsiteX0" fmla="*/ 441238 w 632222"/>
                <a:gd name="connsiteY0" fmla="*/ 127322 h 561974"/>
                <a:gd name="connsiteX1" fmla="*/ 237083 w 632222"/>
                <a:gd name="connsiteY1" fmla="*/ 331478 h 561974"/>
                <a:gd name="connsiteX2" fmla="*/ 229400 w 632222"/>
                <a:gd name="connsiteY2" fmla="*/ 402822 h 561974"/>
                <a:gd name="connsiteX3" fmla="*/ 300745 w 632222"/>
                <a:gd name="connsiteY3" fmla="*/ 395139 h 561974"/>
                <a:gd name="connsiteX4" fmla="*/ 504900 w 632222"/>
                <a:gd name="connsiteY4" fmla="*/ 190984 h 561974"/>
                <a:gd name="connsiteX5" fmla="*/ 52685 w 632222"/>
                <a:gd name="connsiteY5" fmla="*/ 70246 h 561974"/>
                <a:gd name="connsiteX6" fmla="*/ 353430 w 632222"/>
                <a:gd name="connsiteY6" fmla="*/ 70246 h 561974"/>
                <a:gd name="connsiteX7" fmla="*/ 361113 w 632222"/>
                <a:gd name="connsiteY7" fmla="*/ 75734 h 561974"/>
                <a:gd name="connsiteX8" fmla="*/ 358918 w 632222"/>
                <a:gd name="connsiteY8" fmla="*/ 85612 h 561974"/>
                <a:gd name="connsiteX9" fmla="*/ 323794 w 632222"/>
                <a:gd name="connsiteY9" fmla="*/ 120736 h 561974"/>
                <a:gd name="connsiteX10" fmla="*/ 318306 w 632222"/>
                <a:gd name="connsiteY10" fmla="*/ 122931 h 561974"/>
                <a:gd name="connsiteX11" fmla="*/ 52685 w 632222"/>
                <a:gd name="connsiteY11" fmla="*/ 122931 h 561974"/>
                <a:gd name="connsiteX12" fmla="*/ 52685 w 632222"/>
                <a:gd name="connsiteY12" fmla="*/ 509289 h 561974"/>
                <a:gd name="connsiteX13" fmla="*/ 439043 w 632222"/>
                <a:gd name="connsiteY13" fmla="*/ 509289 h 561974"/>
                <a:gd name="connsiteX14" fmla="*/ 439043 w 632222"/>
                <a:gd name="connsiteY14" fmla="*/ 384162 h 561974"/>
                <a:gd name="connsiteX15" fmla="*/ 441238 w 632222"/>
                <a:gd name="connsiteY15" fmla="*/ 378674 h 561974"/>
                <a:gd name="connsiteX16" fmla="*/ 476362 w 632222"/>
                <a:gd name="connsiteY16" fmla="*/ 343550 h 561974"/>
                <a:gd name="connsiteX17" fmla="*/ 486240 w 632222"/>
                <a:gd name="connsiteY17" fmla="*/ 341355 h 561974"/>
                <a:gd name="connsiteX18" fmla="*/ 491728 w 632222"/>
                <a:gd name="connsiteY18" fmla="*/ 350136 h 561974"/>
                <a:gd name="connsiteX19" fmla="*/ 491728 w 632222"/>
                <a:gd name="connsiteY19" fmla="*/ 509289 h 561974"/>
                <a:gd name="connsiteX20" fmla="*/ 476362 w 632222"/>
                <a:gd name="connsiteY20" fmla="*/ 546608 h 561974"/>
                <a:gd name="connsiteX21" fmla="*/ 439043 w 632222"/>
                <a:gd name="connsiteY21" fmla="*/ 561974 h 561974"/>
                <a:gd name="connsiteX22" fmla="*/ 52685 w 632222"/>
                <a:gd name="connsiteY22" fmla="*/ 561974 h 561974"/>
                <a:gd name="connsiteX23" fmla="*/ 15367 w 632222"/>
                <a:gd name="connsiteY23" fmla="*/ 546608 h 561974"/>
                <a:gd name="connsiteX24" fmla="*/ 0 w 632222"/>
                <a:gd name="connsiteY24" fmla="*/ 509289 h 561974"/>
                <a:gd name="connsiteX25" fmla="*/ 0 w 632222"/>
                <a:gd name="connsiteY25" fmla="*/ 122931 h 561974"/>
                <a:gd name="connsiteX26" fmla="*/ 15367 w 632222"/>
                <a:gd name="connsiteY26" fmla="*/ 85612 h 561974"/>
                <a:gd name="connsiteX27" fmla="*/ 52685 w 632222"/>
                <a:gd name="connsiteY27" fmla="*/ 70246 h 561974"/>
                <a:gd name="connsiteX28" fmla="*/ 520815 w 632222"/>
                <a:gd name="connsiteY28" fmla="*/ 52685 h 561974"/>
                <a:gd name="connsiteX29" fmla="*/ 512583 w 632222"/>
                <a:gd name="connsiteY29" fmla="*/ 55978 h 561974"/>
                <a:gd name="connsiteX30" fmla="*/ 478557 w 632222"/>
                <a:gd name="connsiteY30" fmla="*/ 90004 h 561974"/>
                <a:gd name="connsiteX31" fmla="*/ 542218 w 632222"/>
                <a:gd name="connsiteY31" fmla="*/ 153665 h 561974"/>
                <a:gd name="connsiteX32" fmla="*/ 576244 w 632222"/>
                <a:gd name="connsiteY32" fmla="*/ 119639 h 561974"/>
                <a:gd name="connsiteX33" fmla="*/ 579537 w 632222"/>
                <a:gd name="connsiteY33" fmla="*/ 111407 h 561974"/>
                <a:gd name="connsiteX34" fmla="*/ 576244 w 632222"/>
                <a:gd name="connsiteY34" fmla="*/ 103175 h 561974"/>
                <a:gd name="connsiteX35" fmla="*/ 529047 w 632222"/>
                <a:gd name="connsiteY35" fmla="*/ 55978 h 561974"/>
                <a:gd name="connsiteX36" fmla="*/ 520815 w 632222"/>
                <a:gd name="connsiteY36" fmla="*/ 52685 h 561974"/>
                <a:gd name="connsiteX37" fmla="*/ 520815 w 632222"/>
                <a:gd name="connsiteY37" fmla="*/ 0 h 561974"/>
                <a:gd name="connsiteX38" fmla="*/ 566366 w 632222"/>
                <a:gd name="connsiteY38" fmla="*/ 18659 h 561974"/>
                <a:gd name="connsiteX39" fmla="*/ 613563 w 632222"/>
                <a:gd name="connsiteY39" fmla="*/ 65856 h 561974"/>
                <a:gd name="connsiteX40" fmla="*/ 632222 w 632222"/>
                <a:gd name="connsiteY40" fmla="*/ 111407 h 561974"/>
                <a:gd name="connsiteX41" fmla="*/ 613563 w 632222"/>
                <a:gd name="connsiteY41" fmla="*/ 156958 h 561974"/>
                <a:gd name="connsiteX42" fmla="*/ 324892 w 632222"/>
                <a:gd name="connsiteY42" fmla="*/ 445629 h 561974"/>
                <a:gd name="connsiteX43" fmla="*/ 226107 w 632222"/>
                <a:gd name="connsiteY43" fmla="*/ 456605 h 561974"/>
                <a:gd name="connsiteX44" fmla="*/ 188789 w 632222"/>
                <a:gd name="connsiteY44" fmla="*/ 443433 h 561974"/>
                <a:gd name="connsiteX45" fmla="*/ 175617 w 632222"/>
                <a:gd name="connsiteY45" fmla="*/ 406115 h 561974"/>
                <a:gd name="connsiteX46" fmla="*/ 186593 w 632222"/>
                <a:gd name="connsiteY46" fmla="*/ 307330 h 561974"/>
                <a:gd name="connsiteX47" fmla="*/ 475264 w 632222"/>
                <a:gd name="connsiteY47" fmla="*/ 18659 h 561974"/>
                <a:gd name="connsiteX48" fmla="*/ 520815 w 632222"/>
                <a:gd name="connsiteY48" fmla="*/ 0 h 56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2222" h="561974">
                  <a:moveTo>
                    <a:pt x="441238" y="127322"/>
                  </a:moveTo>
                  <a:lnTo>
                    <a:pt x="237083" y="331478"/>
                  </a:lnTo>
                  <a:lnTo>
                    <a:pt x="229400" y="402822"/>
                  </a:lnTo>
                  <a:lnTo>
                    <a:pt x="300745" y="395139"/>
                  </a:lnTo>
                  <a:lnTo>
                    <a:pt x="504900" y="190984"/>
                  </a:lnTo>
                  <a:close/>
                  <a:moveTo>
                    <a:pt x="52685" y="70246"/>
                  </a:moveTo>
                  <a:lnTo>
                    <a:pt x="353430" y="70246"/>
                  </a:lnTo>
                  <a:cubicBezTo>
                    <a:pt x="357089" y="70246"/>
                    <a:pt x="359649" y="72075"/>
                    <a:pt x="361113" y="75734"/>
                  </a:cubicBezTo>
                  <a:cubicBezTo>
                    <a:pt x="362577" y="79393"/>
                    <a:pt x="361845" y="82685"/>
                    <a:pt x="358918" y="85612"/>
                  </a:cubicBezTo>
                  <a:lnTo>
                    <a:pt x="323794" y="120736"/>
                  </a:lnTo>
                  <a:cubicBezTo>
                    <a:pt x="322331" y="122199"/>
                    <a:pt x="320502" y="122931"/>
                    <a:pt x="318306" y="122931"/>
                  </a:cubicBezTo>
                  <a:lnTo>
                    <a:pt x="52685" y="122931"/>
                  </a:lnTo>
                  <a:lnTo>
                    <a:pt x="52685" y="509289"/>
                  </a:lnTo>
                  <a:lnTo>
                    <a:pt x="439043" y="509289"/>
                  </a:lnTo>
                  <a:lnTo>
                    <a:pt x="439043" y="384162"/>
                  </a:lnTo>
                  <a:cubicBezTo>
                    <a:pt x="439043" y="381966"/>
                    <a:pt x="439775" y="380137"/>
                    <a:pt x="441238" y="378674"/>
                  </a:cubicBezTo>
                  <a:lnTo>
                    <a:pt x="476362" y="343550"/>
                  </a:lnTo>
                  <a:cubicBezTo>
                    <a:pt x="479289" y="340623"/>
                    <a:pt x="482581" y="339892"/>
                    <a:pt x="486240" y="341355"/>
                  </a:cubicBezTo>
                  <a:cubicBezTo>
                    <a:pt x="489899" y="342818"/>
                    <a:pt x="491728" y="345745"/>
                    <a:pt x="491728" y="350136"/>
                  </a:cubicBezTo>
                  <a:lnTo>
                    <a:pt x="491728" y="509289"/>
                  </a:lnTo>
                  <a:cubicBezTo>
                    <a:pt x="491728" y="523924"/>
                    <a:pt x="486606" y="536363"/>
                    <a:pt x="476362" y="546608"/>
                  </a:cubicBezTo>
                  <a:cubicBezTo>
                    <a:pt x="466117" y="556852"/>
                    <a:pt x="453678" y="561974"/>
                    <a:pt x="439043" y="561974"/>
                  </a:cubicBezTo>
                  <a:lnTo>
                    <a:pt x="52685" y="561974"/>
                  </a:lnTo>
                  <a:cubicBezTo>
                    <a:pt x="38050" y="561974"/>
                    <a:pt x="25611" y="556852"/>
                    <a:pt x="15367" y="546608"/>
                  </a:cubicBezTo>
                  <a:cubicBezTo>
                    <a:pt x="5122" y="536363"/>
                    <a:pt x="0" y="523924"/>
                    <a:pt x="0" y="509289"/>
                  </a:cubicBezTo>
                  <a:lnTo>
                    <a:pt x="0" y="122931"/>
                  </a:lnTo>
                  <a:cubicBezTo>
                    <a:pt x="0" y="108296"/>
                    <a:pt x="5122" y="95857"/>
                    <a:pt x="15367" y="85612"/>
                  </a:cubicBezTo>
                  <a:cubicBezTo>
                    <a:pt x="25611" y="75368"/>
                    <a:pt x="38050" y="70246"/>
                    <a:pt x="52685" y="70246"/>
                  </a:cubicBezTo>
                  <a:close/>
                  <a:moveTo>
                    <a:pt x="520815" y="52685"/>
                  </a:moveTo>
                  <a:cubicBezTo>
                    <a:pt x="517522" y="52685"/>
                    <a:pt x="514778" y="53783"/>
                    <a:pt x="512583" y="55978"/>
                  </a:cubicBezTo>
                  <a:lnTo>
                    <a:pt x="478557" y="90004"/>
                  </a:lnTo>
                  <a:lnTo>
                    <a:pt x="542218" y="153665"/>
                  </a:lnTo>
                  <a:lnTo>
                    <a:pt x="576244" y="119639"/>
                  </a:lnTo>
                  <a:cubicBezTo>
                    <a:pt x="578439" y="117444"/>
                    <a:pt x="579537" y="114700"/>
                    <a:pt x="579537" y="111407"/>
                  </a:cubicBezTo>
                  <a:cubicBezTo>
                    <a:pt x="579537" y="108114"/>
                    <a:pt x="578439" y="105370"/>
                    <a:pt x="576244" y="103175"/>
                  </a:cubicBezTo>
                  <a:lnTo>
                    <a:pt x="529047" y="55978"/>
                  </a:lnTo>
                  <a:cubicBezTo>
                    <a:pt x="526852" y="53783"/>
                    <a:pt x="524108" y="52685"/>
                    <a:pt x="520815" y="52685"/>
                  </a:cubicBezTo>
                  <a:close/>
                  <a:moveTo>
                    <a:pt x="520815" y="0"/>
                  </a:moveTo>
                  <a:cubicBezTo>
                    <a:pt x="538743" y="0"/>
                    <a:pt x="553926" y="6220"/>
                    <a:pt x="566366" y="18659"/>
                  </a:cubicBezTo>
                  <a:lnTo>
                    <a:pt x="613563" y="65856"/>
                  </a:lnTo>
                  <a:cubicBezTo>
                    <a:pt x="626002" y="78296"/>
                    <a:pt x="632222" y="93480"/>
                    <a:pt x="632222" y="111407"/>
                  </a:cubicBezTo>
                  <a:cubicBezTo>
                    <a:pt x="632222" y="129335"/>
                    <a:pt x="626002" y="144518"/>
                    <a:pt x="613563" y="156958"/>
                  </a:cubicBezTo>
                  <a:lnTo>
                    <a:pt x="324892" y="445629"/>
                  </a:lnTo>
                  <a:lnTo>
                    <a:pt x="226107" y="456605"/>
                  </a:lnTo>
                  <a:cubicBezTo>
                    <a:pt x="211472" y="458068"/>
                    <a:pt x="199033" y="453678"/>
                    <a:pt x="188789" y="443433"/>
                  </a:cubicBezTo>
                  <a:cubicBezTo>
                    <a:pt x="178544" y="433189"/>
                    <a:pt x="174154" y="420750"/>
                    <a:pt x="175617" y="406115"/>
                  </a:cubicBezTo>
                  <a:lnTo>
                    <a:pt x="186593" y="307330"/>
                  </a:lnTo>
                  <a:lnTo>
                    <a:pt x="475264" y="18659"/>
                  </a:lnTo>
                  <a:cubicBezTo>
                    <a:pt x="487704" y="6220"/>
                    <a:pt x="502887" y="0"/>
                    <a:pt x="52081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9EAFA92-7B08-42B6-BB0F-B43FC6038C64}"/>
                </a:ext>
              </a:extLst>
            </p:cNvPr>
            <p:cNvSpPr txBox="1"/>
            <p:nvPr/>
          </p:nvSpPr>
          <p:spPr>
            <a:xfrm>
              <a:off x="1128374" y="4948240"/>
              <a:ext cx="17541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john.doe@email.com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32B878-8627-4D8C-831B-AEDE2858BEF7}"/>
                </a:ext>
              </a:extLst>
            </p:cNvPr>
            <p:cNvSpPr txBox="1"/>
            <p:nvPr/>
          </p:nvSpPr>
          <p:spPr>
            <a:xfrm>
              <a:off x="1128374" y="5406148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(123) 456-7890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792A0E8-921B-429A-A65E-DA424D125051}"/>
              </a:ext>
            </a:extLst>
          </p:cNvPr>
          <p:cNvGrpSpPr/>
          <p:nvPr/>
        </p:nvGrpSpPr>
        <p:grpSpPr>
          <a:xfrm>
            <a:off x="6288187" y="4941168"/>
            <a:ext cx="2172214" cy="773108"/>
            <a:chOff x="623732" y="4940817"/>
            <a:chExt cx="2172214" cy="773108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65A5D8C-53B6-45E6-822C-9D8F1496E4E2}"/>
                </a:ext>
              </a:extLst>
            </p:cNvPr>
            <p:cNvSpPr/>
            <p:nvPr/>
          </p:nvSpPr>
          <p:spPr>
            <a:xfrm>
              <a:off x="623732" y="5416580"/>
              <a:ext cx="354755" cy="275801"/>
            </a:xfrm>
            <a:custGeom>
              <a:avLst/>
              <a:gdLst/>
              <a:ahLst/>
              <a:cxnLst/>
              <a:rect l="l" t="t" r="r" b="b"/>
              <a:pathLst>
                <a:path w="632497" h="491729">
                  <a:moveTo>
                    <a:pt x="228304" y="0"/>
                  </a:moveTo>
                  <a:cubicBezTo>
                    <a:pt x="275135" y="0"/>
                    <a:pt x="317576" y="9879"/>
                    <a:pt x="355626" y="29636"/>
                  </a:cubicBezTo>
                  <a:cubicBezTo>
                    <a:pt x="393676" y="49393"/>
                    <a:pt x="421482" y="75369"/>
                    <a:pt x="439044" y="107566"/>
                  </a:cubicBezTo>
                  <a:cubicBezTo>
                    <a:pt x="474899" y="111956"/>
                    <a:pt x="507645" y="122384"/>
                    <a:pt x="537280" y="138848"/>
                  </a:cubicBezTo>
                  <a:cubicBezTo>
                    <a:pt x="566915" y="155312"/>
                    <a:pt x="590148" y="175983"/>
                    <a:pt x="606978" y="200863"/>
                  </a:cubicBezTo>
                  <a:cubicBezTo>
                    <a:pt x="623808" y="225742"/>
                    <a:pt x="632223" y="252450"/>
                    <a:pt x="632223" y="280988"/>
                  </a:cubicBezTo>
                  <a:cubicBezTo>
                    <a:pt x="632223" y="321234"/>
                    <a:pt x="616125" y="357089"/>
                    <a:pt x="583928" y="388554"/>
                  </a:cubicBezTo>
                  <a:cubicBezTo>
                    <a:pt x="591246" y="402457"/>
                    <a:pt x="600026" y="416725"/>
                    <a:pt x="610271" y="431360"/>
                  </a:cubicBezTo>
                  <a:cubicBezTo>
                    <a:pt x="618320" y="441605"/>
                    <a:pt x="623442" y="447458"/>
                    <a:pt x="625637" y="448922"/>
                  </a:cubicBezTo>
                  <a:cubicBezTo>
                    <a:pt x="629296" y="452581"/>
                    <a:pt x="631491" y="456971"/>
                    <a:pt x="632223" y="462093"/>
                  </a:cubicBezTo>
                  <a:cubicBezTo>
                    <a:pt x="632955" y="467215"/>
                    <a:pt x="632223" y="471972"/>
                    <a:pt x="630028" y="476362"/>
                  </a:cubicBezTo>
                  <a:cubicBezTo>
                    <a:pt x="627833" y="480753"/>
                    <a:pt x="624723" y="484411"/>
                    <a:pt x="620698" y="487338"/>
                  </a:cubicBezTo>
                  <a:cubicBezTo>
                    <a:pt x="616673" y="490265"/>
                    <a:pt x="612100" y="491729"/>
                    <a:pt x="606978" y="491729"/>
                  </a:cubicBezTo>
                  <a:cubicBezTo>
                    <a:pt x="559415" y="491729"/>
                    <a:pt x="513681" y="477460"/>
                    <a:pt x="469777" y="448922"/>
                  </a:cubicBezTo>
                  <a:cubicBezTo>
                    <a:pt x="447825" y="454044"/>
                    <a:pt x="425873" y="456605"/>
                    <a:pt x="403921" y="456605"/>
                  </a:cubicBezTo>
                  <a:cubicBezTo>
                    <a:pt x="357089" y="456605"/>
                    <a:pt x="314831" y="446727"/>
                    <a:pt x="277147" y="426970"/>
                  </a:cubicBezTo>
                  <a:cubicBezTo>
                    <a:pt x="239462" y="407213"/>
                    <a:pt x="211839" y="381236"/>
                    <a:pt x="194278" y="349040"/>
                  </a:cubicBezTo>
                  <a:cubicBezTo>
                    <a:pt x="183302" y="347576"/>
                    <a:pt x="172691" y="345747"/>
                    <a:pt x="162447" y="343552"/>
                  </a:cubicBezTo>
                  <a:cubicBezTo>
                    <a:pt x="119274" y="372089"/>
                    <a:pt x="73541" y="386358"/>
                    <a:pt x="25246" y="386358"/>
                  </a:cubicBezTo>
                  <a:cubicBezTo>
                    <a:pt x="20124" y="386358"/>
                    <a:pt x="15551" y="384895"/>
                    <a:pt x="11526" y="381968"/>
                  </a:cubicBezTo>
                  <a:cubicBezTo>
                    <a:pt x="7501" y="379041"/>
                    <a:pt x="4392" y="375382"/>
                    <a:pt x="2196" y="370992"/>
                  </a:cubicBezTo>
                  <a:cubicBezTo>
                    <a:pt x="1" y="366601"/>
                    <a:pt x="-548" y="361845"/>
                    <a:pt x="550" y="356723"/>
                  </a:cubicBezTo>
                  <a:cubicBezTo>
                    <a:pt x="1648" y="351601"/>
                    <a:pt x="3843" y="347393"/>
                    <a:pt x="7136" y="344100"/>
                  </a:cubicBezTo>
                  <a:cubicBezTo>
                    <a:pt x="10428" y="340808"/>
                    <a:pt x="15368" y="334771"/>
                    <a:pt x="21953" y="325990"/>
                  </a:cubicBezTo>
                  <a:cubicBezTo>
                    <a:pt x="32197" y="311355"/>
                    <a:pt x="40978" y="297086"/>
                    <a:pt x="48296" y="283183"/>
                  </a:cubicBezTo>
                  <a:cubicBezTo>
                    <a:pt x="16099" y="251718"/>
                    <a:pt x="1" y="215863"/>
                    <a:pt x="1" y="175618"/>
                  </a:cubicBezTo>
                  <a:cubicBezTo>
                    <a:pt x="1" y="144153"/>
                    <a:pt x="10245" y="114883"/>
                    <a:pt x="30734" y="87809"/>
                  </a:cubicBezTo>
                  <a:cubicBezTo>
                    <a:pt x="51223" y="60735"/>
                    <a:pt x="78846" y="39331"/>
                    <a:pt x="113604" y="23599"/>
                  </a:cubicBezTo>
                  <a:cubicBezTo>
                    <a:pt x="148361" y="7867"/>
                    <a:pt x="186594" y="0"/>
                    <a:pt x="228304" y="0"/>
                  </a:cubicBezTo>
                  <a:close/>
                  <a:moveTo>
                    <a:pt x="228304" y="52686"/>
                  </a:moveTo>
                  <a:cubicBezTo>
                    <a:pt x="196839" y="52686"/>
                    <a:pt x="167752" y="58357"/>
                    <a:pt x="141044" y="69699"/>
                  </a:cubicBezTo>
                  <a:cubicBezTo>
                    <a:pt x="114335" y="81040"/>
                    <a:pt x="92932" y="96041"/>
                    <a:pt x="76834" y="114700"/>
                  </a:cubicBezTo>
                  <a:cubicBezTo>
                    <a:pt x="60735" y="133360"/>
                    <a:pt x="52686" y="153665"/>
                    <a:pt x="52686" y="175618"/>
                  </a:cubicBezTo>
                  <a:cubicBezTo>
                    <a:pt x="52686" y="201228"/>
                    <a:pt x="63662" y="224644"/>
                    <a:pt x="85615" y="245865"/>
                  </a:cubicBezTo>
                  <a:lnTo>
                    <a:pt x="113055" y="272207"/>
                  </a:lnTo>
                  <a:lnTo>
                    <a:pt x="95493" y="307331"/>
                  </a:lnTo>
                  <a:lnTo>
                    <a:pt x="86712" y="322697"/>
                  </a:lnTo>
                  <a:cubicBezTo>
                    <a:pt x="102810" y="317575"/>
                    <a:pt x="118543" y="309892"/>
                    <a:pt x="133909" y="299647"/>
                  </a:cubicBezTo>
                  <a:lnTo>
                    <a:pt x="152569" y="287574"/>
                  </a:lnTo>
                  <a:lnTo>
                    <a:pt x="174521" y="291964"/>
                  </a:lnTo>
                  <a:cubicBezTo>
                    <a:pt x="192082" y="296355"/>
                    <a:pt x="210010" y="298550"/>
                    <a:pt x="228304" y="298550"/>
                  </a:cubicBezTo>
                  <a:cubicBezTo>
                    <a:pt x="259768" y="298550"/>
                    <a:pt x="288855" y="292879"/>
                    <a:pt x="315563" y="281537"/>
                  </a:cubicBezTo>
                  <a:cubicBezTo>
                    <a:pt x="342272" y="270195"/>
                    <a:pt x="363675" y="255194"/>
                    <a:pt x="379773" y="236535"/>
                  </a:cubicBezTo>
                  <a:cubicBezTo>
                    <a:pt x="395871" y="217876"/>
                    <a:pt x="403921" y="197570"/>
                    <a:pt x="403921" y="175618"/>
                  </a:cubicBezTo>
                  <a:cubicBezTo>
                    <a:pt x="403921" y="153665"/>
                    <a:pt x="395871" y="133360"/>
                    <a:pt x="379773" y="114700"/>
                  </a:cubicBezTo>
                  <a:cubicBezTo>
                    <a:pt x="363675" y="96041"/>
                    <a:pt x="342272" y="81040"/>
                    <a:pt x="315563" y="69699"/>
                  </a:cubicBezTo>
                  <a:cubicBezTo>
                    <a:pt x="288855" y="58357"/>
                    <a:pt x="259768" y="52686"/>
                    <a:pt x="228304" y="52686"/>
                  </a:cubicBezTo>
                  <a:close/>
                  <a:moveTo>
                    <a:pt x="455508" y="164642"/>
                  </a:moveTo>
                  <a:lnTo>
                    <a:pt x="456606" y="175618"/>
                  </a:lnTo>
                  <a:cubicBezTo>
                    <a:pt x="456606" y="204887"/>
                    <a:pt x="448008" y="231961"/>
                    <a:pt x="430812" y="256841"/>
                  </a:cubicBezTo>
                  <a:cubicBezTo>
                    <a:pt x="413616" y="281720"/>
                    <a:pt x="390017" y="302391"/>
                    <a:pt x="360016" y="318855"/>
                  </a:cubicBezTo>
                  <a:cubicBezTo>
                    <a:pt x="330015" y="335320"/>
                    <a:pt x="296721" y="345381"/>
                    <a:pt x="260134" y="349040"/>
                  </a:cubicBezTo>
                  <a:cubicBezTo>
                    <a:pt x="276232" y="365870"/>
                    <a:pt x="296904" y="379224"/>
                    <a:pt x="322149" y="389102"/>
                  </a:cubicBezTo>
                  <a:cubicBezTo>
                    <a:pt x="347394" y="398981"/>
                    <a:pt x="374651" y="403920"/>
                    <a:pt x="403921" y="403920"/>
                  </a:cubicBezTo>
                  <a:cubicBezTo>
                    <a:pt x="422214" y="403920"/>
                    <a:pt x="440142" y="401725"/>
                    <a:pt x="457703" y="397334"/>
                  </a:cubicBezTo>
                  <a:lnTo>
                    <a:pt x="479656" y="392944"/>
                  </a:lnTo>
                  <a:lnTo>
                    <a:pt x="498315" y="405018"/>
                  </a:lnTo>
                  <a:cubicBezTo>
                    <a:pt x="513681" y="415262"/>
                    <a:pt x="529414" y="422945"/>
                    <a:pt x="545512" y="428067"/>
                  </a:cubicBezTo>
                  <a:lnTo>
                    <a:pt x="536731" y="411603"/>
                  </a:lnTo>
                  <a:lnTo>
                    <a:pt x="520267" y="377577"/>
                  </a:lnTo>
                  <a:lnTo>
                    <a:pt x="546610" y="351235"/>
                  </a:lnTo>
                  <a:cubicBezTo>
                    <a:pt x="568562" y="330015"/>
                    <a:pt x="579538" y="306416"/>
                    <a:pt x="579538" y="280439"/>
                  </a:cubicBezTo>
                  <a:cubicBezTo>
                    <a:pt x="579538" y="254462"/>
                    <a:pt x="567830" y="230681"/>
                    <a:pt x="544414" y="209095"/>
                  </a:cubicBezTo>
                  <a:cubicBezTo>
                    <a:pt x="520999" y="187508"/>
                    <a:pt x="491363" y="172691"/>
                    <a:pt x="455508" y="1646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D5A6A58-DBFB-4FC7-8C11-7E3052E2DD41}"/>
                </a:ext>
              </a:extLst>
            </p:cNvPr>
            <p:cNvSpPr/>
            <p:nvPr/>
          </p:nvSpPr>
          <p:spPr>
            <a:xfrm>
              <a:off x="623886" y="4940817"/>
              <a:ext cx="354601" cy="315200"/>
            </a:xfrm>
            <a:custGeom>
              <a:avLst/>
              <a:gdLst>
                <a:gd name="connsiteX0" fmla="*/ 441238 w 632222"/>
                <a:gd name="connsiteY0" fmla="*/ 127322 h 561974"/>
                <a:gd name="connsiteX1" fmla="*/ 237083 w 632222"/>
                <a:gd name="connsiteY1" fmla="*/ 331478 h 561974"/>
                <a:gd name="connsiteX2" fmla="*/ 229400 w 632222"/>
                <a:gd name="connsiteY2" fmla="*/ 402822 h 561974"/>
                <a:gd name="connsiteX3" fmla="*/ 300745 w 632222"/>
                <a:gd name="connsiteY3" fmla="*/ 395139 h 561974"/>
                <a:gd name="connsiteX4" fmla="*/ 504900 w 632222"/>
                <a:gd name="connsiteY4" fmla="*/ 190984 h 561974"/>
                <a:gd name="connsiteX5" fmla="*/ 52685 w 632222"/>
                <a:gd name="connsiteY5" fmla="*/ 70246 h 561974"/>
                <a:gd name="connsiteX6" fmla="*/ 353430 w 632222"/>
                <a:gd name="connsiteY6" fmla="*/ 70246 h 561974"/>
                <a:gd name="connsiteX7" fmla="*/ 361113 w 632222"/>
                <a:gd name="connsiteY7" fmla="*/ 75734 h 561974"/>
                <a:gd name="connsiteX8" fmla="*/ 358918 w 632222"/>
                <a:gd name="connsiteY8" fmla="*/ 85612 h 561974"/>
                <a:gd name="connsiteX9" fmla="*/ 323794 w 632222"/>
                <a:gd name="connsiteY9" fmla="*/ 120736 h 561974"/>
                <a:gd name="connsiteX10" fmla="*/ 318306 w 632222"/>
                <a:gd name="connsiteY10" fmla="*/ 122931 h 561974"/>
                <a:gd name="connsiteX11" fmla="*/ 52685 w 632222"/>
                <a:gd name="connsiteY11" fmla="*/ 122931 h 561974"/>
                <a:gd name="connsiteX12" fmla="*/ 52685 w 632222"/>
                <a:gd name="connsiteY12" fmla="*/ 509289 h 561974"/>
                <a:gd name="connsiteX13" fmla="*/ 439043 w 632222"/>
                <a:gd name="connsiteY13" fmla="*/ 509289 h 561974"/>
                <a:gd name="connsiteX14" fmla="*/ 439043 w 632222"/>
                <a:gd name="connsiteY14" fmla="*/ 384162 h 561974"/>
                <a:gd name="connsiteX15" fmla="*/ 441238 w 632222"/>
                <a:gd name="connsiteY15" fmla="*/ 378674 h 561974"/>
                <a:gd name="connsiteX16" fmla="*/ 476362 w 632222"/>
                <a:gd name="connsiteY16" fmla="*/ 343550 h 561974"/>
                <a:gd name="connsiteX17" fmla="*/ 486240 w 632222"/>
                <a:gd name="connsiteY17" fmla="*/ 341355 h 561974"/>
                <a:gd name="connsiteX18" fmla="*/ 491728 w 632222"/>
                <a:gd name="connsiteY18" fmla="*/ 350136 h 561974"/>
                <a:gd name="connsiteX19" fmla="*/ 491728 w 632222"/>
                <a:gd name="connsiteY19" fmla="*/ 509289 h 561974"/>
                <a:gd name="connsiteX20" fmla="*/ 476362 w 632222"/>
                <a:gd name="connsiteY20" fmla="*/ 546608 h 561974"/>
                <a:gd name="connsiteX21" fmla="*/ 439043 w 632222"/>
                <a:gd name="connsiteY21" fmla="*/ 561974 h 561974"/>
                <a:gd name="connsiteX22" fmla="*/ 52685 w 632222"/>
                <a:gd name="connsiteY22" fmla="*/ 561974 h 561974"/>
                <a:gd name="connsiteX23" fmla="*/ 15367 w 632222"/>
                <a:gd name="connsiteY23" fmla="*/ 546608 h 561974"/>
                <a:gd name="connsiteX24" fmla="*/ 0 w 632222"/>
                <a:gd name="connsiteY24" fmla="*/ 509289 h 561974"/>
                <a:gd name="connsiteX25" fmla="*/ 0 w 632222"/>
                <a:gd name="connsiteY25" fmla="*/ 122931 h 561974"/>
                <a:gd name="connsiteX26" fmla="*/ 15367 w 632222"/>
                <a:gd name="connsiteY26" fmla="*/ 85612 h 561974"/>
                <a:gd name="connsiteX27" fmla="*/ 52685 w 632222"/>
                <a:gd name="connsiteY27" fmla="*/ 70246 h 561974"/>
                <a:gd name="connsiteX28" fmla="*/ 520815 w 632222"/>
                <a:gd name="connsiteY28" fmla="*/ 52685 h 561974"/>
                <a:gd name="connsiteX29" fmla="*/ 512583 w 632222"/>
                <a:gd name="connsiteY29" fmla="*/ 55978 h 561974"/>
                <a:gd name="connsiteX30" fmla="*/ 478557 w 632222"/>
                <a:gd name="connsiteY30" fmla="*/ 90004 h 561974"/>
                <a:gd name="connsiteX31" fmla="*/ 542218 w 632222"/>
                <a:gd name="connsiteY31" fmla="*/ 153665 h 561974"/>
                <a:gd name="connsiteX32" fmla="*/ 576244 w 632222"/>
                <a:gd name="connsiteY32" fmla="*/ 119639 h 561974"/>
                <a:gd name="connsiteX33" fmla="*/ 579537 w 632222"/>
                <a:gd name="connsiteY33" fmla="*/ 111407 h 561974"/>
                <a:gd name="connsiteX34" fmla="*/ 576244 w 632222"/>
                <a:gd name="connsiteY34" fmla="*/ 103175 h 561974"/>
                <a:gd name="connsiteX35" fmla="*/ 529047 w 632222"/>
                <a:gd name="connsiteY35" fmla="*/ 55978 h 561974"/>
                <a:gd name="connsiteX36" fmla="*/ 520815 w 632222"/>
                <a:gd name="connsiteY36" fmla="*/ 52685 h 561974"/>
                <a:gd name="connsiteX37" fmla="*/ 520815 w 632222"/>
                <a:gd name="connsiteY37" fmla="*/ 0 h 561974"/>
                <a:gd name="connsiteX38" fmla="*/ 566366 w 632222"/>
                <a:gd name="connsiteY38" fmla="*/ 18659 h 561974"/>
                <a:gd name="connsiteX39" fmla="*/ 613563 w 632222"/>
                <a:gd name="connsiteY39" fmla="*/ 65856 h 561974"/>
                <a:gd name="connsiteX40" fmla="*/ 632222 w 632222"/>
                <a:gd name="connsiteY40" fmla="*/ 111407 h 561974"/>
                <a:gd name="connsiteX41" fmla="*/ 613563 w 632222"/>
                <a:gd name="connsiteY41" fmla="*/ 156958 h 561974"/>
                <a:gd name="connsiteX42" fmla="*/ 324892 w 632222"/>
                <a:gd name="connsiteY42" fmla="*/ 445629 h 561974"/>
                <a:gd name="connsiteX43" fmla="*/ 226107 w 632222"/>
                <a:gd name="connsiteY43" fmla="*/ 456605 h 561974"/>
                <a:gd name="connsiteX44" fmla="*/ 188789 w 632222"/>
                <a:gd name="connsiteY44" fmla="*/ 443433 h 561974"/>
                <a:gd name="connsiteX45" fmla="*/ 175617 w 632222"/>
                <a:gd name="connsiteY45" fmla="*/ 406115 h 561974"/>
                <a:gd name="connsiteX46" fmla="*/ 186593 w 632222"/>
                <a:gd name="connsiteY46" fmla="*/ 307330 h 561974"/>
                <a:gd name="connsiteX47" fmla="*/ 475264 w 632222"/>
                <a:gd name="connsiteY47" fmla="*/ 18659 h 561974"/>
                <a:gd name="connsiteX48" fmla="*/ 520815 w 632222"/>
                <a:gd name="connsiteY48" fmla="*/ 0 h 56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2222" h="561974">
                  <a:moveTo>
                    <a:pt x="441238" y="127322"/>
                  </a:moveTo>
                  <a:lnTo>
                    <a:pt x="237083" y="331478"/>
                  </a:lnTo>
                  <a:lnTo>
                    <a:pt x="229400" y="402822"/>
                  </a:lnTo>
                  <a:lnTo>
                    <a:pt x="300745" y="395139"/>
                  </a:lnTo>
                  <a:lnTo>
                    <a:pt x="504900" y="190984"/>
                  </a:lnTo>
                  <a:close/>
                  <a:moveTo>
                    <a:pt x="52685" y="70246"/>
                  </a:moveTo>
                  <a:lnTo>
                    <a:pt x="353430" y="70246"/>
                  </a:lnTo>
                  <a:cubicBezTo>
                    <a:pt x="357089" y="70246"/>
                    <a:pt x="359649" y="72075"/>
                    <a:pt x="361113" y="75734"/>
                  </a:cubicBezTo>
                  <a:cubicBezTo>
                    <a:pt x="362577" y="79393"/>
                    <a:pt x="361845" y="82685"/>
                    <a:pt x="358918" y="85612"/>
                  </a:cubicBezTo>
                  <a:lnTo>
                    <a:pt x="323794" y="120736"/>
                  </a:lnTo>
                  <a:cubicBezTo>
                    <a:pt x="322331" y="122199"/>
                    <a:pt x="320502" y="122931"/>
                    <a:pt x="318306" y="122931"/>
                  </a:cubicBezTo>
                  <a:lnTo>
                    <a:pt x="52685" y="122931"/>
                  </a:lnTo>
                  <a:lnTo>
                    <a:pt x="52685" y="509289"/>
                  </a:lnTo>
                  <a:lnTo>
                    <a:pt x="439043" y="509289"/>
                  </a:lnTo>
                  <a:lnTo>
                    <a:pt x="439043" y="384162"/>
                  </a:lnTo>
                  <a:cubicBezTo>
                    <a:pt x="439043" y="381966"/>
                    <a:pt x="439775" y="380137"/>
                    <a:pt x="441238" y="378674"/>
                  </a:cubicBezTo>
                  <a:lnTo>
                    <a:pt x="476362" y="343550"/>
                  </a:lnTo>
                  <a:cubicBezTo>
                    <a:pt x="479289" y="340623"/>
                    <a:pt x="482581" y="339892"/>
                    <a:pt x="486240" y="341355"/>
                  </a:cubicBezTo>
                  <a:cubicBezTo>
                    <a:pt x="489899" y="342818"/>
                    <a:pt x="491728" y="345745"/>
                    <a:pt x="491728" y="350136"/>
                  </a:cubicBezTo>
                  <a:lnTo>
                    <a:pt x="491728" y="509289"/>
                  </a:lnTo>
                  <a:cubicBezTo>
                    <a:pt x="491728" y="523924"/>
                    <a:pt x="486606" y="536363"/>
                    <a:pt x="476362" y="546608"/>
                  </a:cubicBezTo>
                  <a:cubicBezTo>
                    <a:pt x="466117" y="556852"/>
                    <a:pt x="453678" y="561974"/>
                    <a:pt x="439043" y="561974"/>
                  </a:cubicBezTo>
                  <a:lnTo>
                    <a:pt x="52685" y="561974"/>
                  </a:lnTo>
                  <a:cubicBezTo>
                    <a:pt x="38050" y="561974"/>
                    <a:pt x="25611" y="556852"/>
                    <a:pt x="15367" y="546608"/>
                  </a:cubicBezTo>
                  <a:cubicBezTo>
                    <a:pt x="5122" y="536363"/>
                    <a:pt x="0" y="523924"/>
                    <a:pt x="0" y="509289"/>
                  </a:cubicBezTo>
                  <a:lnTo>
                    <a:pt x="0" y="122931"/>
                  </a:lnTo>
                  <a:cubicBezTo>
                    <a:pt x="0" y="108296"/>
                    <a:pt x="5122" y="95857"/>
                    <a:pt x="15367" y="85612"/>
                  </a:cubicBezTo>
                  <a:cubicBezTo>
                    <a:pt x="25611" y="75368"/>
                    <a:pt x="38050" y="70246"/>
                    <a:pt x="52685" y="70246"/>
                  </a:cubicBezTo>
                  <a:close/>
                  <a:moveTo>
                    <a:pt x="520815" y="52685"/>
                  </a:moveTo>
                  <a:cubicBezTo>
                    <a:pt x="517522" y="52685"/>
                    <a:pt x="514778" y="53783"/>
                    <a:pt x="512583" y="55978"/>
                  </a:cubicBezTo>
                  <a:lnTo>
                    <a:pt x="478557" y="90004"/>
                  </a:lnTo>
                  <a:lnTo>
                    <a:pt x="542218" y="153665"/>
                  </a:lnTo>
                  <a:lnTo>
                    <a:pt x="576244" y="119639"/>
                  </a:lnTo>
                  <a:cubicBezTo>
                    <a:pt x="578439" y="117444"/>
                    <a:pt x="579537" y="114700"/>
                    <a:pt x="579537" y="111407"/>
                  </a:cubicBezTo>
                  <a:cubicBezTo>
                    <a:pt x="579537" y="108114"/>
                    <a:pt x="578439" y="105370"/>
                    <a:pt x="576244" y="103175"/>
                  </a:cubicBezTo>
                  <a:lnTo>
                    <a:pt x="529047" y="55978"/>
                  </a:lnTo>
                  <a:cubicBezTo>
                    <a:pt x="526852" y="53783"/>
                    <a:pt x="524108" y="52685"/>
                    <a:pt x="520815" y="52685"/>
                  </a:cubicBezTo>
                  <a:close/>
                  <a:moveTo>
                    <a:pt x="520815" y="0"/>
                  </a:moveTo>
                  <a:cubicBezTo>
                    <a:pt x="538743" y="0"/>
                    <a:pt x="553926" y="6220"/>
                    <a:pt x="566366" y="18659"/>
                  </a:cubicBezTo>
                  <a:lnTo>
                    <a:pt x="613563" y="65856"/>
                  </a:lnTo>
                  <a:cubicBezTo>
                    <a:pt x="626002" y="78296"/>
                    <a:pt x="632222" y="93480"/>
                    <a:pt x="632222" y="111407"/>
                  </a:cubicBezTo>
                  <a:cubicBezTo>
                    <a:pt x="632222" y="129335"/>
                    <a:pt x="626002" y="144518"/>
                    <a:pt x="613563" y="156958"/>
                  </a:cubicBezTo>
                  <a:lnTo>
                    <a:pt x="324892" y="445629"/>
                  </a:lnTo>
                  <a:lnTo>
                    <a:pt x="226107" y="456605"/>
                  </a:lnTo>
                  <a:cubicBezTo>
                    <a:pt x="211472" y="458068"/>
                    <a:pt x="199033" y="453678"/>
                    <a:pt x="188789" y="443433"/>
                  </a:cubicBezTo>
                  <a:cubicBezTo>
                    <a:pt x="178544" y="433189"/>
                    <a:pt x="174154" y="420750"/>
                    <a:pt x="175617" y="406115"/>
                  </a:cubicBezTo>
                  <a:lnTo>
                    <a:pt x="186593" y="307330"/>
                  </a:lnTo>
                  <a:lnTo>
                    <a:pt x="475264" y="18659"/>
                  </a:lnTo>
                  <a:cubicBezTo>
                    <a:pt x="487704" y="6220"/>
                    <a:pt x="502887" y="0"/>
                    <a:pt x="52081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B959D2-2879-4A68-B14D-F2AD8B6BD372}"/>
                </a:ext>
              </a:extLst>
            </p:cNvPr>
            <p:cNvSpPr txBox="1"/>
            <p:nvPr/>
          </p:nvSpPr>
          <p:spPr>
            <a:xfrm>
              <a:off x="1128374" y="4948240"/>
              <a:ext cx="16675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lisa.doe@email.com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A939F2-7619-4EE3-928A-789385DC034E}"/>
                </a:ext>
              </a:extLst>
            </p:cNvPr>
            <p:cNvSpPr txBox="1"/>
            <p:nvPr/>
          </p:nvSpPr>
          <p:spPr>
            <a:xfrm>
              <a:off x="1128374" y="5406148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(123) 456-7890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D21A355-C4FB-4867-A33D-8377218D7ECA}"/>
              </a:ext>
            </a:extLst>
          </p:cNvPr>
          <p:cNvGrpSpPr/>
          <p:nvPr/>
        </p:nvGrpSpPr>
        <p:grpSpPr>
          <a:xfrm>
            <a:off x="9120336" y="4941168"/>
            <a:ext cx="2233257" cy="773108"/>
            <a:chOff x="623732" y="4940817"/>
            <a:chExt cx="2233257" cy="773108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F9F7A18-5B2F-47A9-87AA-C0E888C58EE8}"/>
                </a:ext>
              </a:extLst>
            </p:cNvPr>
            <p:cNvSpPr/>
            <p:nvPr/>
          </p:nvSpPr>
          <p:spPr>
            <a:xfrm>
              <a:off x="623732" y="5416580"/>
              <a:ext cx="354755" cy="275801"/>
            </a:xfrm>
            <a:custGeom>
              <a:avLst/>
              <a:gdLst/>
              <a:ahLst/>
              <a:cxnLst/>
              <a:rect l="l" t="t" r="r" b="b"/>
              <a:pathLst>
                <a:path w="632497" h="491729">
                  <a:moveTo>
                    <a:pt x="228304" y="0"/>
                  </a:moveTo>
                  <a:cubicBezTo>
                    <a:pt x="275135" y="0"/>
                    <a:pt x="317576" y="9879"/>
                    <a:pt x="355626" y="29636"/>
                  </a:cubicBezTo>
                  <a:cubicBezTo>
                    <a:pt x="393676" y="49393"/>
                    <a:pt x="421482" y="75369"/>
                    <a:pt x="439044" y="107566"/>
                  </a:cubicBezTo>
                  <a:cubicBezTo>
                    <a:pt x="474899" y="111956"/>
                    <a:pt x="507645" y="122384"/>
                    <a:pt x="537280" y="138848"/>
                  </a:cubicBezTo>
                  <a:cubicBezTo>
                    <a:pt x="566915" y="155312"/>
                    <a:pt x="590148" y="175983"/>
                    <a:pt x="606978" y="200863"/>
                  </a:cubicBezTo>
                  <a:cubicBezTo>
                    <a:pt x="623808" y="225742"/>
                    <a:pt x="632223" y="252450"/>
                    <a:pt x="632223" y="280988"/>
                  </a:cubicBezTo>
                  <a:cubicBezTo>
                    <a:pt x="632223" y="321234"/>
                    <a:pt x="616125" y="357089"/>
                    <a:pt x="583928" y="388554"/>
                  </a:cubicBezTo>
                  <a:cubicBezTo>
                    <a:pt x="591246" y="402457"/>
                    <a:pt x="600026" y="416725"/>
                    <a:pt x="610271" y="431360"/>
                  </a:cubicBezTo>
                  <a:cubicBezTo>
                    <a:pt x="618320" y="441605"/>
                    <a:pt x="623442" y="447458"/>
                    <a:pt x="625637" y="448922"/>
                  </a:cubicBezTo>
                  <a:cubicBezTo>
                    <a:pt x="629296" y="452581"/>
                    <a:pt x="631491" y="456971"/>
                    <a:pt x="632223" y="462093"/>
                  </a:cubicBezTo>
                  <a:cubicBezTo>
                    <a:pt x="632955" y="467215"/>
                    <a:pt x="632223" y="471972"/>
                    <a:pt x="630028" y="476362"/>
                  </a:cubicBezTo>
                  <a:cubicBezTo>
                    <a:pt x="627833" y="480753"/>
                    <a:pt x="624723" y="484411"/>
                    <a:pt x="620698" y="487338"/>
                  </a:cubicBezTo>
                  <a:cubicBezTo>
                    <a:pt x="616673" y="490265"/>
                    <a:pt x="612100" y="491729"/>
                    <a:pt x="606978" y="491729"/>
                  </a:cubicBezTo>
                  <a:cubicBezTo>
                    <a:pt x="559415" y="491729"/>
                    <a:pt x="513681" y="477460"/>
                    <a:pt x="469777" y="448922"/>
                  </a:cubicBezTo>
                  <a:cubicBezTo>
                    <a:pt x="447825" y="454044"/>
                    <a:pt x="425873" y="456605"/>
                    <a:pt x="403921" y="456605"/>
                  </a:cubicBezTo>
                  <a:cubicBezTo>
                    <a:pt x="357089" y="456605"/>
                    <a:pt x="314831" y="446727"/>
                    <a:pt x="277147" y="426970"/>
                  </a:cubicBezTo>
                  <a:cubicBezTo>
                    <a:pt x="239462" y="407213"/>
                    <a:pt x="211839" y="381236"/>
                    <a:pt x="194278" y="349040"/>
                  </a:cubicBezTo>
                  <a:cubicBezTo>
                    <a:pt x="183302" y="347576"/>
                    <a:pt x="172691" y="345747"/>
                    <a:pt x="162447" y="343552"/>
                  </a:cubicBezTo>
                  <a:cubicBezTo>
                    <a:pt x="119274" y="372089"/>
                    <a:pt x="73541" y="386358"/>
                    <a:pt x="25246" y="386358"/>
                  </a:cubicBezTo>
                  <a:cubicBezTo>
                    <a:pt x="20124" y="386358"/>
                    <a:pt x="15551" y="384895"/>
                    <a:pt x="11526" y="381968"/>
                  </a:cubicBezTo>
                  <a:cubicBezTo>
                    <a:pt x="7501" y="379041"/>
                    <a:pt x="4392" y="375382"/>
                    <a:pt x="2196" y="370992"/>
                  </a:cubicBezTo>
                  <a:cubicBezTo>
                    <a:pt x="1" y="366601"/>
                    <a:pt x="-548" y="361845"/>
                    <a:pt x="550" y="356723"/>
                  </a:cubicBezTo>
                  <a:cubicBezTo>
                    <a:pt x="1648" y="351601"/>
                    <a:pt x="3843" y="347393"/>
                    <a:pt x="7136" y="344100"/>
                  </a:cubicBezTo>
                  <a:cubicBezTo>
                    <a:pt x="10428" y="340808"/>
                    <a:pt x="15368" y="334771"/>
                    <a:pt x="21953" y="325990"/>
                  </a:cubicBezTo>
                  <a:cubicBezTo>
                    <a:pt x="32197" y="311355"/>
                    <a:pt x="40978" y="297086"/>
                    <a:pt x="48296" y="283183"/>
                  </a:cubicBezTo>
                  <a:cubicBezTo>
                    <a:pt x="16099" y="251718"/>
                    <a:pt x="1" y="215863"/>
                    <a:pt x="1" y="175618"/>
                  </a:cubicBezTo>
                  <a:cubicBezTo>
                    <a:pt x="1" y="144153"/>
                    <a:pt x="10245" y="114883"/>
                    <a:pt x="30734" y="87809"/>
                  </a:cubicBezTo>
                  <a:cubicBezTo>
                    <a:pt x="51223" y="60735"/>
                    <a:pt x="78846" y="39331"/>
                    <a:pt x="113604" y="23599"/>
                  </a:cubicBezTo>
                  <a:cubicBezTo>
                    <a:pt x="148361" y="7867"/>
                    <a:pt x="186594" y="0"/>
                    <a:pt x="228304" y="0"/>
                  </a:cubicBezTo>
                  <a:close/>
                  <a:moveTo>
                    <a:pt x="228304" y="52686"/>
                  </a:moveTo>
                  <a:cubicBezTo>
                    <a:pt x="196839" y="52686"/>
                    <a:pt x="167752" y="58357"/>
                    <a:pt x="141044" y="69699"/>
                  </a:cubicBezTo>
                  <a:cubicBezTo>
                    <a:pt x="114335" y="81040"/>
                    <a:pt x="92932" y="96041"/>
                    <a:pt x="76834" y="114700"/>
                  </a:cubicBezTo>
                  <a:cubicBezTo>
                    <a:pt x="60735" y="133360"/>
                    <a:pt x="52686" y="153665"/>
                    <a:pt x="52686" y="175618"/>
                  </a:cubicBezTo>
                  <a:cubicBezTo>
                    <a:pt x="52686" y="201228"/>
                    <a:pt x="63662" y="224644"/>
                    <a:pt x="85615" y="245865"/>
                  </a:cubicBezTo>
                  <a:lnTo>
                    <a:pt x="113055" y="272207"/>
                  </a:lnTo>
                  <a:lnTo>
                    <a:pt x="95493" y="307331"/>
                  </a:lnTo>
                  <a:lnTo>
                    <a:pt x="86712" y="322697"/>
                  </a:lnTo>
                  <a:cubicBezTo>
                    <a:pt x="102810" y="317575"/>
                    <a:pt x="118543" y="309892"/>
                    <a:pt x="133909" y="299647"/>
                  </a:cubicBezTo>
                  <a:lnTo>
                    <a:pt x="152569" y="287574"/>
                  </a:lnTo>
                  <a:lnTo>
                    <a:pt x="174521" y="291964"/>
                  </a:lnTo>
                  <a:cubicBezTo>
                    <a:pt x="192082" y="296355"/>
                    <a:pt x="210010" y="298550"/>
                    <a:pt x="228304" y="298550"/>
                  </a:cubicBezTo>
                  <a:cubicBezTo>
                    <a:pt x="259768" y="298550"/>
                    <a:pt x="288855" y="292879"/>
                    <a:pt x="315563" y="281537"/>
                  </a:cubicBezTo>
                  <a:cubicBezTo>
                    <a:pt x="342272" y="270195"/>
                    <a:pt x="363675" y="255194"/>
                    <a:pt x="379773" y="236535"/>
                  </a:cubicBezTo>
                  <a:cubicBezTo>
                    <a:pt x="395871" y="217876"/>
                    <a:pt x="403921" y="197570"/>
                    <a:pt x="403921" y="175618"/>
                  </a:cubicBezTo>
                  <a:cubicBezTo>
                    <a:pt x="403921" y="153665"/>
                    <a:pt x="395871" y="133360"/>
                    <a:pt x="379773" y="114700"/>
                  </a:cubicBezTo>
                  <a:cubicBezTo>
                    <a:pt x="363675" y="96041"/>
                    <a:pt x="342272" y="81040"/>
                    <a:pt x="315563" y="69699"/>
                  </a:cubicBezTo>
                  <a:cubicBezTo>
                    <a:pt x="288855" y="58357"/>
                    <a:pt x="259768" y="52686"/>
                    <a:pt x="228304" y="52686"/>
                  </a:cubicBezTo>
                  <a:close/>
                  <a:moveTo>
                    <a:pt x="455508" y="164642"/>
                  </a:moveTo>
                  <a:lnTo>
                    <a:pt x="456606" y="175618"/>
                  </a:lnTo>
                  <a:cubicBezTo>
                    <a:pt x="456606" y="204887"/>
                    <a:pt x="448008" y="231961"/>
                    <a:pt x="430812" y="256841"/>
                  </a:cubicBezTo>
                  <a:cubicBezTo>
                    <a:pt x="413616" y="281720"/>
                    <a:pt x="390017" y="302391"/>
                    <a:pt x="360016" y="318855"/>
                  </a:cubicBezTo>
                  <a:cubicBezTo>
                    <a:pt x="330015" y="335320"/>
                    <a:pt x="296721" y="345381"/>
                    <a:pt x="260134" y="349040"/>
                  </a:cubicBezTo>
                  <a:cubicBezTo>
                    <a:pt x="276232" y="365870"/>
                    <a:pt x="296904" y="379224"/>
                    <a:pt x="322149" y="389102"/>
                  </a:cubicBezTo>
                  <a:cubicBezTo>
                    <a:pt x="347394" y="398981"/>
                    <a:pt x="374651" y="403920"/>
                    <a:pt x="403921" y="403920"/>
                  </a:cubicBezTo>
                  <a:cubicBezTo>
                    <a:pt x="422214" y="403920"/>
                    <a:pt x="440142" y="401725"/>
                    <a:pt x="457703" y="397334"/>
                  </a:cubicBezTo>
                  <a:lnTo>
                    <a:pt x="479656" y="392944"/>
                  </a:lnTo>
                  <a:lnTo>
                    <a:pt x="498315" y="405018"/>
                  </a:lnTo>
                  <a:cubicBezTo>
                    <a:pt x="513681" y="415262"/>
                    <a:pt x="529414" y="422945"/>
                    <a:pt x="545512" y="428067"/>
                  </a:cubicBezTo>
                  <a:lnTo>
                    <a:pt x="536731" y="411603"/>
                  </a:lnTo>
                  <a:lnTo>
                    <a:pt x="520267" y="377577"/>
                  </a:lnTo>
                  <a:lnTo>
                    <a:pt x="546610" y="351235"/>
                  </a:lnTo>
                  <a:cubicBezTo>
                    <a:pt x="568562" y="330015"/>
                    <a:pt x="579538" y="306416"/>
                    <a:pt x="579538" y="280439"/>
                  </a:cubicBezTo>
                  <a:cubicBezTo>
                    <a:pt x="579538" y="254462"/>
                    <a:pt x="567830" y="230681"/>
                    <a:pt x="544414" y="209095"/>
                  </a:cubicBezTo>
                  <a:cubicBezTo>
                    <a:pt x="520999" y="187508"/>
                    <a:pt x="491363" y="172691"/>
                    <a:pt x="455508" y="16464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519F5A0-D2CA-4C57-A546-2C9C1C3D2A8D}"/>
                </a:ext>
              </a:extLst>
            </p:cNvPr>
            <p:cNvSpPr/>
            <p:nvPr/>
          </p:nvSpPr>
          <p:spPr>
            <a:xfrm>
              <a:off x="623886" y="4940817"/>
              <a:ext cx="354601" cy="315200"/>
            </a:xfrm>
            <a:custGeom>
              <a:avLst/>
              <a:gdLst>
                <a:gd name="connsiteX0" fmla="*/ 441238 w 632222"/>
                <a:gd name="connsiteY0" fmla="*/ 127322 h 561974"/>
                <a:gd name="connsiteX1" fmla="*/ 237083 w 632222"/>
                <a:gd name="connsiteY1" fmla="*/ 331478 h 561974"/>
                <a:gd name="connsiteX2" fmla="*/ 229400 w 632222"/>
                <a:gd name="connsiteY2" fmla="*/ 402822 h 561974"/>
                <a:gd name="connsiteX3" fmla="*/ 300745 w 632222"/>
                <a:gd name="connsiteY3" fmla="*/ 395139 h 561974"/>
                <a:gd name="connsiteX4" fmla="*/ 504900 w 632222"/>
                <a:gd name="connsiteY4" fmla="*/ 190984 h 561974"/>
                <a:gd name="connsiteX5" fmla="*/ 52685 w 632222"/>
                <a:gd name="connsiteY5" fmla="*/ 70246 h 561974"/>
                <a:gd name="connsiteX6" fmla="*/ 353430 w 632222"/>
                <a:gd name="connsiteY6" fmla="*/ 70246 h 561974"/>
                <a:gd name="connsiteX7" fmla="*/ 361113 w 632222"/>
                <a:gd name="connsiteY7" fmla="*/ 75734 h 561974"/>
                <a:gd name="connsiteX8" fmla="*/ 358918 w 632222"/>
                <a:gd name="connsiteY8" fmla="*/ 85612 h 561974"/>
                <a:gd name="connsiteX9" fmla="*/ 323794 w 632222"/>
                <a:gd name="connsiteY9" fmla="*/ 120736 h 561974"/>
                <a:gd name="connsiteX10" fmla="*/ 318306 w 632222"/>
                <a:gd name="connsiteY10" fmla="*/ 122931 h 561974"/>
                <a:gd name="connsiteX11" fmla="*/ 52685 w 632222"/>
                <a:gd name="connsiteY11" fmla="*/ 122931 h 561974"/>
                <a:gd name="connsiteX12" fmla="*/ 52685 w 632222"/>
                <a:gd name="connsiteY12" fmla="*/ 509289 h 561974"/>
                <a:gd name="connsiteX13" fmla="*/ 439043 w 632222"/>
                <a:gd name="connsiteY13" fmla="*/ 509289 h 561974"/>
                <a:gd name="connsiteX14" fmla="*/ 439043 w 632222"/>
                <a:gd name="connsiteY14" fmla="*/ 384162 h 561974"/>
                <a:gd name="connsiteX15" fmla="*/ 441238 w 632222"/>
                <a:gd name="connsiteY15" fmla="*/ 378674 h 561974"/>
                <a:gd name="connsiteX16" fmla="*/ 476362 w 632222"/>
                <a:gd name="connsiteY16" fmla="*/ 343550 h 561974"/>
                <a:gd name="connsiteX17" fmla="*/ 486240 w 632222"/>
                <a:gd name="connsiteY17" fmla="*/ 341355 h 561974"/>
                <a:gd name="connsiteX18" fmla="*/ 491728 w 632222"/>
                <a:gd name="connsiteY18" fmla="*/ 350136 h 561974"/>
                <a:gd name="connsiteX19" fmla="*/ 491728 w 632222"/>
                <a:gd name="connsiteY19" fmla="*/ 509289 h 561974"/>
                <a:gd name="connsiteX20" fmla="*/ 476362 w 632222"/>
                <a:gd name="connsiteY20" fmla="*/ 546608 h 561974"/>
                <a:gd name="connsiteX21" fmla="*/ 439043 w 632222"/>
                <a:gd name="connsiteY21" fmla="*/ 561974 h 561974"/>
                <a:gd name="connsiteX22" fmla="*/ 52685 w 632222"/>
                <a:gd name="connsiteY22" fmla="*/ 561974 h 561974"/>
                <a:gd name="connsiteX23" fmla="*/ 15367 w 632222"/>
                <a:gd name="connsiteY23" fmla="*/ 546608 h 561974"/>
                <a:gd name="connsiteX24" fmla="*/ 0 w 632222"/>
                <a:gd name="connsiteY24" fmla="*/ 509289 h 561974"/>
                <a:gd name="connsiteX25" fmla="*/ 0 w 632222"/>
                <a:gd name="connsiteY25" fmla="*/ 122931 h 561974"/>
                <a:gd name="connsiteX26" fmla="*/ 15367 w 632222"/>
                <a:gd name="connsiteY26" fmla="*/ 85612 h 561974"/>
                <a:gd name="connsiteX27" fmla="*/ 52685 w 632222"/>
                <a:gd name="connsiteY27" fmla="*/ 70246 h 561974"/>
                <a:gd name="connsiteX28" fmla="*/ 520815 w 632222"/>
                <a:gd name="connsiteY28" fmla="*/ 52685 h 561974"/>
                <a:gd name="connsiteX29" fmla="*/ 512583 w 632222"/>
                <a:gd name="connsiteY29" fmla="*/ 55978 h 561974"/>
                <a:gd name="connsiteX30" fmla="*/ 478557 w 632222"/>
                <a:gd name="connsiteY30" fmla="*/ 90004 h 561974"/>
                <a:gd name="connsiteX31" fmla="*/ 542218 w 632222"/>
                <a:gd name="connsiteY31" fmla="*/ 153665 h 561974"/>
                <a:gd name="connsiteX32" fmla="*/ 576244 w 632222"/>
                <a:gd name="connsiteY32" fmla="*/ 119639 h 561974"/>
                <a:gd name="connsiteX33" fmla="*/ 579537 w 632222"/>
                <a:gd name="connsiteY33" fmla="*/ 111407 h 561974"/>
                <a:gd name="connsiteX34" fmla="*/ 576244 w 632222"/>
                <a:gd name="connsiteY34" fmla="*/ 103175 h 561974"/>
                <a:gd name="connsiteX35" fmla="*/ 529047 w 632222"/>
                <a:gd name="connsiteY35" fmla="*/ 55978 h 561974"/>
                <a:gd name="connsiteX36" fmla="*/ 520815 w 632222"/>
                <a:gd name="connsiteY36" fmla="*/ 52685 h 561974"/>
                <a:gd name="connsiteX37" fmla="*/ 520815 w 632222"/>
                <a:gd name="connsiteY37" fmla="*/ 0 h 561974"/>
                <a:gd name="connsiteX38" fmla="*/ 566366 w 632222"/>
                <a:gd name="connsiteY38" fmla="*/ 18659 h 561974"/>
                <a:gd name="connsiteX39" fmla="*/ 613563 w 632222"/>
                <a:gd name="connsiteY39" fmla="*/ 65856 h 561974"/>
                <a:gd name="connsiteX40" fmla="*/ 632222 w 632222"/>
                <a:gd name="connsiteY40" fmla="*/ 111407 h 561974"/>
                <a:gd name="connsiteX41" fmla="*/ 613563 w 632222"/>
                <a:gd name="connsiteY41" fmla="*/ 156958 h 561974"/>
                <a:gd name="connsiteX42" fmla="*/ 324892 w 632222"/>
                <a:gd name="connsiteY42" fmla="*/ 445629 h 561974"/>
                <a:gd name="connsiteX43" fmla="*/ 226107 w 632222"/>
                <a:gd name="connsiteY43" fmla="*/ 456605 h 561974"/>
                <a:gd name="connsiteX44" fmla="*/ 188789 w 632222"/>
                <a:gd name="connsiteY44" fmla="*/ 443433 h 561974"/>
                <a:gd name="connsiteX45" fmla="*/ 175617 w 632222"/>
                <a:gd name="connsiteY45" fmla="*/ 406115 h 561974"/>
                <a:gd name="connsiteX46" fmla="*/ 186593 w 632222"/>
                <a:gd name="connsiteY46" fmla="*/ 307330 h 561974"/>
                <a:gd name="connsiteX47" fmla="*/ 475264 w 632222"/>
                <a:gd name="connsiteY47" fmla="*/ 18659 h 561974"/>
                <a:gd name="connsiteX48" fmla="*/ 520815 w 632222"/>
                <a:gd name="connsiteY48" fmla="*/ 0 h 56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2222" h="561974">
                  <a:moveTo>
                    <a:pt x="441238" y="127322"/>
                  </a:moveTo>
                  <a:lnTo>
                    <a:pt x="237083" y="331478"/>
                  </a:lnTo>
                  <a:lnTo>
                    <a:pt x="229400" y="402822"/>
                  </a:lnTo>
                  <a:lnTo>
                    <a:pt x="300745" y="395139"/>
                  </a:lnTo>
                  <a:lnTo>
                    <a:pt x="504900" y="190984"/>
                  </a:lnTo>
                  <a:close/>
                  <a:moveTo>
                    <a:pt x="52685" y="70246"/>
                  </a:moveTo>
                  <a:lnTo>
                    <a:pt x="353430" y="70246"/>
                  </a:lnTo>
                  <a:cubicBezTo>
                    <a:pt x="357089" y="70246"/>
                    <a:pt x="359649" y="72075"/>
                    <a:pt x="361113" y="75734"/>
                  </a:cubicBezTo>
                  <a:cubicBezTo>
                    <a:pt x="362577" y="79393"/>
                    <a:pt x="361845" y="82685"/>
                    <a:pt x="358918" y="85612"/>
                  </a:cubicBezTo>
                  <a:lnTo>
                    <a:pt x="323794" y="120736"/>
                  </a:lnTo>
                  <a:cubicBezTo>
                    <a:pt x="322331" y="122199"/>
                    <a:pt x="320502" y="122931"/>
                    <a:pt x="318306" y="122931"/>
                  </a:cubicBezTo>
                  <a:lnTo>
                    <a:pt x="52685" y="122931"/>
                  </a:lnTo>
                  <a:lnTo>
                    <a:pt x="52685" y="509289"/>
                  </a:lnTo>
                  <a:lnTo>
                    <a:pt x="439043" y="509289"/>
                  </a:lnTo>
                  <a:lnTo>
                    <a:pt x="439043" y="384162"/>
                  </a:lnTo>
                  <a:cubicBezTo>
                    <a:pt x="439043" y="381966"/>
                    <a:pt x="439775" y="380137"/>
                    <a:pt x="441238" y="378674"/>
                  </a:cubicBezTo>
                  <a:lnTo>
                    <a:pt x="476362" y="343550"/>
                  </a:lnTo>
                  <a:cubicBezTo>
                    <a:pt x="479289" y="340623"/>
                    <a:pt x="482581" y="339892"/>
                    <a:pt x="486240" y="341355"/>
                  </a:cubicBezTo>
                  <a:cubicBezTo>
                    <a:pt x="489899" y="342818"/>
                    <a:pt x="491728" y="345745"/>
                    <a:pt x="491728" y="350136"/>
                  </a:cubicBezTo>
                  <a:lnTo>
                    <a:pt x="491728" y="509289"/>
                  </a:lnTo>
                  <a:cubicBezTo>
                    <a:pt x="491728" y="523924"/>
                    <a:pt x="486606" y="536363"/>
                    <a:pt x="476362" y="546608"/>
                  </a:cubicBezTo>
                  <a:cubicBezTo>
                    <a:pt x="466117" y="556852"/>
                    <a:pt x="453678" y="561974"/>
                    <a:pt x="439043" y="561974"/>
                  </a:cubicBezTo>
                  <a:lnTo>
                    <a:pt x="52685" y="561974"/>
                  </a:lnTo>
                  <a:cubicBezTo>
                    <a:pt x="38050" y="561974"/>
                    <a:pt x="25611" y="556852"/>
                    <a:pt x="15367" y="546608"/>
                  </a:cubicBezTo>
                  <a:cubicBezTo>
                    <a:pt x="5122" y="536363"/>
                    <a:pt x="0" y="523924"/>
                    <a:pt x="0" y="509289"/>
                  </a:cubicBezTo>
                  <a:lnTo>
                    <a:pt x="0" y="122931"/>
                  </a:lnTo>
                  <a:cubicBezTo>
                    <a:pt x="0" y="108296"/>
                    <a:pt x="5122" y="95857"/>
                    <a:pt x="15367" y="85612"/>
                  </a:cubicBezTo>
                  <a:cubicBezTo>
                    <a:pt x="25611" y="75368"/>
                    <a:pt x="38050" y="70246"/>
                    <a:pt x="52685" y="70246"/>
                  </a:cubicBezTo>
                  <a:close/>
                  <a:moveTo>
                    <a:pt x="520815" y="52685"/>
                  </a:moveTo>
                  <a:cubicBezTo>
                    <a:pt x="517522" y="52685"/>
                    <a:pt x="514778" y="53783"/>
                    <a:pt x="512583" y="55978"/>
                  </a:cubicBezTo>
                  <a:lnTo>
                    <a:pt x="478557" y="90004"/>
                  </a:lnTo>
                  <a:lnTo>
                    <a:pt x="542218" y="153665"/>
                  </a:lnTo>
                  <a:lnTo>
                    <a:pt x="576244" y="119639"/>
                  </a:lnTo>
                  <a:cubicBezTo>
                    <a:pt x="578439" y="117444"/>
                    <a:pt x="579537" y="114700"/>
                    <a:pt x="579537" y="111407"/>
                  </a:cubicBezTo>
                  <a:cubicBezTo>
                    <a:pt x="579537" y="108114"/>
                    <a:pt x="578439" y="105370"/>
                    <a:pt x="576244" y="103175"/>
                  </a:cubicBezTo>
                  <a:lnTo>
                    <a:pt x="529047" y="55978"/>
                  </a:lnTo>
                  <a:cubicBezTo>
                    <a:pt x="526852" y="53783"/>
                    <a:pt x="524108" y="52685"/>
                    <a:pt x="520815" y="52685"/>
                  </a:cubicBezTo>
                  <a:close/>
                  <a:moveTo>
                    <a:pt x="520815" y="0"/>
                  </a:moveTo>
                  <a:cubicBezTo>
                    <a:pt x="538743" y="0"/>
                    <a:pt x="553926" y="6220"/>
                    <a:pt x="566366" y="18659"/>
                  </a:cubicBezTo>
                  <a:lnTo>
                    <a:pt x="613563" y="65856"/>
                  </a:lnTo>
                  <a:cubicBezTo>
                    <a:pt x="626002" y="78296"/>
                    <a:pt x="632222" y="93480"/>
                    <a:pt x="632222" y="111407"/>
                  </a:cubicBezTo>
                  <a:cubicBezTo>
                    <a:pt x="632222" y="129335"/>
                    <a:pt x="626002" y="144518"/>
                    <a:pt x="613563" y="156958"/>
                  </a:cubicBezTo>
                  <a:lnTo>
                    <a:pt x="324892" y="445629"/>
                  </a:lnTo>
                  <a:lnTo>
                    <a:pt x="226107" y="456605"/>
                  </a:lnTo>
                  <a:cubicBezTo>
                    <a:pt x="211472" y="458068"/>
                    <a:pt x="199033" y="453678"/>
                    <a:pt x="188789" y="443433"/>
                  </a:cubicBezTo>
                  <a:cubicBezTo>
                    <a:pt x="178544" y="433189"/>
                    <a:pt x="174154" y="420750"/>
                    <a:pt x="175617" y="406115"/>
                  </a:cubicBezTo>
                  <a:lnTo>
                    <a:pt x="186593" y="307330"/>
                  </a:lnTo>
                  <a:lnTo>
                    <a:pt x="475264" y="18659"/>
                  </a:lnTo>
                  <a:cubicBezTo>
                    <a:pt x="487704" y="6220"/>
                    <a:pt x="502887" y="0"/>
                    <a:pt x="52081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58A60CB-48A0-40CE-89A3-050947D0AE68}"/>
                </a:ext>
              </a:extLst>
            </p:cNvPr>
            <p:cNvSpPr txBox="1"/>
            <p:nvPr/>
          </p:nvSpPr>
          <p:spPr>
            <a:xfrm>
              <a:off x="1128374" y="4948240"/>
              <a:ext cx="17286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gary.doe@email.com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732DEB-E377-4BCC-95E4-8205ED754491}"/>
                </a:ext>
              </a:extLst>
            </p:cNvPr>
            <p:cNvSpPr txBox="1"/>
            <p:nvPr/>
          </p:nvSpPr>
          <p:spPr>
            <a:xfrm>
              <a:off x="1128374" y="5406148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(123) 456-7890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033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855109-2D86-4202-B9CE-3E60F8439916}"/>
              </a:ext>
            </a:extLst>
          </p:cNvPr>
          <p:cNvGrpSpPr/>
          <p:nvPr/>
        </p:nvGrpSpPr>
        <p:grpSpPr>
          <a:xfrm>
            <a:off x="623732" y="1552932"/>
            <a:ext cx="2447777" cy="4968552"/>
            <a:chOff x="623732" y="1700808"/>
            <a:chExt cx="2447777" cy="496855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8F690F4E-3D7E-4F5E-9B02-B891D5D646E7}"/>
                </a:ext>
              </a:extLst>
            </p:cNvPr>
            <p:cNvSpPr/>
            <p:nvPr/>
          </p:nvSpPr>
          <p:spPr>
            <a:xfrm>
              <a:off x="623732" y="3933056"/>
              <a:ext cx="2447777" cy="52322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Jane Doe</a:t>
              </a:r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12D4734-0353-4FE4-96B3-AD192F545BEF}"/>
                </a:ext>
              </a:extLst>
            </p:cNvPr>
            <p:cNvGrpSpPr/>
            <p:nvPr/>
          </p:nvGrpSpPr>
          <p:grpSpPr>
            <a:xfrm>
              <a:off x="623732" y="1700808"/>
              <a:ext cx="2447777" cy="4968552"/>
              <a:chOff x="623732" y="1700808"/>
              <a:chExt cx="2447777" cy="487776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C0B07BAC-93A8-45B6-BE07-BE882C3D3DF9}"/>
                  </a:ext>
                </a:extLst>
              </p:cNvPr>
              <p:cNvSpPr/>
              <p:nvPr/>
            </p:nvSpPr>
            <p:spPr>
              <a:xfrm>
                <a:off x="623732" y="1700808"/>
                <a:ext cx="2447777" cy="4877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ABEC2427-8F00-4485-94C0-D9B26344DC89}"/>
                  </a:ext>
                </a:extLst>
              </p:cNvPr>
              <p:cNvSpPr/>
              <p:nvPr/>
            </p:nvSpPr>
            <p:spPr>
              <a:xfrm>
                <a:off x="623732" y="1703090"/>
                <a:ext cx="2447777" cy="112879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C835937-FF0B-4413-924A-E3794F0F7C86}"/>
                </a:ext>
              </a:extLst>
            </p:cNvPr>
            <p:cNvSpPr/>
            <p:nvPr/>
          </p:nvSpPr>
          <p:spPr>
            <a:xfrm>
              <a:off x="983524" y="1988840"/>
              <a:ext cx="1728192" cy="1728192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4000096-66AA-40A4-9D26-CD35CDCDBCD8}"/>
                </a:ext>
              </a:extLst>
            </p:cNvPr>
            <p:cNvSpPr/>
            <p:nvPr/>
          </p:nvSpPr>
          <p:spPr>
            <a:xfrm>
              <a:off x="623732" y="3807537"/>
              <a:ext cx="2447777" cy="523220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cap="all" dirty="0">
                  <a:solidFill>
                    <a:schemeClr val="tx2"/>
                  </a:solidFill>
                </a:rPr>
                <a:t>Jane Doe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E17DEEC3-B8EF-4960-8CC5-021FC0DF3324}"/>
                </a:ext>
              </a:extLst>
            </p:cNvPr>
            <p:cNvSpPr/>
            <p:nvPr/>
          </p:nvSpPr>
          <p:spPr>
            <a:xfrm>
              <a:off x="623732" y="4348857"/>
              <a:ext cx="2447777" cy="2688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cap="all" dirty="0">
                  <a:solidFill>
                    <a:schemeClr val="tx2"/>
                  </a:solidFill>
                </a:rPr>
                <a:t>CEO/Founder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D48165-F9FF-48A9-B5AD-E5D5A4E8EF7C}"/>
                </a:ext>
              </a:extLst>
            </p:cNvPr>
            <p:cNvSpPr/>
            <p:nvPr/>
          </p:nvSpPr>
          <p:spPr>
            <a:xfrm>
              <a:off x="623732" y="4863842"/>
              <a:ext cx="2447777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100" dirty="0">
                  <a:solidFill>
                    <a:srgbClr val="7B8898"/>
                  </a:solidFill>
                </a:rPr>
                <a:t>Lorem ipsum dolor sit </a:t>
              </a:r>
              <a:r>
                <a:rPr lang="en-US" sz="1100" dirty="0" err="1">
                  <a:solidFill>
                    <a:srgbClr val="7B8898"/>
                  </a:solidFill>
                </a:rPr>
                <a:t>amet</a:t>
              </a:r>
              <a:r>
                <a:rPr lang="en-US" sz="1100" dirty="0">
                  <a:solidFill>
                    <a:srgbClr val="7B8898"/>
                  </a:solidFill>
                </a:rPr>
                <a:t>, </a:t>
              </a:r>
              <a:r>
                <a:rPr lang="en-US" sz="1100" dirty="0" err="1">
                  <a:solidFill>
                    <a:srgbClr val="7B8898"/>
                  </a:solidFill>
                </a:rPr>
                <a:t>consectetur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adipiscing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elit</a:t>
              </a:r>
              <a:r>
                <a:rPr lang="en-US" sz="1100" dirty="0">
                  <a:solidFill>
                    <a:srgbClr val="7B8898"/>
                  </a:solidFill>
                </a:rPr>
                <a:t>, sed do </a:t>
              </a:r>
              <a:r>
                <a:rPr lang="en-US" sz="1100" dirty="0" err="1">
                  <a:solidFill>
                    <a:srgbClr val="7B8898"/>
                  </a:solidFill>
                </a:rPr>
                <a:t>eiusmod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tempor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incididunt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ut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labore</a:t>
              </a:r>
              <a:r>
                <a:rPr lang="en-US" sz="1100" dirty="0">
                  <a:solidFill>
                    <a:srgbClr val="7B8898"/>
                  </a:solidFill>
                </a:rPr>
                <a:t> et dolore magna </a:t>
              </a:r>
              <a:r>
                <a:rPr lang="en-US" sz="1100" dirty="0" err="1">
                  <a:solidFill>
                    <a:srgbClr val="7B8898"/>
                  </a:solidFill>
                </a:rPr>
                <a:t>aliqua</a:t>
              </a:r>
              <a:r>
                <a:rPr lang="en-US" sz="1100" dirty="0">
                  <a:solidFill>
                    <a:srgbClr val="7B8898"/>
                  </a:solidFill>
                </a:rPr>
                <a:t>.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F1AACF8-6EDD-4624-BA75-2A4750AEFBA6}"/>
                </a:ext>
              </a:extLst>
            </p:cNvPr>
            <p:cNvSpPr txBox="1"/>
            <p:nvPr/>
          </p:nvSpPr>
          <p:spPr>
            <a:xfrm>
              <a:off x="1087476" y="5976372"/>
              <a:ext cx="15202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>
                  <a:solidFill>
                    <a:schemeClr val="accent2"/>
                  </a:solidFill>
                </a:rPr>
                <a:t>jane.doe@email.com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9FE6592-85EC-4658-877F-89BF301E00A0}"/>
                </a:ext>
              </a:extLst>
            </p:cNvPr>
            <p:cNvSpPr txBox="1"/>
            <p:nvPr/>
          </p:nvSpPr>
          <p:spPr>
            <a:xfrm>
              <a:off x="1275188" y="6205382"/>
              <a:ext cx="1144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2"/>
                  </a:solidFill>
                </a:rPr>
                <a:t>(123) 456-7890</a:t>
              </a: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3959A869-5E0A-4E14-BA34-C0F0E8FEBBF0}"/>
                </a:ext>
              </a:extLst>
            </p:cNvPr>
            <p:cNvCxnSpPr>
              <a:cxnSpLocks/>
            </p:cNvCxnSpPr>
            <p:nvPr/>
          </p:nvCxnSpPr>
          <p:spPr>
            <a:xfrm>
              <a:off x="623732" y="5853121"/>
              <a:ext cx="2447777" cy="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FEB87E8E-BCC2-4F58-96DB-712CDA809F68}"/>
              </a:ext>
            </a:extLst>
          </p:cNvPr>
          <p:cNvGrpSpPr/>
          <p:nvPr/>
        </p:nvGrpSpPr>
        <p:grpSpPr>
          <a:xfrm>
            <a:off x="3455933" y="1552932"/>
            <a:ext cx="2447777" cy="4968552"/>
            <a:chOff x="623732" y="1700808"/>
            <a:chExt cx="2447777" cy="4968552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B172C5D-76AE-42A9-ABD2-4DCB4F89713A}"/>
                </a:ext>
              </a:extLst>
            </p:cNvPr>
            <p:cNvSpPr/>
            <p:nvPr/>
          </p:nvSpPr>
          <p:spPr>
            <a:xfrm>
              <a:off x="623732" y="3933056"/>
              <a:ext cx="2447777" cy="52322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Jane Doe</a:t>
              </a: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4F5FCE93-828B-4B1E-B820-2377049A89FC}"/>
                </a:ext>
              </a:extLst>
            </p:cNvPr>
            <p:cNvGrpSpPr/>
            <p:nvPr/>
          </p:nvGrpSpPr>
          <p:grpSpPr>
            <a:xfrm>
              <a:off x="623732" y="1700808"/>
              <a:ext cx="2447777" cy="4968552"/>
              <a:chOff x="623732" y="1700808"/>
              <a:chExt cx="2447777" cy="487776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9BC2D6E2-96BE-4135-8F63-BF903BCE584E}"/>
                  </a:ext>
                </a:extLst>
              </p:cNvPr>
              <p:cNvSpPr/>
              <p:nvPr/>
            </p:nvSpPr>
            <p:spPr>
              <a:xfrm>
                <a:off x="623732" y="1700808"/>
                <a:ext cx="2447777" cy="4877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F4F4BFA7-C569-4D46-BE63-FCFD1F19C2FC}"/>
                  </a:ext>
                </a:extLst>
              </p:cNvPr>
              <p:cNvSpPr/>
              <p:nvPr/>
            </p:nvSpPr>
            <p:spPr>
              <a:xfrm>
                <a:off x="623732" y="1703090"/>
                <a:ext cx="2447777" cy="112879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44CDA6A8-397F-4258-A209-25B86A2F94A8}"/>
                </a:ext>
              </a:extLst>
            </p:cNvPr>
            <p:cNvSpPr/>
            <p:nvPr/>
          </p:nvSpPr>
          <p:spPr>
            <a:xfrm>
              <a:off x="983524" y="1988840"/>
              <a:ext cx="1728192" cy="1728192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78D84C72-3012-45FF-86BF-308B6D8CBFA6}"/>
                </a:ext>
              </a:extLst>
            </p:cNvPr>
            <p:cNvSpPr/>
            <p:nvPr/>
          </p:nvSpPr>
          <p:spPr>
            <a:xfrm>
              <a:off x="623732" y="3807537"/>
              <a:ext cx="2447777" cy="523220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cap="all" dirty="0">
                  <a:solidFill>
                    <a:schemeClr val="tx2"/>
                  </a:solidFill>
                </a:rPr>
                <a:t>John Doe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27281B9D-A0CA-470D-84DF-4572C84B8580}"/>
                </a:ext>
              </a:extLst>
            </p:cNvPr>
            <p:cNvSpPr/>
            <p:nvPr/>
          </p:nvSpPr>
          <p:spPr>
            <a:xfrm>
              <a:off x="623732" y="4348857"/>
              <a:ext cx="2447777" cy="2688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cap="all" dirty="0">
                  <a:solidFill>
                    <a:schemeClr val="tx2"/>
                  </a:solidFill>
                </a:rPr>
                <a:t>Project Manager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2884369-1BD4-478B-8564-ECCC1F73779D}"/>
                </a:ext>
              </a:extLst>
            </p:cNvPr>
            <p:cNvSpPr/>
            <p:nvPr/>
          </p:nvSpPr>
          <p:spPr>
            <a:xfrm>
              <a:off x="623732" y="4863842"/>
              <a:ext cx="2447777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100" dirty="0">
                  <a:solidFill>
                    <a:srgbClr val="7B8898"/>
                  </a:solidFill>
                </a:rPr>
                <a:t>Lorem ipsum dolor sit </a:t>
              </a:r>
              <a:r>
                <a:rPr lang="en-US" sz="1100" dirty="0" err="1">
                  <a:solidFill>
                    <a:srgbClr val="7B8898"/>
                  </a:solidFill>
                </a:rPr>
                <a:t>amet</a:t>
              </a:r>
              <a:r>
                <a:rPr lang="en-US" sz="1100" dirty="0">
                  <a:solidFill>
                    <a:srgbClr val="7B8898"/>
                  </a:solidFill>
                </a:rPr>
                <a:t>, </a:t>
              </a:r>
              <a:r>
                <a:rPr lang="en-US" sz="1100" dirty="0" err="1">
                  <a:solidFill>
                    <a:srgbClr val="7B8898"/>
                  </a:solidFill>
                </a:rPr>
                <a:t>consectetur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adipiscing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elit</a:t>
              </a:r>
              <a:r>
                <a:rPr lang="en-US" sz="1100" dirty="0">
                  <a:solidFill>
                    <a:srgbClr val="7B8898"/>
                  </a:solidFill>
                </a:rPr>
                <a:t>, sed do </a:t>
              </a:r>
              <a:r>
                <a:rPr lang="en-US" sz="1100" dirty="0" err="1">
                  <a:solidFill>
                    <a:srgbClr val="7B8898"/>
                  </a:solidFill>
                </a:rPr>
                <a:t>eiusmod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tempor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incididunt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ut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labore</a:t>
              </a:r>
              <a:r>
                <a:rPr lang="en-US" sz="1100" dirty="0">
                  <a:solidFill>
                    <a:srgbClr val="7B8898"/>
                  </a:solidFill>
                </a:rPr>
                <a:t> et dolore magna </a:t>
              </a:r>
              <a:r>
                <a:rPr lang="en-US" sz="1100" dirty="0" err="1">
                  <a:solidFill>
                    <a:srgbClr val="7B8898"/>
                  </a:solidFill>
                </a:rPr>
                <a:t>aliqua</a:t>
              </a:r>
              <a:r>
                <a:rPr lang="en-US" sz="1100" dirty="0">
                  <a:solidFill>
                    <a:srgbClr val="7B8898"/>
                  </a:solidFill>
                </a:rPr>
                <a:t>.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0FA72D5-E414-4AE3-9569-D4FC54E5824F}"/>
                </a:ext>
              </a:extLst>
            </p:cNvPr>
            <p:cNvSpPr txBox="1"/>
            <p:nvPr/>
          </p:nvSpPr>
          <p:spPr>
            <a:xfrm>
              <a:off x="1081867" y="5976372"/>
              <a:ext cx="15315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>
                  <a:solidFill>
                    <a:schemeClr val="accent1"/>
                  </a:solidFill>
                </a:rPr>
                <a:t>john.doe@email.com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58B071F-CF63-4773-BD01-65E18C6AAB2B}"/>
                </a:ext>
              </a:extLst>
            </p:cNvPr>
            <p:cNvSpPr txBox="1"/>
            <p:nvPr/>
          </p:nvSpPr>
          <p:spPr>
            <a:xfrm>
              <a:off x="1275188" y="6205382"/>
              <a:ext cx="1144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</a:rPr>
                <a:t>(123) 456-7890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A8163FC-55FB-4F16-82F3-5975946F7177}"/>
                </a:ext>
              </a:extLst>
            </p:cNvPr>
            <p:cNvCxnSpPr>
              <a:cxnSpLocks/>
            </p:cNvCxnSpPr>
            <p:nvPr/>
          </p:nvCxnSpPr>
          <p:spPr>
            <a:xfrm>
              <a:off x="623732" y="5853121"/>
              <a:ext cx="2447777" cy="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318065E-A294-4E65-A4C0-DAEE53FCA635}"/>
              </a:ext>
            </a:extLst>
          </p:cNvPr>
          <p:cNvGrpSpPr/>
          <p:nvPr/>
        </p:nvGrpSpPr>
        <p:grpSpPr>
          <a:xfrm>
            <a:off x="6288134" y="1552932"/>
            <a:ext cx="2447777" cy="4968552"/>
            <a:chOff x="623732" y="1700808"/>
            <a:chExt cx="2447777" cy="4968552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474000E-D212-491D-AB32-7FAF8AACE6B8}"/>
                </a:ext>
              </a:extLst>
            </p:cNvPr>
            <p:cNvSpPr/>
            <p:nvPr/>
          </p:nvSpPr>
          <p:spPr>
            <a:xfrm>
              <a:off x="623732" y="3933056"/>
              <a:ext cx="2447777" cy="52322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Jane Doe</a:t>
              </a: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0A9A15C3-DC20-414F-8A02-9E39D4BE7145}"/>
                </a:ext>
              </a:extLst>
            </p:cNvPr>
            <p:cNvGrpSpPr/>
            <p:nvPr/>
          </p:nvGrpSpPr>
          <p:grpSpPr>
            <a:xfrm>
              <a:off x="623732" y="1700808"/>
              <a:ext cx="2447777" cy="4968552"/>
              <a:chOff x="623732" y="1700808"/>
              <a:chExt cx="2447777" cy="487776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C2F079F1-7B0C-4B0E-8149-404262F49CFE}"/>
                  </a:ext>
                </a:extLst>
              </p:cNvPr>
              <p:cNvSpPr/>
              <p:nvPr/>
            </p:nvSpPr>
            <p:spPr>
              <a:xfrm>
                <a:off x="623732" y="1700808"/>
                <a:ext cx="2447777" cy="4877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E2030D19-CF7C-417A-8E54-63BAB3DDA076}"/>
                  </a:ext>
                </a:extLst>
              </p:cNvPr>
              <p:cNvSpPr/>
              <p:nvPr/>
            </p:nvSpPr>
            <p:spPr>
              <a:xfrm>
                <a:off x="623732" y="1703090"/>
                <a:ext cx="2447777" cy="11287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1F374CE3-6273-4782-9B26-3545507AC5F1}"/>
                </a:ext>
              </a:extLst>
            </p:cNvPr>
            <p:cNvSpPr/>
            <p:nvPr/>
          </p:nvSpPr>
          <p:spPr>
            <a:xfrm>
              <a:off x="983524" y="1988840"/>
              <a:ext cx="1728192" cy="1728192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DDE039A-3E4B-47D7-9C58-4E9E2DBECBA4}"/>
                </a:ext>
              </a:extLst>
            </p:cNvPr>
            <p:cNvSpPr/>
            <p:nvPr/>
          </p:nvSpPr>
          <p:spPr>
            <a:xfrm>
              <a:off x="623732" y="3807537"/>
              <a:ext cx="2447777" cy="523220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cap="all" dirty="0">
                  <a:solidFill>
                    <a:schemeClr val="tx2"/>
                  </a:solidFill>
                </a:rPr>
                <a:t>Lisa Doe</a:t>
              </a: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D7750F3-EBA0-4EE9-96E8-D2982E9E4CCF}"/>
                </a:ext>
              </a:extLst>
            </p:cNvPr>
            <p:cNvSpPr/>
            <p:nvPr/>
          </p:nvSpPr>
          <p:spPr>
            <a:xfrm>
              <a:off x="623732" y="4348857"/>
              <a:ext cx="2447777" cy="2688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cap="all" dirty="0">
                  <a:solidFill>
                    <a:schemeClr val="tx2"/>
                  </a:solidFill>
                </a:rPr>
                <a:t>Web Designer</a:t>
              </a: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806ACAA-CB48-4DDD-8B54-9115887BC7FF}"/>
                </a:ext>
              </a:extLst>
            </p:cNvPr>
            <p:cNvSpPr/>
            <p:nvPr/>
          </p:nvSpPr>
          <p:spPr>
            <a:xfrm>
              <a:off x="623732" y="4863842"/>
              <a:ext cx="2447777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100" dirty="0">
                  <a:solidFill>
                    <a:srgbClr val="7B8898"/>
                  </a:solidFill>
                </a:rPr>
                <a:t>Lorem ipsum dolor sit </a:t>
              </a:r>
              <a:r>
                <a:rPr lang="en-US" sz="1100" dirty="0" err="1">
                  <a:solidFill>
                    <a:srgbClr val="7B8898"/>
                  </a:solidFill>
                </a:rPr>
                <a:t>amet</a:t>
              </a:r>
              <a:r>
                <a:rPr lang="en-US" sz="1100" dirty="0">
                  <a:solidFill>
                    <a:srgbClr val="7B8898"/>
                  </a:solidFill>
                </a:rPr>
                <a:t>, </a:t>
              </a:r>
              <a:r>
                <a:rPr lang="en-US" sz="1100" dirty="0" err="1">
                  <a:solidFill>
                    <a:srgbClr val="7B8898"/>
                  </a:solidFill>
                </a:rPr>
                <a:t>consectetur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adipiscing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elit</a:t>
              </a:r>
              <a:r>
                <a:rPr lang="en-US" sz="1100" dirty="0">
                  <a:solidFill>
                    <a:srgbClr val="7B8898"/>
                  </a:solidFill>
                </a:rPr>
                <a:t>, sed do </a:t>
              </a:r>
              <a:r>
                <a:rPr lang="en-US" sz="1100" dirty="0" err="1">
                  <a:solidFill>
                    <a:srgbClr val="7B8898"/>
                  </a:solidFill>
                </a:rPr>
                <a:t>eiusmod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tempor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incididunt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ut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labore</a:t>
              </a:r>
              <a:r>
                <a:rPr lang="en-US" sz="1100" dirty="0">
                  <a:solidFill>
                    <a:srgbClr val="7B8898"/>
                  </a:solidFill>
                </a:rPr>
                <a:t> et dolore magna </a:t>
              </a:r>
              <a:r>
                <a:rPr lang="en-US" sz="1100" dirty="0" err="1">
                  <a:solidFill>
                    <a:srgbClr val="7B8898"/>
                  </a:solidFill>
                </a:rPr>
                <a:t>aliqua</a:t>
              </a:r>
              <a:r>
                <a:rPr lang="en-US" sz="1100" dirty="0">
                  <a:solidFill>
                    <a:srgbClr val="7B8898"/>
                  </a:solidFill>
                </a:rPr>
                <a:t>.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08B4D1B-C982-4674-8BA8-48104B0A2928}"/>
                </a:ext>
              </a:extLst>
            </p:cNvPr>
            <p:cNvSpPr txBox="1"/>
            <p:nvPr/>
          </p:nvSpPr>
          <p:spPr>
            <a:xfrm>
              <a:off x="1118734" y="5976372"/>
              <a:ext cx="14577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>
                  <a:solidFill>
                    <a:schemeClr val="accent4"/>
                  </a:solidFill>
                </a:rPr>
                <a:t>lisa.doe@email.com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4CBD848E-5894-4C86-8A7B-9470ABF8BAB8}"/>
                </a:ext>
              </a:extLst>
            </p:cNvPr>
            <p:cNvSpPr txBox="1"/>
            <p:nvPr/>
          </p:nvSpPr>
          <p:spPr>
            <a:xfrm>
              <a:off x="1275188" y="6205382"/>
              <a:ext cx="1144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4"/>
                  </a:solidFill>
                </a:rPr>
                <a:t>(123) 456-7890</a:t>
              </a:r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85ED42BC-A98F-456A-8985-BA16B83CC08F}"/>
                </a:ext>
              </a:extLst>
            </p:cNvPr>
            <p:cNvCxnSpPr>
              <a:cxnSpLocks/>
            </p:cNvCxnSpPr>
            <p:nvPr/>
          </p:nvCxnSpPr>
          <p:spPr>
            <a:xfrm>
              <a:off x="623732" y="5853121"/>
              <a:ext cx="2447777" cy="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DC0DE2C-009F-4A74-A8C5-0991A13F5674}"/>
              </a:ext>
            </a:extLst>
          </p:cNvPr>
          <p:cNvGrpSpPr/>
          <p:nvPr/>
        </p:nvGrpSpPr>
        <p:grpSpPr>
          <a:xfrm>
            <a:off x="9120336" y="1552932"/>
            <a:ext cx="2447777" cy="4968552"/>
            <a:chOff x="623732" y="1700808"/>
            <a:chExt cx="2447777" cy="4968552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52C39B97-B560-4BE5-B0D2-183E10628583}"/>
                </a:ext>
              </a:extLst>
            </p:cNvPr>
            <p:cNvSpPr/>
            <p:nvPr/>
          </p:nvSpPr>
          <p:spPr>
            <a:xfrm>
              <a:off x="623732" y="3933056"/>
              <a:ext cx="2447777" cy="52322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Jane Doe</a:t>
              </a:r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9AFFEB4B-02EB-45BB-9CE8-7954348FC95F}"/>
                </a:ext>
              </a:extLst>
            </p:cNvPr>
            <p:cNvGrpSpPr/>
            <p:nvPr/>
          </p:nvGrpSpPr>
          <p:grpSpPr>
            <a:xfrm>
              <a:off x="623732" y="1700808"/>
              <a:ext cx="2447777" cy="4968552"/>
              <a:chOff x="623732" y="1700808"/>
              <a:chExt cx="2447777" cy="487776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3A9BF196-1861-4622-90E1-D7ABA55E37EE}"/>
                  </a:ext>
                </a:extLst>
              </p:cNvPr>
              <p:cNvSpPr/>
              <p:nvPr/>
            </p:nvSpPr>
            <p:spPr>
              <a:xfrm>
                <a:off x="623732" y="1700808"/>
                <a:ext cx="2447777" cy="4877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29257E26-875C-4FEF-AE74-EF0BE0B01142}"/>
                  </a:ext>
                </a:extLst>
              </p:cNvPr>
              <p:cNvSpPr/>
              <p:nvPr/>
            </p:nvSpPr>
            <p:spPr>
              <a:xfrm>
                <a:off x="623732" y="1703090"/>
                <a:ext cx="2447777" cy="112879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757AA729-CF0F-42E1-8F15-2394EE18B7B9}"/>
                </a:ext>
              </a:extLst>
            </p:cNvPr>
            <p:cNvSpPr/>
            <p:nvPr/>
          </p:nvSpPr>
          <p:spPr>
            <a:xfrm>
              <a:off x="983524" y="1988840"/>
              <a:ext cx="1728192" cy="1728192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C359CD9B-F410-425A-8A94-18AD457B1CC9}"/>
                </a:ext>
              </a:extLst>
            </p:cNvPr>
            <p:cNvSpPr/>
            <p:nvPr/>
          </p:nvSpPr>
          <p:spPr>
            <a:xfrm>
              <a:off x="623732" y="3807537"/>
              <a:ext cx="2447777" cy="523220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cap="all" dirty="0">
                  <a:solidFill>
                    <a:schemeClr val="tx2"/>
                  </a:solidFill>
                </a:rPr>
                <a:t>Gary Doe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310CF62-57D1-4FB2-A1CD-7AE7FE1AAD7C}"/>
                </a:ext>
              </a:extLst>
            </p:cNvPr>
            <p:cNvSpPr/>
            <p:nvPr/>
          </p:nvSpPr>
          <p:spPr>
            <a:xfrm>
              <a:off x="623732" y="4348857"/>
              <a:ext cx="2447777" cy="2688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cap="all" dirty="0">
                  <a:solidFill>
                    <a:schemeClr val="tx2"/>
                  </a:solidFill>
                </a:rPr>
                <a:t>Sales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0484234-89B8-42D8-8180-EEA68CDCB782}"/>
                </a:ext>
              </a:extLst>
            </p:cNvPr>
            <p:cNvSpPr/>
            <p:nvPr/>
          </p:nvSpPr>
          <p:spPr>
            <a:xfrm>
              <a:off x="623732" y="4863842"/>
              <a:ext cx="2447777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100" dirty="0">
                  <a:solidFill>
                    <a:srgbClr val="7B8898"/>
                  </a:solidFill>
                </a:rPr>
                <a:t>Lorem ipsum dolor sit </a:t>
              </a:r>
              <a:r>
                <a:rPr lang="en-US" sz="1100" dirty="0" err="1">
                  <a:solidFill>
                    <a:srgbClr val="7B8898"/>
                  </a:solidFill>
                </a:rPr>
                <a:t>amet</a:t>
              </a:r>
              <a:r>
                <a:rPr lang="en-US" sz="1100" dirty="0">
                  <a:solidFill>
                    <a:srgbClr val="7B8898"/>
                  </a:solidFill>
                </a:rPr>
                <a:t>, </a:t>
              </a:r>
              <a:r>
                <a:rPr lang="en-US" sz="1100" dirty="0" err="1">
                  <a:solidFill>
                    <a:srgbClr val="7B8898"/>
                  </a:solidFill>
                </a:rPr>
                <a:t>consectetur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adipiscing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elit</a:t>
              </a:r>
              <a:r>
                <a:rPr lang="en-US" sz="1100" dirty="0">
                  <a:solidFill>
                    <a:srgbClr val="7B8898"/>
                  </a:solidFill>
                </a:rPr>
                <a:t>, sed do </a:t>
              </a:r>
              <a:r>
                <a:rPr lang="en-US" sz="1100" dirty="0" err="1">
                  <a:solidFill>
                    <a:srgbClr val="7B8898"/>
                  </a:solidFill>
                </a:rPr>
                <a:t>eiusmod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tempor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incididunt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ut</a:t>
              </a:r>
              <a:r>
                <a:rPr lang="en-US" sz="1100" dirty="0">
                  <a:solidFill>
                    <a:srgbClr val="7B8898"/>
                  </a:solidFill>
                </a:rPr>
                <a:t> </a:t>
              </a:r>
              <a:r>
                <a:rPr lang="en-US" sz="1100" dirty="0" err="1">
                  <a:solidFill>
                    <a:srgbClr val="7B8898"/>
                  </a:solidFill>
                </a:rPr>
                <a:t>labore</a:t>
              </a:r>
              <a:r>
                <a:rPr lang="en-US" sz="1100" dirty="0">
                  <a:solidFill>
                    <a:srgbClr val="7B8898"/>
                  </a:solidFill>
                </a:rPr>
                <a:t> et dolore magna </a:t>
              </a:r>
              <a:r>
                <a:rPr lang="en-US" sz="1100" dirty="0" err="1">
                  <a:solidFill>
                    <a:srgbClr val="7B8898"/>
                  </a:solidFill>
                </a:rPr>
                <a:t>aliqua</a:t>
              </a:r>
              <a:r>
                <a:rPr lang="en-US" sz="1100" dirty="0">
                  <a:solidFill>
                    <a:srgbClr val="7B8898"/>
                  </a:solidFill>
                </a:rPr>
                <a:t>.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79D3A9D-13E5-49E2-9024-548E5FD1BBEE}"/>
                </a:ext>
              </a:extLst>
            </p:cNvPr>
            <p:cNvSpPr txBox="1"/>
            <p:nvPr/>
          </p:nvSpPr>
          <p:spPr>
            <a:xfrm>
              <a:off x="1093600" y="5976372"/>
              <a:ext cx="15080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>
                  <a:solidFill>
                    <a:schemeClr val="accent6"/>
                  </a:solidFill>
                </a:rPr>
                <a:t>gary.doe@email.com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941C66D5-8683-43D9-8E96-7DC65E23E0A0}"/>
                </a:ext>
              </a:extLst>
            </p:cNvPr>
            <p:cNvSpPr txBox="1"/>
            <p:nvPr/>
          </p:nvSpPr>
          <p:spPr>
            <a:xfrm>
              <a:off x="1275188" y="6205382"/>
              <a:ext cx="11448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/>
                  </a:solidFill>
                </a:rPr>
                <a:t>(123) 456-7890</a:t>
              </a: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E8D2610C-0757-431A-A8A5-164DE48DE215}"/>
                </a:ext>
              </a:extLst>
            </p:cNvPr>
            <p:cNvCxnSpPr>
              <a:cxnSpLocks/>
            </p:cNvCxnSpPr>
            <p:nvPr/>
          </p:nvCxnSpPr>
          <p:spPr>
            <a:xfrm>
              <a:off x="623732" y="5853121"/>
              <a:ext cx="2447777" cy="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8322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2333AD26-6B67-4275-A7C4-D391474A1BA9}"/>
              </a:ext>
            </a:extLst>
          </p:cNvPr>
          <p:cNvSpPr/>
          <p:nvPr/>
        </p:nvSpPr>
        <p:spPr>
          <a:xfrm flipV="1">
            <a:off x="2711625" y="2209102"/>
            <a:ext cx="576062" cy="52322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Triangle 55">
            <a:extLst>
              <a:ext uri="{FF2B5EF4-FFF2-40B4-BE49-F238E27FC236}">
                <a16:creationId xmlns:a16="http://schemas.microsoft.com/office/drawing/2014/main" id="{113C6D6B-E7B2-42B0-A6B5-E33A295289A1}"/>
              </a:ext>
            </a:extLst>
          </p:cNvPr>
          <p:cNvSpPr/>
          <p:nvPr/>
        </p:nvSpPr>
        <p:spPr>
          <a:xfrm flipV="1">
            <a:off x="5543775" y="2209102"/>
            <a:ext cx="576062" cy="52322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Triangle 56">
            <a:extLst>
              <a:ext uri="{FF2B5EF4-FFF2-40B4-BE49-F238E27FC236}">
                <a16:creationId xmlns:a16="http://schemas.microsoft.com/office/drawing/2014/main" id="{7C113D99-5A56-4189-B145-46026B316F95}"/>
              </a:ext>
            </a:extLst>
          </p:cNvPr>
          <p:cNvSpPr/>
          <p:nvPr/>
        </p:nvSpPr>
        <p:spPr>
          <a:xfrm flipV="1">
            <a:off x="11208075" y="2209102"/>
            <a:ext cx="576062" cy="52322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57">
            <a:extLst>
              <a:ext uri="{FF2B5EF4-FFF2-40B4-BE49-F238E27FC236}">
                <a16:creationId xmlns:a16="http://schemas.microsoft.com/office/drawing/2014/main" id="{6B49B521-2DB7-4E1E-A3C7-1C4544BAB5FF}"/>
              </a:ext>
            </a:extLst>
          </p:cNvPr>
          <p:cNvSpPr/>
          <p:nvPr/>
        </p:nvSpPr>
        <p:spPr>
          <a:xfrm flipV="1">
            <a:off x="8375925" y="2209102"/>
            <a:ext cx="576062" cy="523220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623732" y="1915155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456037" y="1915155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88187" y="1915155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120336" y="1915155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4943F0-BB08-4C09-9572-494F942DB5A8}"/>
              </a:ext>
            </a:extLst>
          </p:cNvPr>
          <p:cNvSpPr/>
          <p:nvPr/>
        </p:nvSpPr>
        <p:spPr>
          <a:xfrm>
            <a:off x="623886" y="3840207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Jane Doe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94155-A039-4E78-AA29-472E89BE2FCF}"/>
              </a:ext>
            </a:extLst>
          </p:cNvPr>
          <p:cNvSpPr/>
          <p:nvPr/>
        </p:nvSpPr>
        <p:spPr>
          <a:xfrm>
            <a:off x="3456036" y="3840207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John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2B074-222B-4948-94BB-C88F601F2821}"/>
              </a:ext>
            </a:extLst>
          </p:cNvPr>
          <p:cNvSpPr/>
          <p:nvPr/>
        </p:nvSpPr>
        <p:spPr>
          <a:xfrm>
            <a:off x="6288186" y="3840207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Lisa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C30D8E-B23A-40DD-B75C-BBEB3D76C878}"/>
              </a:ext>
            </a:extLst>
          </p:cNvPr>
          <p:cNvSpPr/>
          <p:nvPr/>
        </p:nvSpPr>
        <p:spPr>
          <a:xfrm>
            <a:off x="9120336" y="3840207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Gary Doe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76255-25A6-4346-AB93-C2556A71D396}"/>
              </a:ext>
            </a:extLst>
          </p:cNvPr>
          <p:cNvSpPr/>
          <p:nvPr/>
        </p:nvSpPr>
        <p:spPr>
          <a:xfrm>
            <a:off x="839910" y="1685882"/>
            <a:ext cx="2447777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DDA68-47B1-4479-AB0A-EA782488CA47}"/>
              </a:ext>
            </a:extLst>
          </p:cNvPr>
          <p:cNvSpPr/>
          <p:nvPr/>
        </p:nvSpPr>
        <p:spPr>
          <a:xfrm>
            <a:off x="3672060" y="1685882"/>
            <a:ext cx="2447777" cy="5232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D06403-D41C-4C2F-90DB-83C2D5ED32EB}"/>
              </a:ext>
            </a:extLst>
          </p:cNvPr>
          <p:cNvSpPr/>
          <p:nvPr/>
        </p:nvSpPr>
        <p:spPr>
          <a:xfrm>
            <a:off x="6504210" y="1685882"/>
            <a:ext cx="2447777" cy="5232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Web Designer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002913-B181-4609-8A77-C3BC1C3C8F45}"/>
              </a:ext>
            </a:extLst>
          </p:cNvPr>
          <p:cNvSpPr/>
          <p:nvPr/>
        </p:nvSpPr>
        <p:spPr>
          <a:xfrm>
            <a:off x="9336360" y="1685882"/>
            <a:ext cx="2447777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bg1"/>
                </a:solidFill>
              </a:rPr>
              <a:t>Sales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E2C0D7-160D-4565-9A57-4172C3766793}"/>
              </a:ext>
            </a:extLst>
          </p:cNvPr>
          <p:cNvSpPr/>
          <p:nvPr/>
        </p:nvSpPr>
        <p:spPr>
          <a:xfrm>
            <a:off x="623732" y="4615148"/>
            <a:ext cx="2447777" cy="172354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Eu </a:t>
            </a:r>
            <a:r>
              <a:rPr lang="en-US" sz="1200" dirty="0" err="1">
                <a:solidFill>
                  <a:srgbClr val="7B8898"/>
                </a:solidFill>
              </a:rPr>
              <a:t>facilisis</a:t>
            </a:r>
            <a:r>
              <a:rPr lang="en-US" sz="1200" dirty="0">
                <a:solidFill>
                  <a:srgbClr val="7B8898"/>
                </a:solidFill>
              </a:rPr>
              <a:t> sed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morbi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quis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commodo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aenean</a:t>
            </a:r>
            <a:r>
              <a:rPr lang="en-US" sz="1200" dirty="0">
                <a:solidFill>
                  <a:srgbClr val="7B8898"/>
                </a:solidFill>
              </a:rPr>
              <a:t> sed. </a:t>
            </a:r>
            <a:r>
              <a:rPr lang="en-US" sz="1200" dirty="0" err="1">
                <a:solidFill>
                  <a:srgbClr val="7B8898"/>
                </a:solidFill>
              </a:rPr>
              <a:t>Interdum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varius</a:t>
            </a:r>
            <a:r>
              <a:rPr lang="en-US" sz="1200" dirty="0">
                <a:solidFill>
                  <a:srgbClr val="7B8898"/>
                </a:solidFill>
              </a:rPr>
              <a:t>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mattis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vulputate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enim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nulla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aliquet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porttitor</a:t>
            </a:r>
            <a:endParaRPr lang="en-US" sz="12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8F4C305-515C-438C-B50B-A558449E70ED}"/>
              </a:ext>
            </a:extLst>
          </p:cNvPr>
          <p:cNvSpPr/>
          <p:nvPr/>
        </p:nvSpPr>
        <p:spPr>
          <a:xfrm>
            <a:off x="3456035" y="4615148"/>
            <a:ext cx="2447777" cy="172354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Eu </a:t>
            </a:r>
            <a:r>
              <a:rPr lang="en-US" sz="1200" dirty="0" err="1">
                <a:solidFill>
                  <a:srgbClr val="7B8898"/>
                </a:solidFill>
              </a:rPr>
              <a:t>facilisis</a:t>
            </a:r>
            <a:r>
              <a:rPr lang="en-US" sz="1200" dirty="0">
                <a:solidFill>
                  <a:srgbClr val="7B8898"/>
                </a:solidFill>
              </a:rPr>
              <a:t> sed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morbi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quis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commodo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aenean</a:t>
            </a:r>
            <a:r>
              <a:rPr lang="en-US" sz="1200" dirty="0">
                <a:solidFill>
                  <a:srgbClr val="7B8898"/>
                </a:solidFill>
              </a:rPr>
              <a:t> sed. </a:t>
            </a:r>
            <a:r>
              <a:rPr lang="en-US" sz="1200" dirty="0" err="1">
                <a:solidFill>
                  <a:srgbClr val="7B8898"/>
                </a:solidFill>
              </a:rPr>
              <a:t>Interdum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varius</a:t>
            </a:r>
            <a:r>
              <a:rPr lang="en-US" sz="1200" dirty="0">
                <a:solidFill>
                  <a:srgbClr val="7B8898"/>
                </a:solidFill>
              </a:rPr>
              <a:t>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mattis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vulputate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enim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nulla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aliquet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porttitor</a:t>
            </a:r>
            <a:endParaRPr lang="en-US" sz="12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3FE0EE8-CB01-4DAB-A9CD-FB325F295BA3}"/>
              </a:ext>
            </a:extLst>
          </p:cNvPr>
          <p:cNvSpPr/>
          <p:nvPr/>
        </p:nvSpPr>
        <p:spPr>
          <a:xfrm>
            <a:off x="6288185" y="4615148"/>
            <a:ext cx="2447777" cy="172354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Eu </a:t>
            </a:r>
            <a:r>
              <a:rPr lang="en-US" sz="1200" dirty="0" err="1">
                <a:solidFill>
                  <a:srgbClr val="7B8898"/>
                </a:solidFill>
              </a:rPr>
              <a:t>facilisis</a:t>
            </a:r>
            <a:r>
              <a:rPr lang="en-US" sz="1200" dirty="0">
                <a:solidFill>
                  <a:srgbClr val="7B8898"/>
                </a:solidFill>
              </a:rPr>
              <a:t> sed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morbi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quis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commodo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aenean</a:t>
            </a:r>
            <a:r>
              <a:rPr lang="en-US" sz="1200" dirty="0">
                <a:solidFill>
                  <a:srgbClr val="7B8898"/>
                </a:solidFill>
              </a:rPr>
              <a:t> sed. </a:t>
            </a:r>
            <a:r>
              <a:rPr lang="en-US" sz="1200" dirty="0" err="1">
                <a:solidFill>
                  <a:srgbClr val="7B8898"/>
                </a:solidFill>
              </a:rPr>
              <a:t>Interdum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varius</a:t>
            </a:r>
            <a:r>
              <a:rPr lang="en-US" sz="1200" dirty="0">
                <a:solidFill>
                  <a:srgbClr val="7B8898"/>
                </a:solidFill>
              </a:rPr>
              <a:t>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mattis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vulputate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enim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nulla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aliquet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porttitor</a:t>
            </a:r>
            <a:endParaRPr lang="en-US" sz="120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61F46D1-EEEB-49BB-9D8B-69E1C7F558FD}"/>
              </a:ext>
            </a:extLst>
          </p:cNvPr>
          <p:cNvSpPr/>
          <p:nvPr/>
        </p:nvSpPr>
        <p:spPr>
          <a:xfrm>
            <a:off x="9120335" y="4615148"/>
            <a:ext cx="2447777" cy="172354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Eu </a:t>
            </a:r>
            <a:r>
              <a:rPr lang="en-US" sz="1200" dirty="0" err="1">
                <a:solidFill>
                  <a:srgbClr val="7B8898"/>
                </a:solidFill>
              </a:rPr>
              <a:t>facilisis</a:t>
            </a:r>
            <a:r>
              <a:rPr lang="en-US" sz="1200" dirty="0">
                <a:solidFill>
                  <a:srgbClr val="7B8898"/>
                </a:solidFill>
              </a:rPr>
              <a:t> sed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morbi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quis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commodo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odio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aenean</a:t>
            </a:r>
            <a:r>
              <a:rPr lang="en-US" sz="1200" dirty="0">
                <a:solidFill>
                  <a:srgbClr val="7B8898"/>
                </a:solidFill>
              </a:rPr>
              <a:t> sed. </a:t>
            </a:r>
            <a:r>
              <a:rPr lang="en-US" sz="1200" dirty="0" err="1">
                <a:solidFill>
                  <a:srgbClr val="7B8898"/>
                </a:solidFill>
              </a:rPr>
              <a:t>Interdum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varius</a:t>
            </a:r>
            <a:r>
              <a:rPr lang="en-US" sz="1200" dirty="0">
                <a:solidFill>
                  <a:srgbClr val="7B8898"/>
                </a:solidFill>
              </a:rPr>
              <a:t>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mattis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vulputate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enim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nulla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aliquet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porttitor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698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0B088DC0-4155-4020-B77E-1A9E2E4CE5B1}"/>
              </a:ext>
            </a:extLst>
          </p:cNvPr>
          <p:cNvSpPr/>
          <p:nvPr/>
        </p:nvSpPr>
        <p:spPr>
          <a:xfrm>
            <a:off x="9120336" y="1915155"/>
            <a:ext cx="2447777" cy="2448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F13C0DC-335E-4A7C-A9E3-1DEC5536593D}"/>
              </a:ext>
            </a:extLst>
          </p:cNvPr>
          <p:cNvSpPr/>
          <p:nvPr/>
        </p:nvSpPr>
        <p:spPr>
          <a:xfrm>
            <a:off x="6288187" y="1915155"/>
            <a:ext cx="2447777" cy="2448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872E80C-AD23-4809-8F80-D4B429FE7C23}"/>
              </a:ext>
            </a:extLst>
          </p:cNvPr>
          <p:cNvSpPr/>
          <p:nvPr/>
        </p:nvSpPr>
        <p:spPr>
          <a:xfrm>
            <a:off x="3456037" y="1915155"/>
            <a:ext cx="2447777" cy="2448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0DB51A5-596A-4567-9281-DF7D714B88FA}"/>
              </a:ext>
            </a:extLst>
          </p:cNvPr>
          <p:cNvSpPr/>
          <p:nvPr/>
        </p:nvSpPr>
        <p:spPr>
          <a:xfrm>
            <a:off x="623732" y="1915155"/>
            <a:ext cx="2447777" cy="24482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D88DA01-92D8-4F05-B7BD-65B4C79F3973}"/>
              </a:ext>
            </a:extLst>
          </p:cNvPr>
          <p:cNvSpPr/>
          <p:nvPr/>
        </p:nvSpPr>
        <p:spPr>
          <a:xfrm>
            <a:off x="845081" y="3840207"/>
            <a:ext cx="2005080" cy="523220"/>
          </a:xfrm>
          <a:custGeom>
            <a:avLst/>
            <a:gdLst>
              <a:gd name="connsiteX0" fmla="*/ 0 w 2005080"/>
              <a:gd name="connsiteY0" fmla="*/ 0 h 523220"/>
              <a:gd name="connsiteX1" fmla="*/ 2005080 w 2005080"/>
              <a:gd name="connsiteY1" fmla="*/ 0 h 523220"/>
              <a:gd name="connsiteX2" fmla="*/ 1946952 w 2005080"/>
              <a:gd name="connsiteY2" fmla="*/ 77748 h 523220"/>
              <a:gd name="connsiteX3" fmla="*/ 1002540 w 2005080"/>
              <a:gd name="connsiteY3" fmla="*/ 523220 h 523220"/>
              <a:gd name="connsiteX4" fmla="*/ 58128 w 2005080"/>
              <a:gd name="connsiteY4" fmla="*/ 77748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5080" h="523220">
                <a:moveTo>
                  <a:pt x="0" y="0"/>
                </a:moveTo>
                <a:lnTo>
                  <a:pt x="2005080" y="0"/>
                </a:lnTo>
                <a:lnTo>
                  <a:pt x="1946952" y="77748"/>
                </a:lnTo>
                <a:cubicBezTo>
                  <a:pt x="1722473" y="349809"/>
                  <a:pt x="1382754" y="523220"/>
                  <a:pt x="1002540" y="523220"/>
                </a:cubicBezTo>
                <a:cubicBezTo>
                  <a:pt x="622327" y="523220"/>
                  <a:pt x="282607" y="349809"/>
                  <a:pt x="58128" y="77748"/>
                </a:cubicBez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Jane Doe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256C3E6-E8F5-40DE-9B0C-9EF72E3BDDA5}"/>
              </a:ext>
            </a:extLst>
          </p:cNvPr>
          <p:cNvSpPr/>
          <p:nvPr/>
        </p:nvSpPr>
        <p:spPr>
          <a:xfrm>
            <a:off x="3677387" y="3840207"/>
            <a:ext cx="2005079" cy="523220"/>
          </a:xfrm>
          <a:custGeom>
            <a:avLst/>
            <a:gdLst>
              <a:gd name="connsiteX0" fmla="*/ 0 w 2005079"/>
              <a:gd name="connsiteY0" fmla="*/ 0 h 523220"/>
              <a:gd name="connsiteX1" fmla="*/ 2005079 w 2005079"/>
              <a:gd name="connsiteY1" fmla="*/ 0 h 523220"/>
              <a:gd name="connsiteX2" fmla="*/ 1946951 w 2005079"/>
              <a:gd name="connsiteY2" fmla="*/ 77748 h 523220"/>
              <a:gd name="connsiteX3" fmla="*/ 1002539 w 2005079"/>
              <a:gd name="connsiteY3" fmla="*/ 523220 h 523220"/>
              <a:gd name="connsiteX4" fmla="*/ 58127 w 2005079"/>
              <a:gd name="connsiteY4" fmla="*/ 77748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5079" h="523220">
                <a:moveTo>
                  <a:pt x="0" y="0"/>
                </a:moveTo>
                <a:lnTo>
                  <a:pt x="2005079" y="0"/>
                </a:lnTo>
                <a:lnTo>
                  <a:pt x="1946951" y="77748"/>
                </a:lnTo>
                <a:cubicBezTo>
                  <a:pt x="1722472" y="349809"/>
                  <a:pt x="1382753" y="523220"/>
                  <a:pt x="1002539" y="523220"/>
                </a:cubicBezTo>
                <a:cubicBezTo>
                  <a:pt x="622326" y="523220"/>
                  <a:pt x="282606" y="349809"/>
                  <a:pt x="58127" y="77748"/>
                </a:cubicBez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John Doe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8FB32D7-73E8-412E-8D60-08A2FC8DC9DD}"/>
              </a:ext>
            </a:extLst>
          </p:cNvPr>
          <p:cNvSpPr/>
          <p:nvPr/>
        </p:nvSpPr>
        <p:spPr>
          <a:xfrm>
            <a:off x="6509537" y="3840207"/>
            <a:ext cx="2005079" cy="523220"/>
          </a:xfrm>
          <a:custGeom>
            <a:avLst/>
            <a:gdLst>
              <a:gd name="connsiteX0" fmla="*/ 0 w 2005079"/>
              <a:gd name="connsiteY0" fmla="*/ 0 h 523220"/>
              <a:gd name="connsiteX1" fmla="*/ 2005079 w 2005079"/>
              <a:gd name="connsiteY1" fmla="*/ 0 h 523220"/>
              <a:gd name="connsiteX2" fmla="*/ 1946951 w 2005079"/>
              <a:gd name="connsiteY2" fmla="*/ 77748 h 523220"/>
              <a:gd name="connsiteX3" fmla="*/ 1002539 w 2005079"/>
              <a:gd name="connsiteY3" fmla="*/ 523220 h 523220"/>
              <a:gd name="connsiteX4" fmla="*/ 58127 w 2005079"/>
              <a:gd name="connsiteY4" fmla="*/ 77748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5079" h="523220">
                <a:moveTo>
                  <a:pt x="0" y="0"/>
                </a:moveTo>
                <a:lnTo>
                  <a:pt x="2005079" y="0"/>
                </a:lnTo>
                <a:lnTo>
                  <a:pt x="1946951" y="77748"/>
                </a:lnTo>
                <a:cubicBezTo>
                  <a:pt x="1722472" y="349809"/>
                  <a:pt x="1382753" y="523220"/>
                  <a:pt x="1002539" y="523220"/>
                </a:cubicBezTo>
                <a:cubicBezTo>
                  <a:pt x="622326" y="523220"/>
                  <a:pt x="282606" y="349809"/>
                  <a:pt x="58127" y="77748"/>
                </a:cubicBez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Lisa Doe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04031B1-9136-4CBA-BDBB-1A1F8B8D93EF}"/>
              </a:ext>
            </a:extLst>
          </p:cNvPr>
          <p:cNvSpPr/>
          <p:nvPr/>
        </p:nvSpPr>
        <p:spPr>
          <a:xfrm>
            <a:off x="9341685" y="3840207"/>
            <a:ext cx="2005080" cy="523220"/>
          </a:xfrm>
          <a:custGeom>
            <a:avLst/>
            <a:gdLst>
              <a:gd name="connsiteX0" fmla="*/ 0 w 2005080"/>
              <a:gd name="connsiteY0" fmla="*/ 0 h 523220"/>
              <a:gd name="connsiteX1" fmla="*/ 2005080 w 2005080"/>
              <a:gd name="connsiteY1" fmla="*/ 0 h 523220"/>
              <a:gd name="connsiteX2" fmla="*/ 1946952 w 2005080"/>
              <a:gd name="connsiteY2" fmla="*/ 77748 h 523220"/>
              <a:gd name="connsiteX3" fmla="*/ 1002540 w 2005080"/>
              <a:gd name="connsiteY3" fmla="*/ 523220 h 523220"/>
              <a:gd name="connsiteX4" fmla="*/ 58128 w 2005080"/>
              <a:gd name="connsiteY4" fmla="*/ 77748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5080" h="523220">
                <a:moveTo>
                  <a:pt x="0" y="0"/>
                </a:moveTo>
                <a:lnTo>
                  <a:pt x="2005080" y="0"/>
                </a:lnTo>
                <a:lnTo>
                  <a:pt x="1946952" y="77748"/>
                </a:lnTo>
                <a:cubicBezTo>
                  <a:pt x="1722473" y="349809"/>
                  <a:pt x="1382753" y="523220"/>
                  <a:pt x="1002540" y="523220"/>
                </a:cubicBezTo>
                <a:cubicBezTo>
                  <a:pt x="622327" y="523220"/>
                  <a:pt x="282607" y="349809"/>
                  <a:pt x="58128" y="77748"/>
                </a:cubicBez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Gary Doe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E2C0D7-160D-4565-9A57-4172C3766793}"/>
              </a:ext>
            </a:extLst>
          </p:cNvPr>
          <p:cNvSpPr/>
          <p:nvPr/>
        </p:nvSpPr>
        <p:spPr>
          <a:xfrm>
            <a:off x="623732" y="5171613"/>
            <a:ext cx="2447777" cy="83099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8F4C305-515C-438C-B50B-A558449E70ED}"/>
              </a:ext>
            </a:extLst>
          </p:cNvPr>
          <p:cNvSpPr/>
          <p:nvPr/>
        </p:nvSpPr>
        <p:spPr>
          <a:xfrm>
            <a:off x="3456035" y="5171613"/>
            <a:ext cx="2447777" cy="83099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3FE0EE8-CB01-4DAB-A9CD-FB325F295BA3}"/>
              </a:ext>
            </a:extLst>
          </p:cNvPr>
          <p:cNvSpPr/>
          <p:nvPr/>
        </p:nvSpPr>
        <p:spPr>
          <a:xfrm>
            <a:off x="6288185" y="5171613"/>
            <a:ext cx="2447777" cy="83099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61F46D1-EEEB-49BB-9D8B-69E1C7F558FD}"/>
              </a:ext>
            </a:extLst>
          </p:cNvPr>
          <p:cNvSpPr/>
          <p:nvPr/>
        </p:nvSpPr>
        <p:spPr>
          <a:xfrm>
            <a:off x="9120335" y="5171613"/>
            <a:ext cx="2447777" cy="83099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rgbClr val="7B8898"/>
                </a:solidFill>
              </a:rPr>
              <a:t>Lorem ipsum dolor sit </a:t>
            </a:r>
            <a:r>
              <a:rPr lang="en-US" sz="1200" dirty="0" err="1">
                <a:solidFill>
                  <a:srgbClr val="7B8898"/>
                </a:solidFill>
              </a:rPr>
              <a:t>amet</a:t>
            </a:r>
            <a:r>
              <a:rPr lang="en-US" sz="1200" dirty="0">
                <a:solidFill>
                  <a:srgbClr val="7B8898"/>
                </a:solidFill>
              </a:rPr>
              <a:t>, </a:t>
            </a:r>
            <a:r>
              <a:rPr lang="en-US" sz="1200" dirty="0" err="1">
                <a:solidFill>
                  <a:srgbClr val="7B8898"/>
                </a:solidFill>
              </a:rPr>
              <a:t>consectetur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adipiscing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elit</a:t>
            </a:r>
            <a:r>
              <a:rPr lang="en-US" sz="1200" dirty="0">
                <a:solidFill>
                  <a:srgbClr val="7B8898"/>
                </a:solidFill>
              </a:rPr>
              <a:t>, sed do </a:t>
            </a:r>
            <a:r>
              <a:rPr lang="en-US" sz="1200" dirty="0" err="1">
                <a:solidFill>
                  <a:srgbClr val="7B8898"/>
                </a:solidFill>
              </a:rPr>
              <a:t>eiusmod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tempor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incididunt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ut</a:t>
            </a:r>
            <a:r>
              <a:rPr lang="en-US" sz="1200" dirty="0">
                <a:solidFill>
                  <a:srgbClr val="7B8898"/>
                </a:solidFill>
              </a:rPr>
              <a:t> </a:t>
            </a:r>
            <a:r>
              <a:rPr lang="en-US" sz="1200" dirty="0" err="1">
                <a:solidFill>
                  <a:srgbClr val="7B8898"/>
                </a:solidFill>
              </a:rPr>
              <a:t>labore</a:t>
            </a:r>
            <a:r>
              <a:rPr lang="en-US" sz="1200" dirty="0">
                <a:solidFill>
                  <a:srgbClr val="7B8898"/>
                </a:solidFill>
              </a:rPr>
              <a:t> et dolore magna </a:t>
            </a:r>
            <a:r>
              <a:rPr lang="en-US" sz="1200" dirty="0" err="1">
                <a:solidFill>
                  <a:srgbClr val="7B8898"/>
                </a:solidFill>
              </a:rPr>
              <a:t>aliqua</a:t>
            </a:r>
            <a:r>
              <a:rPr lang="en-US" sz="1200" dirty="0">
                <a:solidFill>
                  <a:srgbClr val="7B8898"/>
                </a:solidFill>
              </a:rPr>
              <a:t>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29A3B61-8303-480A-8C93-43D5843DD34F}"/>
              </a:ext>
            </a:extLst>
          </p:cNvPr>
          <p:cNvSpPr/>
          <p:nvPr/>
        </p:nvSpPr>
        <p:spPr>
          <a:xfrm>
            <a:off x="623886" y="4648393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CF666F5-2E36-4CA3-9654-988C485CF353}"/>
              </a:ext>
            </a:extLst>
          </p:cNvPr>
          <p:cNvSpPr/>
          <p:nvPr/>
        </p:nvSpPr>
        <p:spPr>
          <a:xfrm>
            <a:off x="3456036" y="4648393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517AFD-24A2-4F15-BE68-99ADCF8EAB79}"/>
              </a:ext>
            </a:extLst>
          </p:cNvPr>
          <p:cNvSpPr/>
          <p:nvPr/>
        </p:nvSpPr>
        <p:spPr>
          <a:xfrm>
            <a:off x="6288186" y="4648393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Web Designer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79769D5-2167-412A-9694-35A65572A96F}"/>
              </a:ext>
            </a:extLst>
          </p:cNvPr>
          <p:cNvSpPr/>
          <p:nvPr/>
        </p:nvSpPr>
        <p:spPr>
          <a:xfrm>
            <a:off x="9120336" y="4648393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Sales</a:t>
            </a:r>
          </a:p>
        </p:txBody>
      </p:sp>
    </p:spTree>
    <p:extLst>
      <p:ext uri="{BB962C8B-B14F-4D97-AF65-F5344CB8AC3E}">
        <p14:creationId xmlns:p14="http://schemas.microsoft.com/office/powerpoint/2010/main" val="1026980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623732" y="1915154"/>
            <a:ext cx="2447777" cy="49428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456037" y="1915154"/>
            <a:ext cx="2447777" cy="49428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88187" y="1915154"/>
            <a:ext cx="2447777" cy="494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120336" y="1915154"/>
            <a:ext cx="2447777" cy="49428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4943F0-BB08-4C09-9572-494F942DB5A8}"/>
              </a:ext>
            </a:extLst>
          </p:cNvPr>
          <p:cNvSpPr/>
          <p:nvPr/>
        </p:nvSpPr>
        <p:spPr>
          <a:xfrm>
            <a:off x="623886" y="1915154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Jane Doe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94155-A039-4E78-AA29-472E89BE2FCF}"/>
              </a:ext>
            </a:extLst>
          </p:cNvPr>
          <p:cNvSpPr/>
          <p:nvPr/>
        </p:nvSpPr>
        <p:spPr>
          <a:xfrm>
            <a:off x="3456036" y="1915154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John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2B074-222B-4948-94BB-C88F601F2821}"/>
              </a:ext>
            </a:extLst>
          </p:cNvPr>
          <p:cNvSpPr/>
          <p:nvPr/>
        </p:nvSpPr>
        <p:spPr>
          <a:xfrm>
            <a:off x="6288186" y="1915154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Lisa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C30D8E-B23A-40DD-B75C-BBEB3D76C878}"/>
              </a:ext>
            </a:extLst>
          </p:cNvPr>
          <p:cNvSpPr/>
          <p:nvPr/>
        </p:nvSpPr>
        <p:spPr>
          <a:xfrm>
            <a:off x="9120336" y="1915154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Gary Doe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E2C0D7-160D-4565-9A57-4172C3766793}"/>
              </a:ext>
            </a:extLst>
          </p:cNvPr>
          <p:cNvSpPr/>
          <p:nvPr/>
        </p:nvSpPr>
        <p:spPr>
          <a:xfrm>
            <a:off x="623732" y="4874352"/>
            <a:ext cx="2447777" cy="830997"/>
          </a:xfrm>
          <a:prstGeom prst="rect">
            <a:avLst/>
          </a:prstGeom>
        </p:spPr>
        <p:txBody>
          <a:bodyPr wrap="square" lIns="182880" rIns="18288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</a:rPr>
              <a:t>amet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consectetur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adipiscing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elit</a:t>
            </a:r>
            <a:r>
              <a:rPr lang="en-US" sz="1200" dirty="0">
                <a:solidFill>
                  <a:schemeClr val="bg1"/>
                </a:solidFill>
              </a:rPr>
              <a:t>, sed do </a:t>
            </a:r>
            <a:r>
              <a:rPr lang="en-US" sz="1200" dirty="0" err="1">
                <a:solidFill>
                  <a:schemeClr val="bg1"/>
                </a:solidFill>
              </a:rPr>
              <a:t>eiusmod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tempor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incididunt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labore</a:t>
            </a:r>
            <a:r>
              <a:rPr lang="en-US" sz="1200" dirty="0">
                <a:solidFill>
                  <a:schemeClr val="bg1"/>
                </a:solidFill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</a:rPr>
              <a:t>aliqua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8F4C305-515C-438C-B50B-A558449E70ED}"/>
              </a:ext>
            </a:extLst>
          </p:cNvPr>
          <p:cNvSpPr/>
          <p:nvPr/>
        </p:nvSpPr>
        <p:spPr>
          <a:xfrm>
            <a:off x="3456035" y="4874352"/>
            <a:ext cx="2447777" cy="830997"/>
          </a:xfrm>
          <a:prstGeom prst="rect">
            <a:avLst/>
          </a:prstGeom>
        </p:spPr>
        <p:txBody>
          <a:bodyPr wrap="square" lIns="182880" rIns="18288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</a:rPr>
              <a:t>amet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consectetur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adipiscing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elit</a:t>
            </a:r>
            <a:r>
              <a:rPr lang="en-US" sz="1200" dirty="0">
                <a:solidFill>
                  <a:schemeClr val="bg1"/>
                </a:solidFill>
              </a:rPr>
              <a:t>, sed do </a:t>
            </a:r>
            <a:r>
              <a:rPr lang="en-US" sz="1200" dirty="0" err="1">
                <a:solidFill>
                  <a:schemeClr val="bg1"/>
                </a:solidFill>
              </a:rPr>
              <a:t>eiusmod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tempor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incididunt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labore</a:t>
            </a:r>
            <a:r>
              <a:rPr lang="en-US" sz="1200" dirty="0">
                <a:solidFill>
                  <a:schemeClr val="bg1"/>
                </a:solidFill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</a:rPr>
              <a:t>aliqua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3FE0EE8-CB01-4DAB-A9CD-FB325F295BA3}"/>
              </a:ext>
            </a:extLst>
          </p:cNvPr>
          <p:cNvSpPr/>
          <p:nvPr/>
        </p:nvSpPr>
        <p:spPr>
          <a:xfrm>
            <a:off x="6288185" y="4874352"/>
            <a:ext cx="2447777" cy="830997"/>
          </a:xfrm>
          <a:prstGeom prst="rect">
            <a:avLst/>
          </a:prstGeom>
        </p:spPr>
        <p:txBody>
          <a:bodyPr wrap="square" lIns="182880" rIns="18288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</a:rPr>
              <a:t>amet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consectetur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adipiscing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elit</a:t>
            </a:r>
            <a:r>
              <a:rPr lang="en-US" sz="1200" dirty="0">
                <a:solidFill>
                  <a:schemeClr val="bg1"/>
                </a:solidFill>
              </a:rPr>
              <a:t>, sed do </a:t>
            </a:r>
            <a:r>
              <a:rPr lang="en-US" sz="1200" dirty="0" err="1">
                <a:solidFill>
                  <a:schemeClr val="bg1"/>
                </a:solidFill>
              </a:rPr>
              <a:t>eiusmod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tempor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incididunt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labore</a:t>
            </a:r>
            <a:r>
              <a:rPr lang="en-US" sz="1200" dirty="0">
                <a:solidFill>
                  <a:schemeClr val="bg1"/>
                </a:solidFill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</a:rPr>
              <a:t>aliqua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61F46D1-EEEB-49BB-9D8B-69E1C7F558FD}"/>
              </a:ext>
            </a:extLst>
          </p:cNvPr>
          <p:cNvSpPr/>
          <p:nvPr/>
        </p:nvSpPr>
        <p:spPr>
          <a:xfrm>
            <a:off x="9120335" y="4874352"/>
            <a:ext cx="2447777" cy="830997"/>
          </a:xfrm>
          <a:prstGeom prst="rect">
            <a:avLst/>
          </a:prstGeom>
        </p:spPr>
        <p:txBody>
          <a:bodyPr wrap="square" lIns="182880" rIns="18288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>
                <a:solidFill>
                  <a:schemeClr val="bg1"/>
                </a:solidFill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</a:rPr>
              <a:t>amet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consectetur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adipiscing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elit</a:t>
            </a:r>
            <a:r>
              <a:rPr lang="en-US" sz="1200" dirty="0">
                <a:solidFill>
                  <a:schemeClr val="bg1"/>
                </a:solidFill>
              </a:rPr>
              <a:t>, sed do </a:t>
            </a:r>
            <a:r>
              <a:rPr lang="en-US" sz="1200" dirty="0" err="1">
                <a:solidFill>
                  <a:schemeClr val="bg1"/>
                </a:solidFill>
              </a:rPr>
              <a:t>eiusmod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tempor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incididunt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ut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labore</a:t>
            </a:r>
            <a:r>
              <a:rPr lang="en-US" sz="1200" dirty="0">
                <a:solidFill>
                  <a:schemeClr val="bg1"/>
                </a:solidFill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</a:rPr>
              <a:t>aliqua</a:t>
            </a:r>
            <a:r>
              <a:rPr lang="en-US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6851612-7F3B-424D-9EBB-8897D5F267C5}"/>
              </a:ext>
            </a:extLst>
          </p:cNvPr>
          <p:cNvSpPr/>
          <p:nvPr/>
        </p:nvSpPr>
        <p:spPr>
          <a:xfrm>
            <a:off x="841627" y="2621293"/>
            <a:ext cx="2011986" cy="201198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C2F4F1-D912-42EF-8AF5-1A77C3795FF9}"/>
              </a:ext>
            </a:extLst>
          </p:cNvPr>
          <p:cNvSpPr/>
          <p:nvPr/>
        </p:nvSpPr>
        <p:spPr>
          <a:xfrm>
            <a:off x="3673932" y="2621293"/>
            <a:ext cx="2011986" cy="201198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21A9690-CFC3-46BF-B7C4-99DC73ABF379}"/>
              </a:ext>
            </a:extLst>
          </p:cNvPr>
          <p:cNvSpPr/>
          <p:nvPr/>
        </p:nvSpPr>
        <p:spPr>
          <a:xfrm>
            <a:off x="6506082" y="2621293"/>
            <a:ext cx="2011986" cy="201198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551277-FD90-4368-836F-83AA5942626C}"/>
              </a:ext>
            </a:extLst>
          </p:cNvPr>
          <p:cNvSpPr/>
          <p:nvPr/>
        </p:nvSpPr>
        <p:spPr>
          <a:xfrm>
            <a:off x="9338231" y="2621293"/>
            <a:ext cx="2011986" cy="2011986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76255-25A6-4346-AB93-C2556A71D396}"/>
              </a:ext>
            </a:extLst>
          </p:cNvPr>
          <p:cNvSpPr/>
          <p:nvPr/>
        </p:nvSpPr>
        <p:spPr>
          <a:xfrm>
            <a:off x="947520" y="4307529"/>
            <a:ext cx="1800200" cy="4063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bg1"/>
                </a:solidFill>
              </a:rPr>
              <a:t>CEO/Founder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DDA68-47B1-4479-AB0A-EA782488CA47}"/>
              </a:ext>
            </a:extLst>
          </p:cNvPr>
          <p:cNvSpPr/>
          <p:nvPr/>
        </p:nvSpPr>
        <p:spPr>
          <a:xfrm>
            <a:off x="3779823" y="4307529"/>
            <a:ext cx="1800200" cy="40632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bg1"/>
                </a:solidFill>
              </a:rPr>
              <a:t>Project Manager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D06403-D41C-4C2F-90DB-83C2D5ED32EB}"/>
              </a:ext>
            </a:extLst>
          </p:cNvPr>
          <p:cNvSpPr/>
          <p:nvPr/>
        </p:nvSpPr>
        <p:spPr>
          <a:xfrm>
            <a:off x="6611975" y="4307529"/>
            <a:ext cx="1800200" cy="40632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bg1"/>
                </a:solidFill>
              </a:rPr>
              <a:t>Web Designer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002913-B181-4609-8A77-C3BC1C3C8F45}"/>
              </a:ext>
            </a:extLst>
          </p:cNvPr>
          <p:cNvSpPr/>
          <p:nvPr/>
        </p:nvSpPr>
        <p:spPr>
          <a:xfrm>
            <a:off x="9444124" y="4307529"/>
            <a:ext cx="1800200" cy="4063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bg1"/>
                </a:solidFill>
              </a:rPr>
              <a:t>Sales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6B0CF25-2CB2-4072-8A37-141C50E048DA}"/>
              </a:ext>
            </a:extLst>
          </p:cNvPr>
          <p:cNvSpPr/>
          <p:nvPr/>
        </p:nvSpPr>
        <p:spPr>
          <a:xfrm>
            <a:off x="867862" y="6388349"/>
            <a:ext cx="354755" cy="275801"/>
          </a:xfrm>
          <a:custGeom>
            <a:avLst/>
            <a:gdLst/>
            <a:ahLst/>
            <a:cxnLst/>
            <a:rect l="l" t="t" r="r" b="b"/>
            <a:pathLst>
              <a:path w="632497" h="491729">
                <a:moveTo>
                  <a:pt x="228304" y="0"/>
                </a:moveTo>
                <a:cubicBezTo>
                  <a:pt x="275135" y="0"/>
                  <a:pt x="317576" y="9879"/>
                  <a:pt x="355626" y="29636"/>
                </a:cubicBezTo>
                <a:cubicBezTo>
                  <a:pt x="393676" y="49393"/>
                  <a:pt x="421482" y="75369"/>
                  <a:pt x="439044" y="107566"/>
                </a:cubicBezTo>
                <a:cubicBezTo>
                  <a:pt x="474899" y="111956"/>
                  <a:pt x="507645" y="122384"/>
                  <a:pt x="537280" y="138848"/>
                </a:cubicBezTo>
                <a:cubicBezTo>
                  <a:pt x="566915" y="155312"/>
                  <a:pt x="590148" y="175983"/>
                  <a:pt x="606978" y="200863"/>
                </a:cubicBezTo>
                <a:cubicBezTo>
                  <a:pt x="623808" y="225742"/>
                  <a:pt x="632223" y="252450"/>
                  <a:pt x="632223" y="280988"/>
                </a:cubicBezTo>
                <a:cubicBezTo>
                  <a:pt x="632223" y="321234"/>
                  <a:pt x="616125" y="357089"/>
                  <a:pt x="583928" y="388554"/>
                </a:cubicBezTo>
                <a:cubicBezTo>
                  <a:pt x="591246" y="402457"/>
                  <a:pt x="600026" y="416725"/>
                  <a:pt x="610271" y="431360"/>
                </a:cubicBezTo>
                <a:cubicBezTo>
                  <a:pt x="618320" y="441605"/>
                  <a:pt x="623442" y="447458"/>
                  <a:pt x="625637" y="448922"/>
                </a:cubicBezTo>
                <a:cubicBezTo>
                  <a:pt x="629296" y="452581"/>
                  <a:pt x="631491" y="456971"/>
                  <a:pt x="632223" y="462093"/>
                </a:cubicBezTo>
                <a:cubicBezTo>
                  <a:pt x="632955" y="467215"/>
                  <a:pt x="632223" y="471972"/>
                  <a:pt x="630028" y="476362"/>
                </a:cubicBezTo>
                <a:cubicBezTo>
                  <a:pt x="627833" y="480753"/>
                  <a:pt x="624723" y="484411"/>
                  <a:pt x="620698" y="487338"/>
                </a:cubicBezTo>
                <a:cubicBezTo>
                  <a:pt x="616673" y="490265"/>
                  <a:pt x="612100" y="491729"/>
                  <a:pt x="606978" y="491729"/>
                </a:cubicBezTo>
                <a:cubicBezTo>
                  <a:pt x="559415" y="491729"/>
                  <a:pt x="513681" y="477460"/>
                  <a:pt x="469777" y="448922"/>
                </a:cubicBezTo>
                <a:cubicBezTo>
                  <a:pt x="447825" y="454044"/>
                  <a:pt x="425873" y="456605"/>
                  <a:pt x="403921" y="456605"/>
                </a:cubicBezTo>
                <a:cubicBezTo>
                  <a:pt x="357089" y="456605"/>
                  <a:pt x="314831" y="446727"/>
                  <a:pt x="277147" y="426970"/>
                </a:cubicBezTo>
                <a:cubicBezTo>
                  <a:pt x="239462" y="407213"/>
                  <a:pt x="211839" y="381236"/>
                  <a:pt x="194278" y="349040"/>
                </a:cubicBezTo>
                <a:cubicBezTo>
                  <a:pt x="183302" y="347576"/>
                  <a:pt x="172691" y="345747"/>
                  <a:pt x="162447" y="343552"/>
                </a:cubicBezTo>
                <a:cubicBezTo>
                  <a:pt x="119274" y="372089"/>
                  <a:pt x="73541" y="386358"/>
                  <a:pt x="25246" y="386358"/>
                </a:cubicBezTo>
                <a:cubicBezTo>
                  <a:pt x="20124" y="386358"/>
                  <a:pt x="15551" y="384895"/>
                  <a:pt x="11526" y="381968"/>
                </a:cubicBezTo>
                <a:cubicBezTo>
                  <a:pt x="7501" y="379041"/>
                  <a:pt x="4392" y="375382"/>
                  <a:pt x="2196" y="370992"/>
                </a:cubicBezTo>
                <a:cubicBezTo>
                  <a:pt x="1" y="366601"/>
                  <a:pt x="-548" y="361845"/>
                  <a:pt x="550" y="356723"/>
                </a:cubicBezTo>
                <a:cubicBezTo>
                  <a:pt x="1648" y="351601"/>
                  <a:pt x="3843" y="347393"/>
                  <a:pt x="7136" y="344100"/>
                </a:cubicBezTo>
                <a:cubicBezTo>
                  <a:pt x="10428" y="340808"/>
                  <a:pt x="15368" y="334771"/>
                  <a:pt x="21953" y="325990"/>
                </a:cubicBezTo>
                <a:cubicBezTo>
                  <a:pt x="32197" y="311355"/>
                  <a:pt x="40978" y="297086"/>
                  <a:pt x="48296" y="283183"/>
                </a:cubicBezTo>
                <a:cubicBezTo>
                  <a:pt x="16099" y="251718"/>
                  <a:pt x="1" y="215863"/>
                  <a:pt x="1" y="175618"/>
                </a:cubicBezTo>
                <a:cubicBezTo>
                  <a:pt x="1" y="144153"/>
                  <a:pt x="10245" y="114883"/>
                  <a:pt x="30734" y="87809"/>
                </a:cubicBezTo>
                <a:cubicBezTo>
                  <a:pt x="51223" y="60735"/>
                  <a:pt x="78846" y="39331"/>
                  <a:pt x="113604" y="23599"/>
                </a:cubicBezTo>
                <a:cubicBezTo>
                  <a:pt x="148361" y="7867"/>
                  <a:pt x="186594" y="0"/>
                  <a:pt x="228304" y="0"/>
                </a:cubicBezTo>
                <a:close/>
                <a:moveTo>
                  <a:pt x="228304" y="52686"/>
                </a:moveTo>
                <a:cubicBezTo>
                  <a:pt x="196839" y="52686"/>
                  <a:pt x="167752" y="58357"/>
                  <a:pt x="141044" y="69699"/>
                </a:cubicBezTo>
                <a:cubicBezTo>
                  <a:pt x="114335" y="81040"/>
                  <a:pt x="92932" y="96041"/>
                  <a:pt x="76834" y="114700"/>
                </a:cubicBezTo>
                <a:cubicBezTo>
                  <a:pt x="60735" y="133360"/>
                  <a:pt x="52686" y="153665"/>
                  <a:pt x="52686" y="175618"/>
                </a:cubicBezTo>
                <a:cubicBezTo>
                  <a:pt x="52686" y="201228"/>
                  <a:pt x="63662" y="224644"/>
                  <a:pt x="85615" y="245865"/>
                </a:cubicBezTo>
                <a:lnTo>
                  <a:pt x="113055" y="272207"/>
                </a:lnTo>
                <a:lnTo>
                  <a:pt x="95493" y="307331"/>
                </a:lnTo>
                <a:lnTo>
                  <a:pt x="86712" y="322697"/>
                </a:lnTo>
                <a:cubicBezTo>
                  <a:pt x="102810" y="317575"/>
                  <a:pt x="118543" y="309892"/>
                  <a:pt x="133909" y="299647"/>
                </a:cubicBezTo>
                <a:lnTo>
                  <a:pt x="152569" y="287574"/>
                </a:lnTo>
                <a:lnTo>
                  <a:pt x="174521" y="291964"/>
                </a:lnTo>
                <a:cubicBezTo>
                  <a:pt x="192082" y="296355"/>
                  <a:pt x="210010" y="298550"/>
                  <a:pt x="228304" y="298550"/>
                </a:cubicBezTo>
                <a:cubicBezTo>
                  <a:pt x="259768" y="298550"/>
                  <a:pt x="288855" y="292879"/>
                  <a:pt x="315563" y="281537"/>
                </a:cubicBezTo>
                <a:cubicBezTo>
                  <a:pt x="342272" y="270195"/>
                  <a:pt x="363675" y="255194"/>
                  <a:pt x="379773" y="236535"/>
                </a:cubicBezTo>
                <a:cubicBezTo>
                  <a:pt x="395871" y="217876"/>
                  <a:pt x="403921" y="197570"/>
                  <a:pt x="403921" y="175618"/>
                </a:cubicBezTo>
                <a:cubicBezTo>
                  <a:pt x="403921" y="153665"/>
                  <a:pt x="395871" y="133360"/>
                  <a:pt x="379773" y="114700"/>
                </a:cubicBezTo>
                <a:cubicBezTo>
                  <a:pt x="363675" y="96041"/>
                  <a:pt x="342272" y="81040"/>
                  <a:pt x="315563" y="69699"/>
                </a:cubicBezTo>
                <a:cubicBezTo>
                  <a:pt x="288855" y="58357"/>
                  <a:pt x="259768" y="52686"/>
                  <a:pt x="228304" y="52686"/>
                </a:cubicBezTo>
                <a:close/>
                <a:moveTo>
                  <a:pt x="455508" y="164642"/>
                </a:moveTo>
                <a:lnTo>
                  <a:pt x="456606" y="175618"/>
                </a:lnTo>
                <a:cubicBezTo>
                  <a:pt x="456606" y="204887"/>
                  <a:pt x="448008" y="231961"/>
                  <a:pt x="430812" y="256841"/>
                </a:cubicBezTo>
                <a:cubicBezTo>
                  <a:pt x="413616" y="281720"/>
                  <a:pt x="390017" y="302391"/>
                  <a:pt x="360016" y="318855"/>
                </a:cubicBezTo>
                <a:cubicBezTo>
                  <a:pt x="330015" y="335320"/>
                  <a:pt x="296721" y="345381"/>
                  <a:pt x="260134" y="349040"/>
                </a:cubicBezTo>
                <a:cubicBezTo>
                  <a:pt x="276232" y="365870"/>
                  <a:pt x="296904" y="379224"/>
                  <a:pt x="322149" y="389102"/>
                </a:cubicBezTo>
                <a:cubicBezTo>
                  <a:pt x="347394" y="398981"/>
                  <a:pt x="374651" y="403920"/>
                  <a:pt x="403921" y="403920"/>
                </a:cubicBezTo>
                <a:cubicBezTo>
                  <a:pt x="422214" y="403920"/>
                  <a:pt x="440142" y="401725"/>
                  <a:pt x="457703" y="397334"/>
                </a:cubicBezTo>
                <a:lnTo>
                  <a:pt x="479656" y="392944"/>
                </a:lnTo>
                <a:lnTo>
                  <a:pt x="498315" y="405018"/>
                </a:lnTo>
                <a:cubicBezTo>
                  <a:pt x="513681" y="415262"/>
                  <a:pt x="529414" y="422945"/>
                  <a:pt x="545512" y="428067"/>
                </a:cubicBezTo>
                <a:lnTo>
                  <a:pt x="536731" y="411603"/>
                </a:lnTo>
                <a:lnTo>
                  <a:pt x="520267" y="377577"/>
                </a:lnTo>
                <a:lnTo>
                  <a:pt x="546610" y="351235"/>
                </a:lnTo>
                <a:cubicBezTo>
                  <a:pt x="568562" y="330015"/>
                  <a:pt x="579538" y="306416"/>
                  <a:pt x="579538" y="280439"/>
                </a:cubicBezTo>
                <a:cubicBezTo>
                  <a:pt x="579538" y="254462"/>
                  <a:pt x="567830" y="230681"/>
                  <a:pt x="544414" y="209095"/>
                </a:cubicBezTo>
                <a:cubicBezTo>
                  <a:pt x="520999" y="187508"/>
                  <a:pt x="491363" y="172691"/>
                  <a:pt x="455508" y="1646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3F14138-3AF2-4121-9E10-91A261A10D62}"/>
              </a:ext>
            </a:extLst>
          </p:cNvPr>
          <p:cNvSpPr/>
          <p:nvPr/>
        </p:nvSpPr>
        <p:spPr>
          <a:xfrm>
            <a:off x="868016" y="5912586"/>
            <a:ext cx="354601" cy="315200"/>
          </a:xfrm>
          <a:custGeom>
            <a:avLst/>
            <a:gdLst>
              <a:gd name="connsiteX0" fmla="*/ 441238 w 632222"/>
              <a:gd name="connsiteY0" fmla="*/ 127322 h 561974"/>
              <a:gd name="connsiteX1" fmla="*/ 237083 w 632222"/>
              <a:gd name="connsiteY1" fmla="*/ 331478 h 561974"/>
              <a:gd name="connsiteX2" fmla="*/ 229400 w 632222"/>
              <a:gd name="connsiteY2" fmla="*/ 402822 h 561974"/>
              <a:gd name="connsiteX3" fmla="*/ 300745 w 632222"/>
              <a:gd name="connsiteY3" fmla="*/ 395139 h 561974"/>
              <a:gd name="connsiteX4" fmla="*/ 504900 w 632222"/>
              <a:gd name="connsiteY4" fmla="*/ 190984 h 561974"/>
              <a:gd name="connsiteX5" fmla="*/ 52685 w 632222"/>
              <a:gd name="connsiteY5" fmla="*/ 70246 h 561974"/>
              <a:gd name="connsiteX6" fmla="*/ 353430 w 632222"/>
              <a:gd name="connsiteY6" fmla="*/ 70246 h 561974"/>
              <a:gd name="connsiteX7" fmla="*/ 361113 w 632222"/>
              <a:gd name="connsiteY7" fmla="*/ 75734 h 561974"/>
              <a:gd name="connsiteX8" fmla="*/ 358918 w 632222"/>
              <a:gd name="connsiteY8" fmla="*/ 85612 h 561974"/>
              <a:gd name="connsiteX9" fmla="*/ 323794 w 632222"/>
              <a:gd name="connsiteY9" fmla="*/ 120736 h 561974"/>
              <a:gd name="connsiteX10" fmla="*/ 318306 w 632222"/>
              <a:gd name="connsiteY10" fmla="*/ 122931 h 561974"/>
              <a:gd name="connsiteX11" fmla="*/ 52685 w 632222"/>
              <a:gd name="connsiteY11" fmla="*/ 122931 h 561974"/>
              <a:gd name="connsiteX12" fmla="*/ 52685 w 632222"/>
              <a:gd name="connsiteY12" fmla="*/ 509289 h 561974"/>
              <a:gd name="connsiteX13" fmla="*/ 439043 w 632222"/>
              <a:gd name="connsiteY13" fmla="*/ 509289 h 561974"/>
              <a:gd name="connsiteX14" fmla="*/ 439043 w 632222"/>
              <a:gd name="connsiteY14" fmla="*/ 384162 h 561974"/>
              <a:gd name="connsiteX15" fmla="*/ 441238 w 632222"/>
              <a:gd name="connsiteY15" fmla="*/ 378674 h 561974"/>
              <a:gd name="connsiteX16" fmla="*/ 476362 w 632222"/>
              <a:gd name="connsiteY16" fmla="*/ 343550 h 561974"/>
              <a:gd name="connsiteX17" fmla="*/ 486240 w 632222"/>
              <a:gd name="connsiteY17" fmla="*/ 341355 h 561974"/>
              <a:gd name="connsiteX18" fmla="*/ 491728 w 632222"/>
              <a:gd name="connsiteY18" fmla="*/ 350136 h 561974"/>
              <a:gd name="connsiteX19" fmla="*/ 491728 w 632222"/>
              <a:gd name="connsiteY19" fmla="*/ 509289 h 561974"/>
              <a:gd name="connsiteX20" fmla="*/ 476362 w 632222"/>
              <a:gd name="connsiteY20" fmla="*/ 546608 h 561974"/>
              <a:gd name="connsiteX21" fmla="*/ 439043 w 632222"/>
              <a:gd name="connsiteY21" fmla="*/ 561974 h 561974"/>
              <a:gd name="connsiteX22" fmla="*/ 52685 w 632222"/>
              <a:gd name="connsiteY22" fmla="*/ 561974 h 561974"/>
              <a:gd name="connsiteX23" fmla="*/ 15367 w 632222"/>
              <a:gd name="connsiteY23" fmla="*/ 546608 h 561974"/>
              <a:gd name="connsiteX24" fmla="*/ 0 w 632222"/>
              <a:gd name="connsiteY24" fmla="*/ 509289 h 561974"/>
              <a:gd name="connsiteX25" fmla="*/ 0 w 632222"/>
              <a:gd name="connsiteY25" fmla="*/ 122931 h 561974"/>
              <a:gd name="connsiteX26" fmla="*/ 15367 w 632222"/>
              <a:gd name="connsiteY26" fmla="*/ 85612 h 561974"/>
              <a:gd name="connsiteX27" fmla="*/ 52685 w 632222"/>
              <a:gd name="connsiteY27" fmla="*/ 70246 h 561974"/>
              <a:gd name="connsiteX28" fmla="*/ 520815 w 632222"/>
              <a:gd name="connsiteY28" fmla="*/ 52685 h 561974"/>
              <a:gd name="connsiteX29" fmla="*/ 512583 w 632222"/>
              <a:gd name="connsiteY29" fmla="*/ 55978 h 561974"/>
              <a:gd name="connsiteX30" fmla="*/ 478557 w 632222"/>
              <a:gd name="connsiteY30" fmla="*/ 90004 h 561974"/>
              <a:gd name="connsiteX31" fmla="*/ 542218 w 632222"/>
              <a:gd name="connsiteY31" fmla="*/ 153665 h 561974"/>
              <a:gd name="connsiteX32" fmla="*/ 576244 w 632222"/>
              <a:gd name="connsiteY32" fmla="*/ 119639 h 561974"/>
              <a:gd name="connsiteX33" fmla="*/ 579537 w 632222"/>
              <a:gd name="connsiteY33" fmla="*/ 111407 h 561974"/>
              <a:gd name="connsiteX34" fmla="*/ 576244 w 632222"/>
              <a:gd name="connsiteY34" fmla="*/ 103175 h 561974"/>
              <a:gd name="connsiteX35" fmla="*/ 529047 w 632222"/>
              <a:gd name="connsiteY35" fmla="*/ 55978 h 561974"/>
              <a:gd name="connsiteX36" fmla="*/ 520815 w 632222"/>
              <a:gd name="connsiteY36" fmla="*/ 52685 h 561974"/>
              <a:gd name="connsiteX37" fmla="*/ 520815 w 632222"/>
              <a:gd name="connsiteY37" fmla="*/ 0 h 561974"/>
              <a:gd name="connsiteX38" fmla="*/ 566366 w 632222"/>
              <a:gd name="connsiteY38" fmla="*/ 18659 h 561974"/>
              <a:gd name="connsiteX39" fmla="*/ 613563 w 632222"/>
              <a:gd name="connsiteY39" fmla="*/ 65856 h 561974"/>
              <a:gd name="connsiteX40" fmla="*/ 632222 w 632222"/>
              <a:gd name="connsiteY40" fmla="*/ 111407 h 561974"/>
              <a:gd name="connsiteX41" fmla="*/ 613563 w 632222"/>
              <a:gd name="connsiteY41" fmla="*/ 156958 h 561974"/>
              <a:gd name="connsiteX42" fmla="*/ 324892 w 632222"/>
              <a:gd name="connsiteY42" fmla="*/ 445629 h 561974"/>
              <a:gd name="connsiteX43" fmla="*/ 226107 w 632222"/>
              <a:gd name="connsiteY43" fmla="*/ 456605 h 561974"/>
              <a:gd name="connsiteX44" fmla="*/ 188789 w 632222"/>
              <a:gd name="connsiteY44" fmla="*/ 443433 h 561974"/>
              <a:gd name="connsiteX45" fmla="*/ 175617 w 632222"/>
              <a:gd name="connsiteY45" fmla="*/ 406115 h 561974"/>
              <a:gd name="connsiteX46" fmla="*/ 186593 w 632222"/>
              <a:gd name="connsiteY46" fmla="*/ 307330 h 561974"/>
              <a:gd name="connsiteX47" fmla="*/ 475264 w 632222"/>
              <a:gd name="connsiteY47" fmla="*/ 18659 h 561974"/>
              <a:gd name="connsiteX48" fmla="*/ 520815 w 632222"/>
              <a:gd name="connsiteY48" fmla="*/ 0 h 56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2222" h="561974">
                <a:moveTo>
                  <a:pt x="441238" y="127322"/>
                </a:moveTo>
                <a:lnTo>
                  <a:pt x="237083" y="331478"/>
                </a:lnTo>
                <a:lnTo>
                  <a:pt x="229400" y="402822"/>
                </a:lnTo>
                <a:lnTo>
                  <a:pt x="300745" y="395139"/>
                </a:lnTo>
                <a:lnTo>
                  <a:pt x="504900" y="190984"/>
                </a:lnTo>
                <a:close/>
                <a:moveTo>
                  <a:pt x="52685" y="70246"/>
                </a:moveTo>
                <a:lnTo>
                  <a:pt x="353430" y="70246"/>
                </a:lnTo>
                <a:cubicBezTo>
                  <a:pt x="357089" y="70246"/>
                  <a:pt x="359649" y="72075"/>
                  <a:pt x="361113" y="75734"/>
                </a:cubicBezTo>
                <a:cubicBezTo>
                  <a:pt x="362577" y="79393"/>
                  <a:pt x="361845" y="82685"/>
                  <a:pt x="358918" y="85612"/>
                </a:cubicBezTo>
                <a:lnTo>
                  <a:pt x="323794" y="120736"/>
                </a:lnTo>
                <a:cubicBezTo>
                  <a:pt x="322331" y="122199"/>
                  <a:pt x="320502" y="122931"/>
                  <a:pt x="318306" y="122931"/>
                </a:cubicBezTo>
                <a:lnTo>
                  <a:pt x="52685" y="122931"/>
                </a:lnTo>
                <a:lnTo>
                  <a:pt x="52685" y="509289"/>
                </a:lnTo>
                <a:lnTo>
                  <a:pt x="439043" y="509289"/>
                </a:lnTo>
                <a:lnTo>
                  <a:pt x="439043" y="384162"/>
                </a:lnTo>
                <a:cubicBezTo>
                  <a:pt x="439043" y="381966"/>
                  <a:pt x="439775" y="380137"/>
                  <a:pt x="441238" y="378674"/>
                </a:cubicBezTo>
                <a:lnTo>
                  <a:pt x="476362" y="343550"/>
                </a:lnTo>
                <a:cubicBezTo>
                  <a:pt x="479289" y="340623"/>
                  <a:pt x="482581" y="339892"/>
                  <a:pt x="486240" y="341355"/>
                </a:cubicBezTo>
                <a:cubicBezTo>
                  <a:pt x="489899" y="342818"/>
                  <a:pt x="491728" y="345745"/>
                  <a:pt x="491728" y="350136"/>
                </a:cubicBezTo>
                <a:lnTo>
                  <a:pt x="491728" y="509289"/>
                </a:lnTo>
                <a:cubicBezTo>
                  <a:pt x="491728" y="523924"/>
                  <a:pt x="486606" y="536363"/>
                  <a:pt x="476362" y="546608"/>
                </a:cubicBezTo>
                <a:cubicBezTo>
                  <a:pt x="466117" y="556852"/>
                  <a:pt x="453678" y="561974"/>
                  <a:pt x="439043" y="561974"/>
                </a:cubicBezTo>
                <a:lnTo>
                  <a:pt x="52685" y="561974"/>
                </a:lnTo>
                <a:cubicBezTo>
                  <a:pt x="38050" y="561974"/>
                  <a:pt x="25611" y="556852"/>
                  <a:pt x="15367" y="546608"/>
                </a:cubicBezTo>
                <a:cubicBezTo>
                  <a:pt x="5122" y="536363"/>
                  <a:pt x="0" y="523924"/>
                  <a:pt x="0" y="509289"/>
                </a:cubicBezTo>
                <a:lnTo>
                  <a:pt x="0" y="122931"/>
                </a:lnTo>
                <a:cubicBezTo>
                  <a:pt x="0" y="108296"/>
                  <a:pt x="5122" y="95857"/>
                  <a:pt x="15367" y="85612"/>
                </a:cubicBezTo>
                <a:cubicBezTo>
                  <a:pt x="25611" y="75368"/>
                  <a:pt x="38050" y="70246"/>
                  <a:pt x="52685" y="70246"/>
                </a:cubicBezTo>
                <a:close/>
                <a:moveTo>
                  <a:pt x="520815" y="52685"/>
                </a:moveTo>
                <a:cubicBezTo>
                  <a:pt x="517522" y="52685"/>
                  <a:pt x="514778" y="53783"/>
                  <a:pt x="512583" y="55978"/>
                </a:cubicBezTo>
                <a:lnTo>
                  <a:pt x="478557" y="90004"/>
                </a:lnTo>
                <a:lnTo>
                  <a:pt x="542218" y="153665"/>
                </a:lnTo>
                <a:lnTo>
                  <a:pt x="576244" y="119639"/>
                </a:lnTo>
                <a:cubicBezTo>
                  <a:pt x="578439" y="117444"/>
                  <a:pt x="579537" y="114700"/>
                  <a:pt x="579537" y="111407"/>
                </a:cubicBezTo>
                <a:cubicBezTo>
                  <a:pt x="579537" y="108114"/>
                  <a:pt x="578439" y="105370"/>
                  <a:pt x="576244" y="103175"/>
                </a:cubicBezTo>
                <a:lnTo>
                  <a:pt x="529047" y="55978"/>
                </a:lnTo>
                <a:cubicBezTo>
                  <a:pt x="526852" y="53783"/>
                  <a:pt x="524108" y="52685"/>
                  <a:pt x="520815" y="52685"/>
                </a:cubicBezTo>
                <a:close/>
                <a:moveTo>
                  <a:pt x="520815" y="0"/>
                </a:moveTo>
                <a:cubicBezTo>
                  <a:pt x="538743" y="0"/>
                  <a:pt x="553926" y="6220"/>
                  <a:pt x="566366" y="18659"/>
                </a:cubicBezTo>
                <a:lnTo>
                  <a:pt x="613563" y="65856"/>
                </a:lnTo>
                <a:cubicBezTo>
                  <a:pt x="626002" y="78296"/>
                  <a:pt x="632222" y="93480"/>
                  <a:pt x="632222" y="111407"/>
                </a:cubicBezTo>
                <a:cubicBezTo>
                  <a:pt x="632222" y="129335"/>
                  <a:pt x="626002" y="144518"/>
                  <a:pt x="613563" y="156958"/>
                </a:cubicBezTo>
                <a:lnTo>
                  <a:pt x="324892" y="445629"/>
                </a:lnTo>
                <a:lnTo>
                  <a:pt x="226107" y="456605"/>
                </a:lnTo>
                <a:cubicBezTo>
                  <a:pt x="211472" y="458068"/>
                  <a:pt x="199033" y="453678"/>
                  <a:pt x="188789" y="443433"/>
                </a:cubicBezTo>
                <a:cubicBezTo>
                  <a:pt x="178544" y="433189"/>
                  <a:pt x="174154" y="420750"/>
                  <a:pt x="175617" y="406115"/>
                </a:cubicBezTo>
                <a:lnTo>
                  <a:pt x="186593" y="307330"/>
                </a:lnTo>
                <a:lnTo>
                  <a:pt x="475264" y="18659"/>
                </a:lnTo>
                <a:cubicBezTo>
                  <a:pt x="487704" y="6220"/>
                  <a:pt x="502887" y="0"/>
                  <a:pt x="52081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EA5733-31B6-4FA2-9F01-347D2801D97B}"/>
              </a:ext>
            </a:extLst>
          </p:cNvPr>
          <p:cNvSpPr txBox="1"/>
          <p:nvPr/>
        </p:nvSpPr>
        <p:spPr>
          <a:xfrm>
            <a:off x="1261321" y="5920009"/>
            <a:ext cx="1404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jane.doe@email.com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8E0054-3365-46A0-B22E-CBC8C493671C}"/>
              </a:ext>
            </a:extLst>
          </p:cNvPr>
          <p:cNvSpPr txBox="1"/>
          <p:nvPr/>
        </p:nvSpPr>
        <p:spPr>
          <a:xfrm>
            <a:off x="1261321" y="6377917"/>
            <a:ext cx="10679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(123) 456-7890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B87E97C-6C32-49B6-870C-0D3DC83EC49A}"/>
              </a:ext>
            </a:extLst>
          </p:cNvPr>
          <p:cNvSpPr/>
          <p:nvPr/>
        </p:nvSpPr>
        <p:spPr>
          <a:xfrm>
            <a:off x="3700167" y="6388349"/>
            <a:ext cx="354755" cy="275801"/>
          </a:xfrm>
          <a:custGeom>
            <a:avLst/>
            <a:gdLst/>
            <a:ahLst/>
            <a:cxnLst/>
            <a:rect l="l" t="t" r="r" b="b"/>
            <a:pathLst>
              <a:path w="632497" h="491729">
                <a:moveTo>
                  <a:pt x="228304" y="0"/>
                </a:moveTo>
                <a:cubicBezTo>
                  <a:pt x="275135" y="0"/>
                  <a:pt x="317576" y="9879"/>
                  <a:pt x="355626" y="29636"/>
                </a:cubicBezTo>
                <a:cubicBezTo>
                  <a:pt x="393676" y="49393"/>
                  <a:pt x="421482" y="75369"/>
                  <a:pt x="439044" y="107566"/>
                </a:cubicBezTo>
                <a:cubicBezTo>
                  <a:pt x="474899" y="111956"/>
                  <a:pt x="507645" y="122384"/>
                  <a:pt x="537280" y="138848"/>
                </a:cubicBezTo>
                <a:cubicBezTo>
                  <a:pt x="566915" y="155312"/>
                  <a:pt x="590148" y="175983"/>
                  <a:pt x="606978" y="200863"/>
                </a:cubicBezTo>
                <a:cubicBezTo>
                  <a:pt x="623808" y="225742"/>
                  <a:pt x="632223" y="252450"/>
                  <a:pt x="632223" y="280988"/>
                </a:cubicBezTo>
                <a:cubicBezTo>
                  <a:pt x="632223" y="321234"/>
                  <a:pt x="616125" y="357089"/>
                  <a:pt x="583928" y="388554"/>
                </a:cubicBezTo>
                <a:cubicBezTo>
                  <a:pt x="591246" y="402457"/>
                  <a:pt x="600026" y="416725"/>
                  <a:pt x="610271" y="431360"/>
                </a:cubicBezTo>
                <a:cubicBezTo>
                  <a:pt x="618320" y="441605"/>
                  <a:pt x="623442" y="447458"/>
                  <a:pt x="625637" y="448922"/>
                </a:cubicBezTo>
                <a:cubicBezTo>
                  <a:pt x="629296" y="452581"/>
                  <a:pt x="631491" y="456971"/>
                  <a:pt x="632223" y="462093"/>
                </a:cubicBezTo>
                <a:cubicBezTo>
                  <a:pt x="632955" y="467215"/>
                  <a:pt x="632223" y="471972"/>
                  <a:pt x="630028" y="476362"/>
                </a:cubicBezTo>
                <a:cubicBezTo>
                  <a:pt x="627833" y="480753"/>
                  <a:pt x="624723" y="484411"/>
                  <a:pt x="620698" y="487338"/>
                </a:cubicBezTo>
                <a:cubicBezTo>
                  <a:pt x="616673" y="490265"/>
                  <a:pt x="612100" y="491729"/>
                  <a:pt x="606978" y="491729"/>
                </a:cubicBezTo>
                <a:cubicBezTo>
                  <a:pt x="559415" y="491729"/>
                  <a:pt x="513681" y="477460"/>
                  <a:pt x="469777" y="448922"/>
                </a:cubicBezTo>
                <a:cubicBezTo>
                  <a:pt x="447825" y="454044"/>
                  <a:pt x="425873" y="456605"/>
                  <a:pt x="403921" y="456605"/>
                </a:cubicBezTo>
                <a:cubicBezTo>
                  <a:pt x="357089" y="456605"/>
                  <a:pt x="314831" y="446727"/>
                  <a:pt x="277147" y="426970"/>
                </a:cubicBezTo>
                <a:cubicBezTo>
                  <a:pt x="239462" y="407213"/>
                  <a:pt x="211839" y="381236"/>
                  <a:pt x="194278" y="349040"/>
                </a:cubicBezTo>
                <a:cubicBezTo>
                  <a:pt x="183302" y="347576"/>
                  <a:pt x="172691" y="345747"/>
                  <a:pt x="162447" y="343552"/>
                </a:cubicBezTo>
                <a:cubicBezTo>
                  <a:pt x="119274" y="372089"/>
                  <a:pt x="73541" y="386358"/>
                  <a:pt x="25246" y="386358"/>
                </a:cubicBezTo>
                <a:cubicBezTo>
                  <a:pt x="20124" y="386358"/>
                  <a:pt x="15551" y="384895"/>
                  <a:pt x="11526" y="381968"/>
                </a:cubicBezTo>
                <a:cubicBezTo>
                  <a:pt x="7501" y="379041"/>
                  <a:pt x="4392" y="375382"/>
                  <a:pt x="2196" y="370992"/>
                </a:cubicBezTo>
                <a:cubicBezTo>
                  <a:pt x="1" y="366601"/>
                  <a:pt x="-548" y="361845"/>
                  <a:pt x="550" y="356723"/>
                </a:cubicBezTo>
                <a:cubicBezTo>
                  <a:pt x="1648" y="351601"/>
                  <a:pt x="3843" y="347393"/>
                  <a:pt x="7136" y="344100"/>
                </a:cubicBezTo>
                <a:cubicBezTo>
                  <a:pt x="10428" y="340808"/>
                  <a:pt x="15368" y="334771"/>
                  <a:pt x="21953" y="325990"/>
                </a:cubicBezTo>
                <a:cubicBezTo>
                  <a:pt x="32197" y="311355"/>
                  <a:pt x="40978" y="297086"/>
                  <a:pt x="48296" y="283183"/>
                </a:cubicBezTo>
                <a:cubicBezTo>
                  <a:pt x="16099" y="251718"/>
                  <a:pt x="1" y="215863"/>
                  <a:pt x="1" y="175618"/>
                </a:cubicBezTo>
                <a:cubicBezTo>
                  <a:pt x="1" y="144153"/>
                  <a:pt x="10245" y="114883"/>
                  <a:pt x="30734" y="87809"/>
                </a:cubicBezTo>
                <a:cubicBezTo>
                  <a:pt x="51223" y="60735"/>
                  <a:pt x="78846" y="39331"/>
                  <a:pt x="113604" y="23599"/>
                </a:cubicBezTo>
                <a:cubicBezTo>
                  <a:pt x="148361" y="7867"/>
                  <a:pt x="186594" y="0"/>
                  <a:pt x="228304" y="0"/>
                </a:cubicBezTo>
                <a:close/>
                <a:moveTo>
                  <a:pt x="228304" y="52686"/>
                </a:moveTo>
                <a:cubicBezTo>
                  <a:pt x="196839" y="52686"/>
                  <a:pt x="167752" y="58357"/>
                  <a:pt x="141044" y="69699"/>
                </a:cubicBezTo>
                <a:cubicBezTo>
                  <a:pt x="114335" y="81040"/>
                  <a:pt x="92932" y="96041"/>
                  <a:pt x="76834" y="114700"/>
                </a:cubicBezTo>
                <a:cubicBezTo>
                  <a:pt x="60735" y="133360"/>
                  <a:pt x="52686" y="153665"/>
                  <a:pt x="52686" y="175618"/>
                </a:cubicBezTo>
                <a:cubicBezTo>
                  <a:pt x="52686" y="201228"/>
                  <a:pt x="63662" y="224644"/>
                  <a:pt x="85615" y="245865"/>
                </a:cubicBezTo>
                <a:lnTo>
                  <a:pt x="113055" y="272207"/>
                </a:lnTo>
                <a:lnTo>
                  <a:pt x="95493" y="307331"/>
                </a:lnTo>
                <a:lnTo>
                  <a:pt x="86712" y="322697"/>
                </a:lnTo>
                <a:cubicBezTo>
                  <a:pt x="102810" y="317575"/>
                  <a:pt x="118543" y="309892"/>
                  <a:pt x="133909" y="299647"/>
                </a:cubicBezTo>
                <a:lnTo>
                  <a:pt x="152569" y="287574"/>
                </a:lnTo>
                <a:lnTo>
                  <a:pt x="174521" y="291964"/>
                </a:lnTo>
                <a:cubicBezTo>
                  <a:pt x="192082" y="296355"/>
                  <a:pt x="210010" y="298550"/>
                  <a:pt x="228304" y="298550"/>
                </a:cubicBezTo>
                <a:cubicBezTo>
                  <a:pt x="259768" y="298550"/>
                  <a:pt x="288855" y="292879"/>
                  <a:pt x="315563" y="281537"/>
                </a:cubicBezTo>
                <a:cubicBezTo>
                  <a:pt x="342272" y="270195"/>
                  <a:pt x="363675" y="255194"/>
                  <a:pt x="379773" y="236535"/>
                </a:cubicBezTo>
                <a:cubicBezTo>
                  <a:pt x="395871" y="217876"/>
                  <a:pt x="403921" y="197570"/>
                  <a:pt x="403921" y="175618"/>
                </a:cubicBezTo>
                <a:cubicBezTo>
                  <a:pt x="403921" y="153665"/>
                  <a:pt x="395871" y="133360"/>
                  <a:pt x="379773" y="114700"/>
                </a:cubicBezTo>
                <a:cubicBezTo>
                  <a:pt x="363675" y="96041"/>
                  <a:pt x="342272" y="81040"/>
                  <a:pt x="315563" y="69699"/>
                </a:cubicBezTo>
                <a:cubicBezTo>
                  <a:pt x="288855" y="58357"/>
                  <a:pt x="259768" y="52686"/>
                  <a:pt x="228304" y="52686"/>
                </a:cubicBezTo>
                <a:close/>
                <a:moveTo>
                  <a:pt x="455508" y="164642"/>
                </a:moveTo>
                <a:lnTo>
                  <a:pt x="456606" y="175618"/>
                </a:lnTo>
                <a:cubicBezTo>
                  <a:pt x="456606" y="204887"/>
                  <a:pt x="448008" y="231961"/>
                  <a:pt x="430812" y="256841"/>
                </a:cubicBezTo>
                <a:cubicBezTo>
                  <a:pt x="413616" y="281720"/>
                  <a:pt x="390017" y="302391"/>
                  <a:pt x="360016" y="318855"/>
                </a:cubicBezTo>
                <a:cubicBezTo>
                  <a:pt x="330015" y="335320"/>
                  <a:pt x="296721" y="345381"/>
                  <a:pt x="260134" y="349040"/>
                </a:cubicBezTo>
                <a:cubicBezTo>
                  <a:pt x="276232" y="365870"/>
                  <a:pt x="296904" y="379224"/>
                  <a:pt x="322149" y="389102"/>
                </a:cubicBezTo>
                <a:cubicBezTo>
                  <a:pt x="347394" y="398981"/>
                  <a:pt x="374651" y="403920"/>
                  <a:pt x="403921" y="403920"/>
                </a:cubicBezTo>
                <a:cubicBezTo>
                  <a:pt x="422214" y="403920"/>
                  <a:pt x="440142" y="401725"/>
                  <a:pt x="457703" y="397334"/>
                </a:cubicBezTo>
                <a:lnTo>
                  <a:pt x="479656" y="392944"/>
                </a:lnTo>
                <a:lnTo>
                  <a:pt x="498315" y="405018"/>
                </a:lnTo>
                <a:cubicBezTo>
                  <a:pt x="513681" y="415262"/>
                  <a:pt x="529414" y="422945"/>
                  <a:pt x="545512" y="428067"/>
                </a:cubicBezTo>
                <a:lnTo>
                  <a:pt x="536731" y="411603"/>
                </a:lnTo>
                <a:lnTo>
                  <a:pt x="520267" y="377577"/>
                </a:lnTo>
                <a:lnTo>
                  <a:pt x="546610" y="351235"/>
                </a:lnTo>
                <a:cubicBezTo>
                  <a:pt x="568562" y="330015"/>
                  <a:pt x="579538" y="306416"/>
                  <a:pt x="579538" y="280439"/>
                </a:cubicBezTo>
                <a:cubicBezTo>
                  <a:pt x="579538" y="254462"/>
                  <a:pt x="567830" y="230681"/>
                  <a:pt x="544414" y="209095"/>
                </a:cubicBezTo>
                <a:cubicBezTo>
                  <a:pt x="520999" y="187508"/>
                  <a:pt x="491363" y="172691"/>
                  <a:pt x="455508" y="1646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8C60D67-1385-4D62-BF94-BB8800B01BCE}"/>
              </a:ext>
            </a:extLst>
          </p:cNvPr>
          <p:cNvSpPr/>
          <p:nvPr/>
        </p:nvSpPr>
        <p:spPr>
          <a:xfrm>
            <a:off x="3700321" y="5912586"/>
            <a:ext cx="354601" cy="315200"/>
          </a:xfrm>
          <a:custGeom>
            <a:avLst/>
            <a:gdLst>
              <a:gd name="connsiteX0" fmla="*/ 441238 w 632222"/>
              <a:gd name="connsiteY0" fmla="*/ 127322 h 561974"/>
              <a:gd name="connsiteX1" fmla="*/ 237083 w 632222"/>
              <a:gd name="connsiteY1" fmla="*/ 331478 h 561974"/>
              <a:gd name="connsiteX2" fmla="*/ 229400 w 632222"/>
              <a:gd name="connsiteY2" fmla="*/ 402822 h 561974"/>
              <a:gd name="connsiteX3" fmla="*/ 300745 w 632222"/>
              <a:gd name="connsiteY3" fmla="*/ 395139 h 561974"/>
              <a:gd name="connsiteX4" fmla="*/ 504900 w 632222"/>
              <a:gd name="connsiteY4" fmla="*/ 190984 h 561974"/>
              <a:gd name="connsiteX5" fmla="*/ 52685 w 632222"/>
              <a:gd name="connsiteY5" fmla="*/ 70246 h 561974"/>
              <a:gd name="connsiteX6" fmla="*/ 353430 w 632222"/>
              <a:gd name="connsiteY6" fmla="*/ 70246 h 561974"/>
              <a:gd name="connsiteX7" fmla="*/ 361113 w 632222"/>
              <a:gd name="connsiteY7" fmla="*/ 75734 h 561974"/>
              <a:gd name="connsiteX8" fmla="*/ 358918 w 632222"/>
              <a:gd name="connsiteY8" fmla="*/ 85612 h 561974"/>
              <a:gd name="connsiteX9" fmla="*/ 323794 w 632222"/>
              <a:gd name="connsiteY9" fmla="*/ 120736 h 561974"/>
              <a:gd name="connsiteX10" fmla="*/ 318306 w 632222"/>
              <a:gd name="connsiteY10" fmla="*/ 122931 h 561974"/>
              <a:gd name="connsiteX11" fmla="*/ 52685 w 632222"/>
              <a:gd name="connsiteY11" fmla="*/ 122931 h 561974"/>
              <a:gd name="connsiteX12" fmla="*/ 52685 w 632222"/>
              <a:gd name="connsiteY12" fmla="*/ 509289 h 561974"/>
              <a:gd name="connsiteX13" fmla="*/ 439043 w 632222"/>
              <a:gd name="connsiteY13" fmla="*/ 509289 h 561974"/>
              <a:gd name="connsiteX14" fmla="*/ 439043 w 632222"/>
              <a:gd name="connsiteY14" fmla="*/ 384162 h 561974"/>
              <a:gd name="connsiteX15" fmla="*/ 441238 w 632222"/>
              <a:gd name="connsiteY15" fmla="*/ 378674 h 561974"/>
              <a:gd name="connsiteX16" fmla="*/ 476362 w 632222"/>
              <a:gd name="connsiteY16" fmla="*/ 343550 h 561974"/>
              <a:gd name="connsiteX17" fmla="*/ 486240 w 632222"/>
              <a:gd name="connsiteY17" fmla="*/ 341355 h 561974"/>
              <a:gd name="connsiteX18" fmla="*/ 491728 w 632222"/>
              <a:gd name="connsiteY18" fmla="*/ 350136 h 561974"/>
              <a:gd name="connsiteX19" fmla="*/ 491728 w 632222"/>
              <a:gd name="connsiteY19" fmla="*/ 509289 h 561974"/>
              <a:gd name="connsiteX20" fmla="*/ 476362 w 632222"/>
              <a:gd name="connsiteY20" fmla="*/ 546608 h 561974"/>
              <a:gd name="connsiteX21" fmla="*/ 439043 w 632222"/>
              <a:gd name="connsiteY21" fmla="*/ 561974 h 561974"/>
              <a:gd name="connsiteX22" fmla="*/ 52685 w 632222"/>
              <a:gd name="connsiteY22" fmla="*/ 561974 h 561974"/>
              <a:gd name="connsiteX23" fmla="*/ 15367 w 632222"/>
              <a:gd name="connsiteY23" fmla="*/ 546608 h 561974"/>
              <a:gd name="connsiteX24" fmla="*/ 0 w 632222"/>
              <a:gd name="connsiteY24" fmla="*/ 509289 h 561974"/>
              <a:gd name="connsiteX25" fmla="*/ 0 w 632222"/>
              <a:gd name="connsiteY25" fmla="*/ 122931 h 561974"/>
              <a:gd name="connsiteX26" fmla="*/ 15367 w 632222"/>
              <a:gd name="connsiteY26" fmla="*/ 85612 h 561974"/>
              <a:gd name="connsiteX27" fmla="*/ 52685 w 632222"/>
              <a:gd name="connsiteY27" fmla="*/ 70246 h 561974"/>
              <a:gd name="connsiteX28" fmla="*/ 520815 w 632222"/>
              <a:gd name="connsiteY28" fmla="*/ 52685 h 561974"/>
              <a:gd name="connsiteX29" fmla="*/ 512583 w 632222"/>
              <a:gd name="connsiteY29" fmla="*/ 55978 h 561974"/>
              <a:gd name="connsiteX30" fmla="*/ 478557 w 632222"/>
              <a:gd name="connsiteY30" fmla="*/ 90004 h 561974"/>
              <a:gd name="connsiteX31" fmla="*/ 542218 w 632222"/>
              <a:gd name="connsiteY31" fmla="*/ 153665 h 561974"/>
              <a:gd name="connsiteX32" fmla="*/ 576244 w 632222"/>
              <a:gd name="connsiteY32" fmla="*/ 119639 h 561974"/>
              <a:gd name="connsiteX33" fmla="*/ 579537 w 632222"/>
              <a:gd name="connsiteY33" fmla="*/ 111407 h 561974"/>
              <a:gd name="connsiteX34" fmla="*/ 576244 w 632222"/>
              <a:gd name="connsiteY34" fmla="*/ 103175 h 561974"/>
              <a:gd name="connsiteX35" fmla="*/ 529047 w 632222"/>
              <a:gd name="connsiteY35" fmla="*/ 55978 h 561974"/>
              <a:gd name="connsiteX36" fmla="*/ 520815 w 632222"/>
              <a:gd name="connsiteY36" fmla="*/ 52685 h 561974"/>
              <a:gd name="connsiteX37" fmla="*/ 520815 w 632222"/>
              <a:gd name="connsiteY37" fmla="*/ 0 h 561974"/>
              <a:gd name="connsiteX38" fmla="*/ 566366 w 632222"/>
              <a:gd name="connsiteY38" fmla="*/ 18659 h 561974"/>
              <a:gd name="connsiteX39" fmla="*/ 613563 w 632222"/>
              <a:gd name="connsiteY39" fmla="*/ 65856 h 561974"/>
              <a:gd name="connsiteX40" fmla="*/ 632222 w 632222"/>
              <a:gd name="connsiteY40" fmla="*/ 111407 h 561974"/>
              <a:gd name="connsiteX41" fmla="*/ 613563 w 632222"/>
              <a:gd name="connsiteY41" fmla="*/ 156958 h 561974"/>
              <a:gd name="connsiteX42" fmla="*/ 324892 w 632222"/>
              <a:gd name="connsiteY42" fmla="*/ 445629 h 561974"/>
              <a:gd name="connsiteX43" fmla="*/ 226107 w 632222"/>
              <a:gd name="connsiteY43" fmla="*/ 456605 h 561974"/>
              <a:gd name="connsiteX44" fmla="*/ 188789 w 632222"/>
              <a:gd name="connsiteY44" fmla="*/ 443433 h 561974"/>
              <a:gd name="connsiteX45" fmla="*/ 175617 w 632222"/>
              <a:gd name="connsiteY45" fmla="*/ 406115 h 561974"/>
              <a:gd name="connsiteX46" fmla="*/ 186593 w 632222"/>
              <a:gd name="connsiteY46" fmla="*/ 307330 h 561974"/>
              <a:gd name="connsiteX47" fmla="*/ 475264 w 632222"/>
              <a:gd name="connsiteY47" fmla="*/ 18659 h 561974"/>
              <a:gd name="connsiteX48" fmla="*/ 520815 w 632222"/>
              <a:gd name="connsiteY48" fmla="*/ 0 h 56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2222" h="561974">
                <a:moveTo>
                  <a:pt x="441238" y="127322"/>
                </a:moveTo>
                <a:lnTo>
                  <a:pt x="237083" y="331478"/>
                </a:lnTo>
                <a:lnTo>
                  <a:pt x="229400" y="402822"/>
                </a:lnTo>
                <a:lnTo>
                  <a:pt x="300745" y="395139"/>
                </a:lnTo>
                <a:lnTo>
                  <a:pt x="504900" y="190984"/>
                </a:lnTo>
                <a:close/>
                <a:moveTo>
                  <a:pt x="52685" y="70246"/>
                </a:moveTo>
                <a:lnTo>
                  <a:pt x="353430" y="70246"/>
                </a:lnTo>
                <a:cubicBezTo>
                  <a:pt x="357089" y="70246"/>
                  <a:pt x="359649" y="72075"/>
                  <a:pt x="361113" y="75734"/>
                </a:cubicBezTo>
                <a:cubicBezTo>
                  <a:pt x="362577" y="79393"/>
                  <a:pt x="361845" y="82685"/>
                  <a:pt x="358918" y="85612"/>
                </a:cubicBezTo>
                <a:lnTo>
                  <a:pt x="323794" y="120736"/>
                </a:lnTo>
                <a:cubicBezTo>
                  <a:pt x="322331" y="122199"/>
                  <a:pt x="320502" y="122931"/>
                  <a:pt x="318306" y="122931"/>
                </a:cubicBezTo>
                <a:lnTo>
                  <a:pt x="52685" y="122931"/>
                </a:lnTo>
                <a:lnTo>
                  <a:pt x="52685" y="509289"/>
                </a:lnTo>
                <a:lnTo>
                  <a:pt x="439043" y="509289"/>
                </a:lnTo>
                <a:lnTo>
                  <a:pt x="439043" y="384162"/>
                </a:lnTo>
                <a:cubicBezTo>
                  <a:pt x="439043" y="381966"/>
                  <a:pt x="439775" y="380137"/>
                  <a:pt x="441238" y="378674"/>
                </a:cubicBezTo>
                <a:lnTo>
                  <a:pt x="476362" y="343550"/>
                </a:lnTo>
                <a:cubicBezTo>
                  <a:pt x="479289" y="340623"/>
                  <a:pt x="482581" y="339892"/>
                  <a:pt x="486240" y="341355"/>
                </a:cubicBezTo>
                <a:cubicBezTo>
                  <a:pt x="489899" y="342818"/>
                  <a:pt x="491728" y="345745"/>
                  <a:pt x="491728" y="350136"/>
                </a:cubicBezTo>
                <a:lnTo>
                  <a:pt x="491728" y="509289"/>
                </a:lnTo>
                <a:cubicBezTo>
                  <a:pt x="491728" y="523924"/>
                  <a:pt x="486606" y="536363"/>
                  <a:pt x="476362" y="546608"/>
                </a:cubicBezTo>
                <a:cubicBezTo>
                  <a:pt x="466117" y="556852"/>
                  <a:pt x="453678" y="561974"/>
                  <a:pt x="439043" y="561974"/>
                </a:cubicBezTo>
                <a:lnTo>
                  <a:pt x="52685" y="561974"/>
                </a:lnTo>
                <a:cubicBezTo>
                  <a:pt x="38050" y="561974"/>
                  <a:pt x="25611" y="556852"/>
                  <a:pt x="15367" y="546608"/>
                </a:cubicBezTo>
                <a:cubicBezTo>
                  <a:pt x="5122" y="536363"/>
                  <a:pt x="0" y="523924"/>
                  <a:pt x="0" y="509289"/>
                </a:cubicBezTo>
                <a:lnTo>
                  <a:pt x="0" y="122931"/>
                </a:lnTo>
                <a:cubicBezTo>
                  <a:pt x="0" y="108296"/>
                  <a:pt x="5122" y="95857"/>
                  <a:pt x="15367" y="85612"/>
                </a:cubicBezTo>
                <a:cubicBezTo>
                  <a:pt x="25611" y="75368"/>
                  <a:pt x="38050" y="70246"/>
                  <a:pt x="52685" y="70246"/>
                </a:cubicBezTo>
                <a:close/>
                <a:moveTo>
                  <a:pt x="520815" y="52685"/>
                </a:moveTo>
                <a:cubicBezTo>
                  <a:pt x="517522" y="52685"/>
                  <a:pt x="514778" y="53783"/>
                  <a:pt x="512583" y="55978"/>
                </a:cubicBezTo>
                <a:lnTo>
                  <a:pt x="478557" y="90004"/>
                </a:lnTo>
                <a:lnTo>
                  <a:pt x="542218" y="153665"/>
                </a:lnTo>
                <a:lnTo>
                  <a:pt x="576244" y="119639"/>
                </a:lnTo>
                <a:cubicBezTo>
                  <a:pt x="578439" y="117444"/>
                  <a:pt x="579537" y="114700"/>
                  <a:pt x="579537" y="111407"/>
                </a:cubicBezTo>
                <a:cubicBezTo>
                  <a:pt x="579537" y="108114"/>
                  <a:pt x="578439" y="105370"/>
                  <a:pt x="576244" y="103175"/>
                </a:cubicBezTo>
                <a:lnTo>
                  <a:pt x="529047" y="55978"/>
                </a:lnTo>
                <a:cubicBezTo>
                  <a:pt x="526852" y="53783"/>
                  <a:pt x="524108" y="52685"/>
                  <a:pt x="520815" y="52685"/>
                </a:cubicBezTo>
                <a:close/>
                <a:moveTo>
                  <a:pt x="520815" y="0"/>
                </a:moveTo>
                <a:cubicBezTo>
                  <a:pt x="538743" y="0"/>
                  <a:pt x="553926" y="6220"/>
                  <a:pt x="566366" y="18659"/>
                </a:cubicBezTo>
                <a:lnTo>
                  <a:pt x="613563" y="65856"/>
                </a:lnTo>
                <a:cubicBezTo>
                  <a:pt x="626002" y="78296"/>
                  <a:pt x="632222" y="93480"/>
                  <a:pt x="632222" y="111407"/>
                </a:cubicBezTo>
                <a:cubicBezTo>
                  <a:pt x="632222" y="129335"/>
                  <a:pt x="626002" y="144518"/>
                  <a:pt x="613563" y="156958"/>
                </a:cubicBezTo>
                <a:lnTo>
                  <a:pt x="324892" y="445629"/>
                </a:lnTo>
                <a:lnTo>
                  <a:pt x="226107" y="456605"/>
                </a:lnTo>
                <a:cubicBezTo>
                  <a:pt x="211472" y="458068"/>
                  <a:pt x="199033" y="453678"/>
                  <a:pt x="188789" y="443433"/>
                </a:cubicBezTo>
                <a:cubicBezTo>
                  <a:pt x="178544" y="433189"/>
                  <a:pt x="174154" y="420750"/>
                  <a:pt x="175617" y="406115"/>
                </a:cubicBezTo>
                <a:lnTo>
                  <a:pt x="186593" y="307330"/>
                </a:lnTo>
                <a:lnTo>
                  <a:pt x="475264" y="18659"/>
                </a:lnTo>
                <a:cubicBezTo>
                  <a:pt x="487704" y="6220"/>
                  <a:pt x="502887" y="0"/>
                  <a:pt x="52081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FD0CCF-19B4-48AB-978E-CAA496674A8E}"/>
              </a:ext>
            </a:extLst>
          </p:cNvPr>
          <p:cNvSpPr txBox="1"/>
          <p:nvPr/>
        </p:nvSpPr>
        <p:spPr>
          <a:xfrm>
            <a:off x="4093626" y="5920009"/>
            <a:ext cx="14141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john.doe@email.com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08F928-94E1-474D-823E-16AC988DED70}"/>
              </a:ext>
            </a:extLst>
          </p:cNvPr>
          <p:cNvSpPr txBox="1"/>
          <p:nvPr/>
        </p:nvSpPr>
        <p:spPr>
          <a:xfrm>
            <a:off x="4093626" y="6377917"/>
            <a:ext cx="10679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(123) 456-7890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EBE4256-C9AF-437B-BBC4-BF1EA58D12F1}"/>
              </a:ext>
            </a:extLst>
          </p:cNvPr>
          <p:cNvSpPr/>
          <p:nvPr/>
        </p:nvSpPr>
        <p:spPr>
          <a:xfrm>
            <a:off x="6532317" y="6388349"/>
            <a:ext cx="354755" cy="275801"/>
          </a:xfrm>
          <a:custGeom>
            <a:avLst/>
            <a:gdLst/>
            <a:ahLst/>
            <a:cxnLst/>
            <a:rect l="l" t="t" r="r" b="b"/>
            <a:pathLst>
              <a:path w="632497" h="491729">
                <a:moveTo>
                  <a:pt x="228304" y="0"/>
                </a:moveTo>
                <a:cubicBezTo>
                  <a:pt x="275135" y="0"/>
                  <a:pt x="317576" y="9879"/>
                  <a:pt x="355626" y="29636"/>
                </a:cubicBezTo>
                <a:cubicBezTo>
                  <a:pt x="393676" y="49393"/>
                  <a:pt x="421482" y="75369"/>
                  <a:pt x="439044" y="107566"/>
                </a:cubicBezTo>
                <a:cubicBezTo>
                  <a:pt x="474899" y="111956"/>
                  <a:pt x="507645" y="122384"/>
                  <a:pt x="537280" y="138848"/>
                </a:cubicBezTo>
                <a:cubicBezTo>
                  <a:pt x="566915" y="155312"/>
                  <a:pt x="590148" y="175983"/>
                  <a:pt x="606978" y="200863"/>
                </a:cubicBezTo>
                <a:cubicBezTo>
                  <a:pt x="623808" y="225742"/>
                  <a:pt x="632223" y="252450"/>
                  <a:pt x="632223" y="280988"/>
                </a:cubicBezTo>
                <a:cubicBezTo>
                  <a:pt x="632223" y="321234"/>
                  <a:pt x="616125" y="357089"/>
                  <a:pt x="583928" y="388554"/>
                </a:cubicBezTo>
                <a:cubicBezTo>
                  <a:pt x="591246" y="402457"/>
                  <a:pt x="600026" y="416725"/>
                  <a:pt x="610271" y="431360"/>
                </a:cubicBezTo>
                <a:cubicBezTo>
                  <a:pt x="618320" y="441605"/>
                  <a:pt x="623442" y="447458"/>
                  <a:pt x="625637" y="448922"/>
                </a:cubicBezTo>
                <a:cubicBezTo>
                  <a:pt x="629296" y="452581"/>
                  <a:pt x="631491" y="456971"/>
                  <a:pt x="632223" y="462093"/>
                </a:cubicBezTo>
                <a:cubicBezTo>
                  <a:pt x="632955" y="467215"/>
                  <a:pt x="632223" y="471972"/>
                  <a:pt x="630028" y="476362"/>
                </a:cubicBezTo>
                <a:cubicBezTo>
                  <a:pt x="627833" y="480753"/>
                  <a:pt x="624723" y="484411"/>
                  <a:pt x="620698" y="487338"/>
                </a:cubicBezTo>
                <a:cubicBezTo>
                  <a:pt x="616673" y="490265"/>
                  <a:pt x="612100" y="491729"/>
                  <a:pt x="606978" y="491729"/>
                </a:cubicBezTo>
                <a:cubicBezTo>
                  <a:pt x="559415" y="491729"/>
                  <a:pt x="513681" y="477460"/>
                  <a:pt x="469777" y="448922"/>
                </a:cubicBezTo>
                <a:cubicBezTo>
                  <a:pt x="447825" y="454044"/>
                  <a:pt x="425873" y="456605"/>
                  <a:pt x="403921" y="456605"/>
                </a:cubicBezTo>
                <a:cubicBezTo>
                  <a:pt x="357089" y="456605"/>
                  <a:pt x="314831" y="446727"/>
                  <a:pt x="277147" y="426970"/>
                </a:cubicBezTo>
                <a:cubicBezTo>
                  <a:pt x="239462" y="407213"/>
                  <a:pt x="211839" y="381236"/>
                  <a:pt x="194278" y="349040"/>
                </a:cubicBezTo>
                <a:cubicBezTo>
                  <a:pt x="183302" y="347576"/>
                  <a:pt x="172691" y="345747"/>
                  <a:pt x="162447" y="343552"/>
                </a:cubicBezTo>
                <a:cubicBezTo>
                  <a:pt x="119274" y="372089"/>
                  <a:pt x="73541" y="386358"/>
                  <a:pt x="25246" y="386358"/>
                </a:cubicBezTo>
                <a:cubicBezTo>
                  <a:pt x="20124" y="386358"/>
                  <a:pt x="15551" y="384895"/>
                  <a:pt x="11526" y="381968"/>
                </a:cubicBezTo>
                <a:cubicBezTo>
                  <a:pt x="7501" y="379041"/>
                  <a:pt x="4392" y="375382"/>
                  <a:pt x="2196" y="370992"/>
                </a:cubicBezTo>
                <a:cubicBezTo>
                  <a:pt x="1" y="366601"/>
                  <a:pt x="-548" y="361845"/>
                  <a:pt x="550" y="356723"/>
                </a:cubicBezTo>
                <a:cubicBezTo>
                  <a:pt x="1648" y="351601"/>
                  <a:pt x="3843" y="347393"/>
                  <a:pt x="7136" y="344100"/>
                </a:cubicBezTo>
                <a:cubicBezTo>
                  <a:pt x="10428" y="340808"/>
                  <a:pt x="15368" y="334771"/>
                  <a:pt x="21953" y="325990"/>
                </a:cubicBezTo>
                <a:cubicBezTo>
                  <a:pt x="32197" y="311355"/>
                  <a:pt x="40978" y="297086"/>
                  <a:pt x="48296" y="283183"/>
                </a:cubicBezTo>
                <a:cubicBezTo>
                  <a:pt x="16099" y="251718"/>
                  <a:pt x="1" y="215863"/>
                  <a:pt x="1" y="175618"/>
                </a:cubicBezTo>
                <a:cubicBezTo>
                  <a:pt x="1" y="144153"/>
                  <a:pt x="10245" y="114883"/>
                  <a:pt x="30734" y="87809"/>
                </a:cubicBezTo>
                <a:cubicBezTo>
                  <a:pt x="51223" y="60735"/>
                  <a:pt x="78846" y="39331"/>
                  <a:pt x="113604" y="23599"/>
                </a:cubicBezTo>
                <a:cubicBezTo>
                  <a:pt x="148361" y="7867"/>
                  <a:pt x="186594" y="0"/>
                  <a:pt x="228304" y="0"/>
                </a:cubicBezTo>
                <a:close/>
                <a:moveTo>
                  <a:pt x="228304" y="52686"/>
                </a:moveTo>
                <a:cubicBezTo>
                  <a:pt x="196839" y="52686"/>
                  <a:pt x="167752" y="58357"/>
                  <a:pt x="141044" y="69699"/>
                </a:cubicBezTo>
                <a:cubicBezTo>
                  <a:pt x="114335" y="81040"/>
                  <a:pt x="92932" y="96041"/>
                  <a:pt x="76834" y="114700"/>
                </a:cubicBezTo>
                <a:cubicBezTo>
                  <a:pt x="60735" y="133360"/>
                  <a:pt x="52686" y="153665"/>
                  <a:pt x="52686" y="175618"/>
                </a:cubicBezTo>
                <a:cubicBezTo>
                  <a:pt x="52686" y="201228"/>
                  <a:pt x="63662" y="224644"/>
                  <a:pt x="85615" y="245865"/>
                </a:cubicBezTo>
                <a:lnTo>
                  <a:pt x="113055" y="272207"/>
                </a:lnTo>
                <a:lnTo>
                  <a:pt x="95493" y="307331"/>
                </a:lnTo>
                <a:lnTo>
                  <a:pt x="86712" y="322697"/>
                </a:lnTo>
                <a:cubicBezTo>
                  <a:pt x="102810" y="317575"/>
                  <a:pt x="118543" y="309892"/>
                  <a:pt x="133909" y="299647"/>
                </a:cubicBezTo>
                <a:lnTo>
                  <a:pt x="152569" y="287574"/>
                </a:lnTo>
                <a:lnTo>
                  <a:pt x="174521" y="291964"/>
                </a:lnTo>
                <a:cubicBezTo>
                  <a:pt x="192082" y="296355"/>
                  <a:pt x="210010" y="298550"/>
                  <a:pt x="228304" y="298550"/>
                </a:cubicBezTo>
                <a:cubicBezTo>
                  <a:pt x="259768" y="298550"/>
                  <a:pt x="288855" y="292879"/>
                  <a:pt x="315563" y="281537"/>
                </a:cubicBezTo>
                <a:cubicBezTo>
                  <a:pt x="342272" y="270195"/>
                  <a:pt x="363675" y="255194"/>
                  <a:pt x="379773" y="236535"/>
                </a:cubicBezTo>
                <a:cubicBezTo>
                  <a:pt x="395871" y="217876"/>
                  <a:pt x="403921" y="197570"/>
                  <a:pt x="403921" y="175618"/>
                </a:cubicBezTo>
                <a:cubicBezTo>
                  <a:pt x="403921" y="153665"/>
                  <a:pt x="395871" y="133360"/>
                  <a:pt x="379773" y="114700"/>
                </a:cubicBezTo>
                <a:cubicBezTo>
                  <a:pt x="363675" y="96041"/>
                  <a:pt x="342272" y="81040"/>
                  <a:pt x="315563" y="69699"/>
                </a:cubicBezTo>
                <a:cubicBezTo>
                  <a:pt x="288855" y="58357"/>
                  <a:pt x="259768" y="52686"/>
                  <a:pt x="228304" y="52686"/>
                </a:cubicBezTo>
                <a:close/>
                <a:moveTo>
                  <a:pt x="455508" y="164642"/>
                </a:moveTo>
                <a:lnTo>
                  <a:pt x="456606" y="175618"/>
                </a:lnTo>
                <a:cubicBezTo>
                  <a:pt x="456606" y="204887"/>
                  <a:pt x="448008" y="231961"/>
                  <a:pt x="430812" y="256841"/>
                </a:cubicBezTo>
                <a:cubicBezTo>
                  <a:pt x="413616" y="281720"/>
                  <a:pt x="390017" y="302391"/>
                  <a:pt x="360016" y="318855"/>
                </a:cubicBezTo>
                <a:cubicBezTo>
                  <a:pt x="330015" y="335320"/>
                  <a:pt x="296721" y="345381"/>
                  <a:pt x="260134" y="349040"/>
                </a:cubicBezTo>
                <a:cubicBezTo>
                  <a:pt x="276232" y="365870"/>
                  <a:pt x="296904" y="379224"/>
                  <a:pt x="322149" y="389102"/>
                </a:cubicBezTo>
                <a:cubicBezTo>
                  <a:pt x="347394" y="398981"/>
                  <a:pt x="374651" y="403920"/>
                  <a:pt x="403921" y="403920"/>
                </a:cubicBezTo>
                <a:cubicBezTo>
                  <a:pt x="422214" y="403920"/>
                  <a:pt x="440142" y="401725"/>
                  <a:pt x="457703" y="397334"/>
                </a:cubicBezTo>
                <a:lnTo>
                  <a:pt x="479656" y="392944"/>
                </a:lnTo>
                <a:lnTo>
                  <a:pt x="498315" y="405018"/>
                </a:lnTo>
                <a:cubicBezTo>
                  <a:pt x="513681" y="415262"/>
                  <a:pt x="529414" y="422945"/>
                  <a:pt x="545512" y="428067"/>
                </a:cubicBezTo>
                <a:lnTo>
                  <a:pt x="536731" y="411603"/>
                </a:lnTo>
                <a:lnTo>
                  <a:pt x="520267" y="377577"/>
                </a:lnTo>
                <a:lnTo>
                  <a:pt x="546610" y="351235"/>
                </a:lnTo>
                <a:cubicBezTo>
                  <a:pt x="568562" y="330015"/>
                  <a:pt x="579538" y="306416"/>
                  <a:pt x="579538" y="280439"/>
                </a:cubicBezTo>
                <a:cubicBezTo>
                  <a:pt x="579538" y="254462"/>
                  <a:pt x="567830" y="230681"/>
                  <a:pt x="544414" y="209095"/>
                </a:cubicBezTo>
                <a:cubicBezTo>
                  <a:pt x="520999" y="187508"/>
                  <a:pt x="491363" y="172691"/>
                  <a:pt x="455508" y="1646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F37EB1F-92E0-4732-B1F2-81738CE20C75}"/>
              </a:ext>
            </a:extLst>
          </p:cNvPr>
          <p:cNvSpPr/>
          <p:nvPr/>
        </p:nvSpPr>
        <p:spPr>
          <a:xfrm>
            <a:off x="6532471" y="5912586"/>
            <a:ext cx="354601" cy="315200"/>
          </a:xfrm>
          <a:custGeom>
            <a:avLst/>
            <a:gdLst>
              <a:gd name="connsiteX0" fmla="*/ 441238 w 632222"/>
              <a:gd name="connsiteY0" fmla="*/ 127322 h 561974"/>
              <a:gd name="connsiteX1" fmla="*/ 237083 w 632222"/>
              <a:gd name="connsiteY1" fmla="*/ 331478 h 561974"/>
              <a:gd name="connsiteX2" fmla="*/ 229400 w 632222"/>
              <a:gd name="connsiteY2" fmla="*/ 402822 h 561974"/>
              <a:gd name="connsiteX3" fmla="*/ 300745 w 632222"/>
              <a:gd name="connsiteY3" fmla="*/ 395139 h 561974"/>
              <a:gd name="connsiteX4" fmla="*/ 504900 w 632222"/>
              <a:gd name="connsiteY4" fmla="*/ 190984 h 561974"/>
              <a:gd name="connsiteX5" fmla="*/ 52685 w 632222"/>
              <a:gd name="connsiteY5" fmla="*/ 70246 h 561974"/>
              <a:gd name="connsiteX6" fmla="*/ 353430 w 632222"/>
              <a:gd name="connsiteY6" fmla="*/ 70246 h 561974"/>
              <a:gd name="connsiteX7" fmla="*/ 361113 w 632222"/>
              <a:gd name="connsiteY7" fmla="*/ 75734 h 561974"/>
              <a:gd name="connsiteX8" fmla="*/ 358918 w 632222"/>
              <a:gd name="connsiteY8" fmla="*/ 85612 h 561974"/>
              <a:gd name="connsiteX9" fmla="*/ 323794 w 632222"/>
              <a:gd name="connsiteY9" fmla="*/ 120736 h 561974"/>
              <a:gd name="connsiteX10" fmla="*/ 318306 w 632222"/>
              <a:gd name="connsiteY10" fmla="*/ 122931 h 561974"/>
              <a:gd name="connsiteX11" fmla="*/ 52685 w 632222"/>
              <a:gd name="connsiteY11" fmla="*/ 122931 h 561974"/>
              <a:gd name="connsiteX12" fmla="*/ 52685 w 632222"/>
              <a:gd name="connsiteY12" fmla="*/ 509289 h 561974"/>
              <a:gd name="connsiteX13" fmla="*/ 439043 w 632222"/>
              <a:gd name="connsiteY13" fmla="*/ 509289 h 561974"/>
              <a:gd name="connsiteX14" fmla="*/ 439043 w 632222"/>
              <a:gd name="connsiteY14" fmla="*/ 384162 h 561974"/>
              <a:gd name="connsiteX15" fmla="*/ 441238 w 632222"/>
              <a:gd name="connsiteY15" fmla="*/ 378674 h 561974"/>
              <a:gd name="connsiteX16" fmla="*/ 476362 w 632222"/>
              <a:gd name="connsiteY16" fmla="*/ 343550 h 561974"/>
              <a:gd name="connsiteX17" fmla="*/ 486240 w 632222"/>
              <a:gd name="connsiteY17" fmla="*/ 341355 h 561974"/>
              <a:gd name="connsiteX18" fmla="*/ 491728 w 632222"/>
              <a:gd name="connsiteY18" fmla="*/ 350136 h 561974"/>
              <a:gd name="connsiteX19" fmla="*/ 491728 w 632222"/>
              <a:gd name="connsiteY19" fmla="*/ 509289 h 561974"/>
              <a:gd name="connsiteX20" fmla="*/ 476362 w 632222"/>
              <a:gd name="connsiteY20" fmla="*/ 546608 h 561974"/>
              <a:gd name="connsiteX21" fmla="*/ 439043 w 632222"/>
              <a:gd name="connsiteY21" fmla="*/ 561974 h 561974"/>
              <a:gd name="connsiteX22" fmla="*/ 52685 w 632222"/>
              <a:gd name="connsiteY22" fmla="*/ 561974 h 561974"/>
              <a:gd name="connsiteX23" fmla="*/ 15367 w 632222"/>
              <a:gd name="connsiteY23" fmla="*/ 546608 h 561974"/>
              <a:gd name="connsiteX24" fmla="*/ 0 w 632222"/>
              <a:gd name="connsiteY24" fmla="*/ 509289 h 561974"/>
              <a:gd name="connsiteX25" fmla="*/ 0 w 632222"/>
              <a:gd name="connsiteY25" fmla="*/ 122931 h 561974"/>
              <a:gd name="connsiteX26" fmla="*/ 15367 w 632222"/>
              <a:gd name="connsiteY26" fmla="*/ 85612 h 561974"/>
              <a:gd name="connsiteX27" fmla="*/ 52685 w 632222"/>
              <a:gd name="connsiteY27" fmla="*/ 70246 h 561974"/>
              <a:gd name="connsiteX28" fmla="*/ 520815 w 632222"/>
              <a:gd name="connsiteY28" fmla="*/ 52685 h 561974"/>
              <a:gd name="connsiteX29" fmla="*/ 512583 w 632222"/>
              <a:gd name="connsiteY29" fmla="*/ 55978 h 561974"/>
              <a:gd name="connsiteX30" fmla="*/ 478557 w 632222"/>
              <a:gd name="connsiteY30" fmla="*/ 90004 h 561974"/>
              <a:gd name="connsiteX31" fmla="*/ 542218 w 632222"/>
              <a:gd name="connsiteY31" fmla="*/ 153665 h 561974"/>
              <a:gd name="connsiteX32" fmla="*/ 576244 w 632222"/>
              <a:gd name="connsiteY32" fmla="*/ 119639 h 561974"/>
              <a:gd name="connsiteX33" fmla="*/ 579537 w 632222"/>
              <a:gd name="connsiteY33" fmla="*/ 111407 h 561974"/>
              <a:gd name="connsiteX34" fmla="*/ 576244 w 632222"/>
              <a:gd name="connsiteY34" fmla="*/ 103175 h 561974"/>
              <a:gd name="connsiteX35" fmla="*/ 529047 w 632222"/>
              <a:gd name="connsiteY35" fmla="*/ 55978 h 561974"/>
              <a:gd name="connsiteX36" fmla="*/ 520815 w 632222"/>
              <a:gd name="connsiteY36" fmla="*/ 52685 h 561974"/>
              <a:gd name="connsiteX37" fmla="*/ 520815 w 632222"/>
              <a:gd name="connsiteY37" fmla="*/ 0 h 561974"/>
              <a:gd name="connsiteX38" fmla="*/ 566366 w 632222"/>
              <a:gd name="connsiteY38" fmla="*/ 18659 h 561974"/>
              <a:gd name="connsiteX39" fmla="*/ 613563 w 632222"/>
              <a:gd name="connsiteY39" fmla="*/ 65856 h 561974"/>
              <a:gd name="connsiteX40" fmla="*/ 632222 w 632222"/>
              <a:gd name="connsiteY40" fmla="*/ 111407 h 561974"/>
              <a:gd name="connsiteX41" fmla="*/ 613563 w 632222"/>
              <a:gd name="connsiteY41" fmla="*/ 156958 h 561974"/>
              <a:gd name="connsiteX42" fmla="*/ 324892 w 632222"/>
              <a:gd name="connsiteY42" fmla="*/ 445629 h 561974"/>
              <a:gd name="connsiteX43" fmla="*/ 226107 w 632222"/>
              <a:gd name="connsiteY43" fmla="*/ 456605 h 561974"/>
              <a:gd name="connsiteX44" fmla="*/ 188789 w 632222"/>
              <a:gd name="connsiteY44" fmla="*/ 443433 h 561974"/>
              <a:gd name="connsiteX45" fmla="*/ 175617 w 632222"/>
              <a:gd name="connsiteY45" fmla="*/ 406115 h 561974"/>
              <a:gd name="connsiteX46" fmla="*/ 186593 w 632222"/>
              <a:gd name="connsiteY46" fmla="*/ 307330 h 561974"/>
              <a:gd name="connsiteX47" fmla="*/ 475264 w 632222"/>
              <a:gd name="connsiteY47" fmla="*/ 18659 h 561974"/>
              <a:gd name="connsiteX48" fmla="*/ 520815 w 632222"/>
              <a:gd name="connsiteY48" fmla="*/ 0 h 56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2222" h="561974">
                <a:moveTo>
                  <a:pt x="441238" y="127322"/>
                </a:moveTo>
                <a:lnTo>
                  <a:pt x="237083" y="331478"/>
                </a:lnTo>
                <a:lnTo>
                  <a:pt x="229400" y="402822"/>
                </a:lnTo>
                <a:lnTo>
                  <a:pt x="300745" y="395139"/>
                </a:lnTo>
                <a:lnTo>
                  <a:pt x="504900" y="190984"/>
                </a:lnTo>
                <a:close/>
                <a:moveTo>
                  <a:pt x="52685" y="70246"/>
                </a:moveTo>
                <a:lnTo>
                  <a:pt x="353430" y="70246"/>
                </a:lnTo>
                <a:cubicBezTo>
                  <a:pt x="357089" y="70246"/>
                  <a:pt x="359649" y="72075"/>
                  <a:pt x="361113" y="75734"/>
                </a:cubicBezTo>
                <a:cubicBezTo>
                  <a:pt x="362577" y="79393"/>
                  <a:pt x="361845" y="82685"/>
                  <a:pt x="358918" y="85612"/>
                </a:cubicBezTo>
                <a:lnTo>
                  <a:pt x="323794" y="120736"/>
                </a:lnTo>
                <a:cubicBezTo>
                  <a:pt x="322331" y="122199"/>
                  <a:pt x="320502" y="122931"/>
                  <a:pt x="318306" y="122931"/>
                </a:cubicBezTo>
                <a:lnTo>
                  <a:pt x="52685" y="122931"/>
                </a:lnTo>
                <a:lnTo>
                  <a:pt x="52685" y="509289"/>
                </a:lnTo>
                <a:lnTo>
                  <a:pt x="439043" y="509289"/>
                </a:lnTo>
                <a:lnTo>
                  <a:pt x="439043" y="384162"/>
                </a:lnTo>
                <a:cubicBezTo>
                  <a:pt x="439043" y="381966"/>
                  <a:pt x="439775" y="380137"/>
                  <a:pt x="441238" y="378674"/>
                </a:cubicBezTo>
                <a:lnTo>
                  <a:pt x="476362" y="343550"/>
                </a:lnTo>
                <a:cubicBezTo>
                  <a:pt x="479289" y="340623"/>
                  <a:pt x="482581" y="339892"/>
                  <a:pt x="486240" y="341355"/>
                </a:cubicBezTo>
                <a:cubicBezTo>
                  <a:pt x="489899" y="342818"/>
                  <a:pt x="491728" y="345745"/>
                  <a:pt x="491728" y="350136"/>
                </a:cubicBezTo>
                <a:lnTo>
                  <a:pt x="491728" y="509289"/>
                </a:lnTo>
                <a:cubicBezTo>
                  <a:pt x="491728" y="523924"/>
                  <a:pt x="486606" y="536363"/>
                  <a:pt x="476362" y="546608"/>
                </a:cubicBezTo>
                <a:cubicBezTo>
                  <a:pt x="466117" y="556852"/>
                  <a:pt x="453678" y="561974"/>
                  <a:pt x="439043" y="561974"/>
                </a:cubicBezTo>
                <a:lnTo>
                  <a:pt x="52685" y="561974"/>
                </a:lnTo>
                <a:cubicBezTo>
                  <a:pt x="38050" y="561974"/>
                  <a:pt x="25611" y="556852"/>
                  <a:pt x="15367" y="546608"/>
                </a:cubicBezTo>
                <a:cubicBezTo>
                  <a:pt x="5122" y="536363"/>
                  <a:pt x="0" y="523924"/>
                  <a:pt x="0" y="509289"/>
                </a:cubicBezTo>
                <a:lnTo>
                  <a:pt x="0" y="122931"/>
                </a:lnTo>
                <a:cubicBezTo>
                  <a:pt x="0" y="108296"/>
                  <a:pt x="5122" y="95857"/>
                  <a:pt x="15367" y="85612"/>
                </a:cubicBezTo>
                <a:cubicBezTo>
                  <a:pt x="25611" y="75368"/>
                  <a:pt x="38050" y="70246"/>
                  <a:pt x="52685" y="70246"/>
                </a:cubicBezTo>
                <a:close/>
                <a:moveTo>
                  <a:pt x="520815" y="52685"/>
                </a:moveTo>
                <a:cubicBezTo>
                  <a:pt x="517522" y="52685"/>
                  <a:pt x="514778" y="53783"/>
                  <a:pt x="512583" y="55978"/>
                </a:cubicBezTo>
                <a:lnTo>
                  <a:pt x="478557" y="90004"/>
                </a:lnTo>
                <a:lnTo>
                  <a:pt x="542218" y="153665"/>
                </a:lnTo>
                <a:lnTo>
                  <a:pt x="576244" y="119639"/>
                </a:lnTo>
                <a:cubicBezTo>
                  <a:pt x="578439" y="117444"/>
                  <a:pt x="579537" y="114700"/>
                  <a:pt x="579537" y="111407"/>
                </a:cubicBezTo>
                <a:cubicBezTo>
                  <a:pt x="579537" y="108114"/>
                  <a:pt x="578439" y="105370"/>
                  <a:pt x="576244" y="103175"/>
                </a:cubicBezTo>
                <a:lnTo>
                  <a:pt x="529047" y="55978"/>
                </a:lnTo>
                <a:cubicBezTo>
                  <a:pt x="526852" y="53783"/>
                  <a:pt x="524108" y="52685"/>
                  <a:pt x="520815" y="52685"/>
                </a:cubicBezTo>
                <a:close/>
                <a:moveTo>
                  <a:pt x="520815" y="0"/>
                </a:moveTo>
                <a:cubicBezTo>
                  <a:pt x="538743" y="0"/>
                  <a:pt x="553926" y="6220"/>
                  <a:pt x="566366" y="18659"/>
                </a:cubicBezTo>
                <a:lnTo>
                  <a:pt x="613563" y="65856"/>
                </a:lnTo>
                <a:cubicBezTo>
                  <a:pt x="626002" y="78296"/>
                  <a:pt x="632222" y="93480"/>
                  <a:pt x="632222" y="111407"/>
                </a:cubicBezTo>
                <a:cubicBezTo>
                  <a:pt x="632222" y="129335"/>
                  <a:pt x="626002" y="144518"/>
                  <a:pt x="613563" y="156958"/>
                </a:cubicBezTo>
                <a:lnTo>
                  <a:pt x="324892" y="445629"/>
                </a:lnTo>
                <a:lnTo>
                  <a:pt x="226107" y="456605"/>
                </a:lnTo>
                <a:cubicBezTo>
                  <a:pt x="211472" y="458068"/>
                  <a:pt x="199033" y="453678"/>
                  <a:pt x="188789" y="443433"/>
                </a:cubicBezTo>
                <a:cubicBezTo>
                  <a:pt x="178544" y="433189"/>
                  <a:pt x="174154" y="420750"/>
                  <a:pt x="175617" y="406115"/>
                </a:cubicBezTo>
                <a:lnTo>
                  <a:pt x="186593" y="307330"/>
                </a:lnTo>
                <a:lnTo>
                  <a:pt x="475264" y="18659"/>
                </a:lnTo>
                <a:cubicBezTo>
                  <a:pt x="487704" y="6220"/>
                  <a:pt x="502887" y="0"/>
                  <a:pt x="52081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FE6892-F2AF-4284-BA09-DB04658E30C6}"/>
              </a:ext>
            </a:extLst>
          </p:cNvPr>
          <p:cNvSpPr txBox="1"/>
          <p:nvPr/>
        </p:nvSpPr>
        <p:spPr>
          <a:xfrm>
            <a:off x="6925776" y="5920009"/>
            <a:ext cx="13452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lisa.doe@email.com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43423C4-6761-4E79-8F79-95FF226BAD91}"/>
              </a:ext>
            </a:extLst>
          </p:cNvPr>
          <p:cNvSpPr txBox="1"/>
          <p:nvPr/>
        </p:nvSpPr>
        <p:spPr>
          <a:xfrm>
            <a:off x="6925776" y="6377917"/>
            <a:ext cx="10679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(123) 456-7890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359C415-F41A-4DC2-9474-A96994F3E00F}"/>
              </a:ext>
            </a:extLst>
          </p:cNvPr>
          <p:cNvSpPr/>
          <p:nvPr/>
        </p:nvSpPr>
        <p:spPr>
          <a:xfrm>
            <a:off x="9364466" y="6388349"/>
            <a:ext cx="354755" cy="275801"/>
          </a:xfrm>
          <a:custGeom>
            <a:avLst/>
            <a:gdLst/>
            <a:ahLst/>
            <a:cxnLst/>
            <a:rect l="l" t="t" r="r" b="b"/>
            <a:pathLst>
              <a:path w="632497" h="491729">
                <a:moveTo>
                  <a:pt x="228304" y="0"/>
                </a:moveTo>
                <a:cubicBezTo>
                  <a:pt x="275135" y="0"/>
                  <a:pt x="317576" y="9879"/>
                  <a:pt x="355626" y="29636"/>
                </a:cubicBezTo>
                <a:cubicBezTo>
                  <a:pt x="393676" y="49393"/>
                  <a:pt x="421482" y="75369"/>
                  <a:pt x="439044" y="107566"/>
                </a:cubicBezTo>
                <a:cubicBezTo>
                  <a:pt x="474899" y="111956"/>
                  <a:pt x="507645" y="122384"/>
                  <a:pt x="537280" y="138848"/>
                </a:cubicBezTo>
                <a:cubicBezTo>
                  <a:pt x="566915" y="155312"/>
                  <a:pt x="590148" y="175983"/>
                  <a:pt x="606978" y="200863"/>
                </a:cubicBezTo>
                <a:cubicBezTo>
                  <a:pt x="623808" y="225742"/>
                  <a:pt x="632223" y="252450"/>
                  <a:pt x="632223" y="280988"/>
                </a:cubicBezTo>
                <a:cubicBezTo>
                  <a:pt x="632223" y="321234"/>
                  <a:pt x="616125" y="357089"/>
                  <a:pt x="583928" y="388554"/>
                </a:cubicBezTo>
                <a:cubicBezTo>
                  <a:pt x="591246" y="402457"/>
                  <a:pt x="600026" y="416725"/>
                  <a:pt x="610271" y="431360"/>
                </a:cubicBezTo>
                <a:cubicBezTo>
                  <a:pt x="618320" y="441605"/>
                  <a:pt x="623442" y="447458"/>
                  <a:pt x="625637" y="448922"/>
                </a:cubicBezTo>
                <a:cubicBezTo>
                  <a:pt x="629296" y="452581"/>
                  <a:pt x="631491" y="456971"/>
                  <a:pt x="632223" y="462093"/>
                </a:cubicBezTo>
                <a:cubicBezTo>
                  <a:pt x="632955" y="467215"/>
                  <a:pt x="632223" y="471972"/>
                  <a:pt x="630028" y="476362"/>
                </a:cubicBezTo>
                <a:cubicBezTo>
                  <a:pt x="627833" y="480753"/>
                  <a:pt x="624723" y="484411"/>
                  <a:pt x="620698" y="487338"/>
                </a:cubicBezTo>
                <a:cubicBezTo>
                  <a:pt x="616673" y="490265"/>
                  <a:pt x="612100" y="491729"/>
                  <a:pt x="606978" y="491729"/>
                </a:cubicBezTo>
                <a:cubicBezTo>
                  <a:pt x="559415" y="491729"/>
                  <a:pt x="513681" y="477460"/>
                  <a:pt x="469777" y="448922"/>
                </a:cubicBezTo>
                <a:cubicBezTo>
                  <a:pt x="447825" y="454044"/>
                  <a:pt x="425873" y="456605"/>
                  <a:pt x="403921" y="456605"/>
                </a:cubicBezTo>
                <a:cubicBezTo>
                  <a:pt x="357089" y="456605"/>
                  <a:pt x="314831" y="446727"/>
                  <a:pt x="277147" y="426970"/>
                </a:cubicBezTo>
                <a:cubicBezTo>
                  <a:pt x="239462" y="407213"/>
                  <a:pt x="211839" y="381236"/>
                  <a:pt x="194278" y="349040"/>
                </a:cubicBezTo>
                <a:cubicBezTo>
                  <a:pt x="183302" y="347576"/>
                  <a:pt x="172691" y="345747"/>
                  <a:pt x="162447" y="343552"/>
                </a:cubicBezTo>
                <a:cubicBezTo>
                  <a:pt x="119274" y="372089"/>
                  <a:pt x="73541" y="386358"/>
                  <a:pt x="25246" y="386358"/>
                </a:cubicBezTo>
                <a:cubicBezTo>
                  <a:pt x="20124" y="386358"/>
                  <a:pt x="15551" y="384895"/>
                  <a:pt x="11526" y="381968"/>
                </a:cubicBezTo>
                <a:cubicBezTo>
                  <a:pt x="7501" y="379041"/>
                  <a:pt x="4392" y="375382"/>
                  <a:pt x="2196" y="370992"/>
                </a:cubicBezTo>
                <a:cubicBezTo>
                  <a:pt x="1" y="366601"/>
                  <a:pt x="-548" y="361845"/>
                  <a:pt x="550" y="356723"/>
                </a:cubicBezTo>
                <a:cubicBezTo>
                  <a:pt x="1648" y="351601"/>
                  <a:pt x="3843" y="347393"/>
                  <a:pt x="7136" y="344100"/>
                </a:cubicBezTo>
                <a:cubicBezTo>
                  <a:pt x="10428" y="340808"/>
                  <a:pt x="15368" y="334771"/>
                  <a:pt x="21953" y="325990"/>
                </a:cubicBezTo>
                <a:cubicBezTo>
                  <a:pt x="32197" y="311355"/>
                  <a:pt x="40978" y="297086"/>
                  <a:pt x="48296" y="283183"/>
                </a:cubicBezTo>
                <a:cubicBezTo>
                  <a:pt x="16099" y="251718"/>
                  <a:pt x="1" y="215863"/>
                  <a:pt x="1" y="175618"/>
                </a:cubicBezTo>
                <a:cubicBezTo>
                  <a:pt x="1" y="144153"/>
                  <a:pt x="10245" y="114883"/>
                  <a:pt x="30734" y="87809"/>
                </a:cubicBezTo>
                <a:cubicBezTo>
                  <a:pt x="51223" y="60735"/>
                  <a:pt x="78846" y="39331"/>
                  <a:pt x="113604" y="23599"/>
                </a:cubicBezTo>
                <a:cubicBezTo>
                  <a:pt x="148361" y="7867"/>
                  <a:pt x="186594" y="0"/>
                  <a:pt x="228304" y="0"/>
                </a:cubicBezTo>
                <a:close/>
                <a:moveTo>
                  <a:pt x="228304" y="52686"/>
                </a:moveTo>
                <a:cubicBezTo>
                  <a:pt x="196839" y="52686"/>
                  <a:pt x="167752" y="58357"/>
                  <a:pt x="141044" y="69699"/>
                </a:cubicBezTo>
                <a:cubicBezTo>
                  <a:pt x="114335" y="81040"/>
                  <a:pt x="92932" y="96041"/>
                  <a:pt x="76834" y="114700"/>
                </a:cubicBezTo>
                <a:cubicBezTo>
                  <a:pt x="60735" y="133360"/>
                  <a:pt x="52686" y="153665"/>
                  <a:pt x="52686" y="175618"/>
                </a:cubicBezTo>
                <a:cubicBezTo>
                  <a:pt x="52686" y="201228"/>
                  <a:pt x="63662" y="224644"/>
                  <a:pt x="85615" y="245865"/>
                </a:cubicBezTo>
                <a:lnTo>
                  <a:pt x="113055" y="272207"/>
                </a:lnTo>
                <a:lnTo>
                  <a:pt x="95493" y="307331"/>
                </a:lnTo>
                <a:lnTo>
                  <a:pt x="86712" y="322697"/>
                </a:lnTo>
                <a:cubicBezTo>
                  <a:pt x="102810" y="317575"/>
                  <a:pt x="118543" y="309892"/>
                  <a:pt x="133909" y="299647"/>
                </a:cubicBezTo>
                <a:lnTo>
                  <a:pt x="152569" y="287574"/>
                </a:lnTo>
                <a:lnTo>
                  <a:pt x="174521" y="291964"/>
                </a:lnTo>
                <a:cubicBezTo>
                  <a:pt x="192082" y="296355"/>
                  <a:pt x="210010" y="298550"/>
                  <a:pt x="228304" y="298550"/>
                </a:cubicBezTo>
                <a:cubicBezTo>
                  <a:pt x="259768" y="298550"/>
                  <a:pt x="288855" y="292879"/>
                  <a:pt x="315563" y="281537"/>
                </a:cubicBezTo>
                <a:cubicBezTo>
                  <a:pt x="342272" y="270195"/>
                  <a:pt x="363675" y="255194"/>
                  <a:pt x="379773" y="236535"/>
                </a:cubicBezTo>
                <a:cubicBezTo>
                  <a:pt x="395871" y="217876"/>
                  <a:pt x="403921" y="197570"/>
                  <a:pt x="403921" y="175618"/>
                </a:cubicBezTo>
                <a:cubicBezTo>
                  <a:pt x="403921" y="153665"/>
                  <a:pt x="395871" y="133360"/>
                  <a:pt x="379773" y="114700"/>
                </a:cubicBezTo>
                <a:cubicBezTo>
                  <a:pt x="363675" y="96041"/>
                  <a:pt x="342272" y="81040"/>
                  <a:pt x="315563" y="69699"/>
                </a:cubicBezTo>
                <a:cubicBezTo>
                  <a:pt x="288855" y="58357"/>
                  <a:pt x="259768" y="52686"/>
                  <a:pt x="228304" y="52686"/>
                </a:cubicBezTo>
                <a:close/>
                <a:moveTo>
                  <a:pt x="455508" y="164642"/>
                </a:moveTo>
                <a:lnTo>
                  <a:pt x="456606" y="175618"/>
                </a:lnTo>
                <a:cubicBezTo>
                  <a:pt x="456606" y="204887"/>
                  <a:pt x="448008" y="231961"/>
                  <a:pt x="430812" y="256841"/>
                </a:cubicBezTo>
                <a:cubicBezTo>
                  <a:pt x="413616" y="281720"/>
                  <a:pt x="390017" y="302391"/>
                  <a:pt x="360016" y="318855"/>
                </a:cubicBezTo>
                <a:cubicBezTo>
                  <a:pt x="330015" y="335320"/>
                  <a:pt x="296721" y="345381"/>
                  <a:pt x="260134" y="349040"/>
                </a:cubicBezTo>
                <a:cubicBezTo>
                  <a:pt x="276232" y="365870"/>
                  <a:pt x="296904" y="379224"/>
                  <a:pt x="322149" y="389102"/>
                </a:cubicBezTo>
                <a:cubicBezTo>
                  <a:pt x="347394" y="398981"/>
                  <a:pt x="374651" y="403920"/>
                  <a:pt x="403921" y="403920"/>
                </a:cubicBezTo>
                <a:cubicBezTo>
                  <a:pt x="422214" y="403920"/>
                  <a:pt x="440142" y="401725"/>
                  <a:pt x="457703" y="397334"/>
                </a:cubicBezTo>
                <a:lnTo>
                  <a:pt x="479656" y="392944"/>
                </a:lnTo>
                <a:lnTo>
                  <a:pt x="498315" y="405018"/>
                </a:lnTo>
                <a:cubicBezTo>
                  <a:pt x="513681" y="415262"/>
                  <a:pt x="529414" y="422945"/>
                  <a:pt x="545512" y="428067"/>
                </a:cubicBezTo>
                <a:lnTo>
                  <a:pt x="536731" y="411603"/>
                </a:lnTo>
                <a:lnTo>
                  <a:pt x="520267" y="377577"/>
                </a:lnTo>
                <a:lnTo>
                  <a:pt x="546610" y="351235"/>
                </a:lnTo>
                <a:cubicBezTo>
                  <a:pt x="568562" y="330015"/>
                  <a:pt x="579538" y="306416"/>
                  <a:pt x="579538" y="280439"/>
                </a:cubicBezTo>
                <a:cubicBezTo>
                  <a:pt x="579538" y="254462"/>
                  <a:pt x="567830" y="230681"/>
                  <a:pt x="544414" y="209095"/>
                </a:cubicBezTo>
                <a:cubicBezTo>
                  <a:pt x="520999" y="187508"/>
                  <a:pt x="491363" y="172691"/>
                  <a:pt x="455508" y="1646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BABFBE3-930F-465D-B607-07C380266926}"/>
              </a:ext>
            </a:extLst>
          </p:cNvPr>
          <p:cNvSpPr/>
          <p:nvPr/>
        </p:nvSpPr>
        <p:spPr>
          <a:xfrm>
            <a:off x="9364620" y="5912586"/>
            <a:ext cx="354601" cy="315200"/>
          </a:xfrm>
          <a:custGeom>
            <a:avLst/>
            <a:gdLst>
              <a:gd name="connsiteX0" fmla="*/ 441238 w 632222"/>
              <a:gd name="connsiteY0" fmla="*/ 127322 h 561974"/>
              <a:gd name="connsiteX1" fmla="*/ 237083 w 632222"/>
              <a:gd name="connsiteY1" fmla="*/ 331478 h 561974"/>
              <a:gd name="connsiteX2" fmla="*/ 229400 w 632222"/>
              <a:gd name="connsiteY2" fmla="*/ 402822 h 561974"/>
              <a:gd name="connsiteX3" fmla="*/ 300745 w 632222"/>
              <a:gd name="connsiteY3" fmla="*/ 395139 h 561974"/>
              <a:gd name="connsiteX4" fmla="*/ 504900 w 632222"/>
              <a:gd name="connsiteY4" fmla="*/ 190984 h 561974"/>
              <a:gd name="connsiteX5" fmla="*/ 52685 w 632222"/>
              <a:gd name="connsiteY5" fmla="*/ 70246 h 561974"/>
              <a:gd name="connsiteX6" fmla="*/ 353430 w 632222"/>
              <a:gd name="connsiteY6" fmla="*/ 70246 h 561974"/>
              <a:gd name="connsiteX7" fmla="*/ 361113 w 632222"/>
              <a:gd name="connsiteY7" fmla="*/ 75734 h 561974"/>
              <a:gd name="connsiteX8" fmla="*/ 358918 w 632222"/>
              <a:gd name="connsiteY8" fmla="*/ 85612 h 561974"/>
              <a:gd name="connsiteX9" fmla="*/ 323794 w 632222"/>
              <a:gd name="connsiteY9" fmla="*/ 120736 h 561974"/>
              <a:gd name="connsiteX10" fmla="*/ 318306 w 632222"/>
              <a:gd name="connsiteY10" fmla="*/ 122931 h 561974"/>
              <a:gd name="connsiteX11" fmla="*/ 52685 w 632222"/>
              <a:gd name="connsiteY11" fmla="*/ 122931 h 561974"/>
              <a:gd name="connsiteX12" fmla="*/ 52685 w 632222"/>
              <a:gd name="connsiteY12" fmla="*/ 509289 h 561974"/>
              <a:gd name="connsiteX13" fmla="*/ 439043 w 632222"/>
              <a:gd name="connsiteY13" fmla="*/ 509289 h 561974"/>
              <a:gd name="connsiteX14" fmla="*/ 439043 w 632222"/>
              <a:gd name="connsiteY14" fmla="*/ 384162 h 561974"/>
              <a:gd name="connsiteX15" fmla="*/ 441238 w 632222"/>
              <a:gd name="connsiteY15" fmla="*/ 378674 h 561974"/>
              <a:gd name="connsiteX16" fmla="*/ 476362 w 632222"/>
              <a:gd name="connsiteY16" fmla="*/ 343550 h 561974"/>
              <a:gd name="connsiteX17" fmla="*/ 486240 w 632222"/>
              <a:gd name="connsiteY17" fmla="*/ 341355 h 561974"/>
              <a:gd name="connsiteX18" fmla="*/ 491728 w 632222"/>
              <a:gd name="connsiteY18" fmla="*/ 350136 h 561974"/>
              <a:gd name="connsiteX19" fmla="*/ 491728 w 632222"/>
              <a:gd name="connsiteY19" fmla="*/ 509289 h 561974"/>
              <a:gd name="connsiteX20" fmla="*/ 476362 w 632222"/>
              <a:gd name="connsiteY20" fmla="*/ 546608 h 561974"/>
              <a:gd name="connsiteX21" fmla="*/ 439043 w 632222"/>
              <a:gd name="connsiteY21" fmla="*/ 561974 h 561974"/>
              <a:gd name="connsiteX22" fmla="*/ 52685 w 632222"/>
              <a:gd name="connsiteY22" fmla="*/ 561974 h 561974"/>
              <a:gd name="connsiteX23" fmla="*/ 15367 w 632222"/>
              <a:gd name="connsiteY23" fmla="*/ 546608 h 561974"/>
              <a:gd name="connsiteX24" fmla="*/ 0 w 632222"/>
              <a:gd name="connsiteY24" fmla="*/ 509289 h 561974"/>
              <a:gd name="connsiteX25" fmla="*/ 0 w 632222"/>
              <a:gd name="connsiteY25" fmla="*/ 122931 h 561974"/>
              <a:gd name="connsiteX26" fmla="*/ 15367 w 632222"/>
              <a:gd name="connsiteY26" fmla="*/ 85612 h 561974"/>
              <a:gd name="connsiteX27" fmla="*/ 52685 w 632222"/>
              <a:gd name="connsiteY27" fmla="*/ 70246 h 561974"/>
              <a:gd name="connsiteX28" fmla="*/ 520815 w 632222"/>
              <a:gd name="connsiteY28" fmla="*/ 52685 h 561974"/>
              <a:gd name="connsiteX29" fmla="*/ 512583 w 632222"/>
              <a:gd name="connsiteY29" fmla="*/ 55978 h 561974"/>
              <a:gd name="connsiteX30" fmla="*/ 478557 w 632222"/>
              <a:gd name="connsiteY30" fmla="*/ 90004 h 561974"/>
              <a:gd name="connsiteX31" fmla="*/ 542218 w 632222"/>
              <a:gd name="connsiteY31" fmla="*/ 153665 h 561974"/>
              <a:gd name="connsiteX32" fmla="*/ 576244 w 632222"/>
              <a:gd name="connsiteY32" fmla="*/ 119639 h 561974"/>
              <a:gd name="connsiteX33" fmla="*/ 579537 w 632222"/>
              <a:gd name="connsiteY33" fmla="*/ 111407 h 561974"/>
              <a:gd name="connsiteX34" fmla="*/ 576244 w 632222"/>
              <a:gd name="connsiteY34" fmla="*/ 103175 h 561974"/>
              <a:gd name="connsiteX35" fmla="*/ 529047 w 632222"/>
              <a:gd name="connsiteY35" fmla="*/ 55978 h 561974"/>
              <a:gd name="connsiteX36" fmla="*/ 520815 w 632222"/>
              <a:gd name="connsiteY36" fmla="*/ 52685 h 561974"/>
              <a:gd name="connsiteX37" fmla="*/ 520815 w 632222"/>
              <a:gd name="connsiteY37" fmla="*/ 0 h 561974"/>
              <a:gd name="connsiteX38" fmla="*/ 566366 w 632222"/>
              <a:gd name="connsiteY38" fmla="*/ 18659 h 561974"/>
              <a:gd name="connsiteX39" fmla="*/ 613563 w 632222"/>
              <a:gd name="connsiteY39" fmla="*/ 65856 h 561974"/>
              <a:gd name="connsiteX40" fmla="*/ 632222 w 632222"/>
              <a:gd name="connsiteY40" fmla="*/ 111407 h 561974"/>
              <a:gd name="connsiteX41" fmla="*/ 613563 w 632222"/>
              <a:gd name="connsiteY41" fmla="*/ 156958 h 561974"/>
              <a:gd name="connsiteX42" fmla="*/ 324892 w 632222"/>
              <a:gd name="connsiteY42" fmla="*/ 445629 h 561974"/>
              <a:gd name="connsiteX43" fmla="*/ 226107 w 632222"/>
              <a:gd name="connsiteY43" fmla="*/ 456605 h 561974"/>
              <a:gd name="connsiteX44" fmla="*/ 188789 w 632222"/>
              <a:gd name="connsiteY44" fmla="*/ 443433 h 561974"/>
              <a:gd name="connsiteX45" fmla="*/ 175617 w 632222"/>
              <a:gd name="connsiteY45" fmla="*/ 406115 h 561974"/>
              <a:gd name="connsiteX46" fmla="*/ 186593 w 632222"/>
              <a:gd name="connsiteY46" fmla="*/ 307330 h 561974"/>
              <a:gd name="connsiteX47" fmla="*/ 475264 w 632222"/>
              <a:gd name="connsiteY47" fmla="*/ 18659 h 561974"/>
              <a:gd name="connsiteX48" fmla="*/ 520815 w 632222"/>
              <a:gd name="connsiteY48" fmla="*/ 0 h 56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2222" h="561974">
                <a:moveTo>
                  <a:pt x="441238" y="127322"/>
                </a:moveTo>
                <a:lnTo>
                  <a:pt x="237083" y="331478"/>
                </a:lnTo>
                <a:lnTo>
                  <a:pt x="229400" y="402822"/>
                </a:lnTo>
                <a:lnTo>
                  <a:pt x="300745" y="395139"/>
                </a:lnTo>
                <a:lnTo>
                  <a:pt x="504900" y="190984"/>
                </a:lnTo>
                <a:close/>
                <a:moveTo>
                  <a:pt x="52685" y="70246"/>
                </a:moveTo>
                <a:lnTo>
                  <a:pt x="353430" y="70246"/>
                </a:lnTo>
                <a:cubicBezTo>
                  <a:pt x="357089" y="70246"/>
                  <a:pt x="359649" y="72075"/>
                  <a:pt x="361113" y="75734"/>
                </a:cubicBezTo>
                <a:cubicBezTo>
                  <a:pt x="362577" y="79393"/>
                  <a:pt x="361845" y="82685"/>
                  <a:pt x="358918" y="85612"/>
                </a:cubicBezTo>
                <a:lnTo>
                  <a:pt x="323794" y="120736"/>
                </a:lnTo>
                <a:cubicBezTo>
                  <a:pt x="322331" y="122199"/>
                  <a:pt x="320502" y="122931"/>
                  <a:pt x="318306" y="122931"/>
                </a:cubicBezTo>
                <a:lnTo>
                  <a:pt x="52685" y="122931"/>
                </a:lnTo>
                <a:lnTo>
                  <a:pt x="52685" y="509289"/>
                </a:lnTo>
                <a:lnTo>
                  <a:pt x="439043" y="509289"/>
                </a:lnTo>
                <a:lnTo>
                  <a:pt x="439043" y="384162"/>
                </a:lnTo>
                <a:cubicBezTo>
                  <a:pt x="439043" y="381966"/>
                  <a:pt x="439775" y="380137"/>
                  <a:pt x="441238" y="378674"/>
                </a:cubicBezTo>
                <a:lnTo>
                  <a:pt x="476362" y="343550"/>
                </a:lnTo>
                <a:cubicBezTo>
                  <a:pt x="479289" y="340623"/>
                  <a:pt x="482581" y="339892"/>
                  <a:pt x="486240" y="341355"/>
                </a:cubicBezTo>
                <a:cubicBezTo>
                  <a:pt x="489899" y="342818"/>
                  <a:pt x="491728" y="345745"/>
                  <a:pt x="491728" y="350136"/>
                </a:cubicBezTo>
                <a:lnTo>
                  <a:pt x="491728" y="509289"/>
                </a:lnTo>
                <a:cubicBezTo>
                  <a:pt x="491728" y="523924"/>
                  <a:pt x="486606" y="536363"/>
                  <a:pt x="476362" y="546608"/>
                </a:cubicBezTo>
                <a:cubicBezTo>
                  <a:pt x="466117" y="556852"/>
                  <a:pt x="453678" y="561974"/>
                  <a:pt x="439043" y="561974"/>
                </a:cubicBezTo>
                <a:lnTo>
                  <a:pt x="52685" y="561974"/>
                </a:lnTo>
                <a:cubicBezTo>
                  <a:pt x="38050" y="561974"/>
                  <a:pt x="25611" y="556852"/>
                  <a:pt x="15367" y="546608"/>
                </a:cubicBezTo>
                <a:cubicBezTo>
                  <a:pt x="5122" y="536363"/>
                  <a:pt x="0" y="523924"/>
                  <a:pt x="0" y="509289"/>
                </a:cubicBezTo>
                <a:lnTo>
                  <a:pt x="0" y="122931"/>
                </a:lnTo>
                <a:cubicBezTo>
                  <a:pt x="0" y="108296"/>
                  <a:pt x="5122" y="95857"/>
                  <a:pt x="15367" y="85612"/>
                </a:cubicBezTo>
                <a:cubicBezTo>
                  <a:pt x="25611" y="75368"/>
                  <a:pt x="38050" y="70246"/>
                  <a:pt x="52685" y="70246"/>
                </a:cubicBezTo>
                <a:close/>
                <a:moveTo>
                  <a:pt x="520815" y="52685"/>
                </a:moveTo>
                <a:cubicBezTo>
                  <a:pt x="517522" y="52685"/>
                  <a:pt x="514778" y="53783"/>
                  <a:pt x="512583" y="55978"/>
                </a:cubicBezTo>
                <a:lnTo>
                  <a:pt x="478557" y="90004"/>
                </a:lnTo>
                <a:lnTo>
                  <a:pt x="542218" y="153665"/>
                </a:lnTo>
                <a:lnTo>
                  <a:pt x="576244" y="119639"/>
                </a:lnTo>
                <a:cubicBezTo>
                  <a:pt x="578439" y="117444"/>
                  <a:pt x="579537" y="114700"/>
                  <a:pt x="579537" y="111407"/>
                </a:cubicBezTo>
                <a:cubicBezTo>
                  <a:pt x="579537" y="108114"/>
                  <a:pt x="578439" y="105370"/>
                  <a:pt x="576244" y="103175"/>
                </a:cubicBezTo>
                <a:lnTo>
                  <a:pt x="529047" y="55978"/>
                </a:lnTo>
                <a:cubicBezTo>
                  <a:pt x="526852" y="53783"/>
                  <a:pt x="524108" y="52685"/>
                  <a:pt x="520815" y="52685"/>
                </a:cubicBezTo>
                <a:close/>
                <a:moveTo>
                  <a:pt x="520815" y="0"/>
                </a:moveTo>
                <a:cubicBezTo>
                  <a:pt x="538743" y="0"/>
                  <a:pt x="553926" y="6220"/>
                  <a:pt x="566366" y="18659"/>
                </a:cubicBezTo>
                <a:lnTo>
                  <a:pt x="613563" y="65856"/>
                </a:lnTo>
                <a:cubicBezTo>
                  <a:pt x="626002" y="78296"/>
                  <a:pt x="632222" y="93480"/>
                  <a:pt x="632222" y="111407"/>
                </a:cubicBezTo>
                <a:cubicBezTo>
                  <a:pt x="632222" y="129335"/>
                  <a:pt x="626002" y="144518"/>
                  <a:pt x="613563" y="156958"/>
                </a:cubicBezTo>
                <a:lnTo>
                  <a:pt x="324892" y="445629"/>
                </a:lnTo>
                <a:lnTo>
                  <a:pt x="226107" y="456605"/>
                </a:lnTo>
                <a:cubicBezTo>
                  <a:pt x="211472" y="458068"/>
                  <a:pt x="199033" y="453678"/>
                  <a:pt x="188789" y="443433"/>
                </a:cubicBezTo>
                <a:cubicBezTo>
                  <a:pt x="178544" y="433189"/>
                  <a:pt x="174154" y="420750"/>
                  <a:pt x="175617" y="406115"/>
                </a:cubicBezTo>
                <a:lnTo>
                  <a:pt x="186593" y="307330"/>
                </a:lnTo>
                <a:lnTo>
                  <a:pt x="475264" y="18659"/>
                </a:lnTo>
                <a:cubicBezTo>
                  <a:pt x="487704" y="6220"/>
                  <a:pt x="502887" y="0"/>
                  <a:pt x="52081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080847-E263-495E-AE80-744E9195D575}"/>
              </a:ext>
            </a:extLst>
          </p:cNvPr>
          <p:cNvSpPr txBox="1"/>
          <p:nvPr/>
        </p:nvSpPr>
        <p:spPr>
          <a:xfrm>
            <a:off x="9757925" y="5920009"/>
            <a:ext cx="14061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gary.doe@email.com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0E3D33-4AD6-4172-9929-9A84BC6F7BC6}"/>
              </a:ext>
            </a:extLst>
          </p:cNvPr>
          <p:cNvSpPr txBox="1"/>
          <p:nvPr/>
        </p:nvSpPr>
        <p:spPr>
          <a:xfrm>
            <a:off x="9757925" y="6377917"/>
            <a:ext cx="10679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(123) 456-7890</a:t>
            </a:r>
          </a:p>
        </p:txBody>
      </p:sp>
    </p:spTree>
    <p:extLst>
      <p:ext uri="{BB962C8B-B14F-4D97-AF65-F5344CB8AC3E}">
        <p14:creationId xmlns:p14="http://schemas.microsoft.com/office/powerpoint/2010/main" val="3236773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 with Skills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983432" y="1706322"/>
            <a:ext cx="20880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815737" y="1706322"/>
            <a:ext cx="20880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647887" y="1706322"/>
            <a:ext cx="20880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480036" y="1706322"/>
            <a:ext cx="20880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4943F0-BB08-4C09-9572-494F942DB5A8}"/>
              </a:ext>
            </a:extLst>
          </p:cNvPr>
          <p:cNvSpPr/>
          <p:nvPr/>
        </p:nvSpPr>
        <p:spPr>
          <a:xfrm>
            <a:off x="983432" y="3631374"/>
            <a:ext cx="2088231" cy="52322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Jane Doe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94155-A039-4E78-AA29-472E89BE2FCF}"/>
              </a:ext>
            </a:extLst>
          </p:cNvPr>
          <p:cNvSpPr/>
          <p:nvPr/>
        </p:nvSpPr>
        <p:spPr>
          <a:xfrm>
            <a:off x="3815582" y="3631374"/>
            <a:ext cx="2088231" cy="52322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John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2B074-222B-4948-94BB-C88F601F2821}"/>
              </a:ext>
            </a:extLst>
          </p:cNvPr>
          <p:cNvSpPr/>
          <p:nvPr/>
        </p:nvSpPr>
        <p:spPr>
          <a:xfrm>
            <a:off x="6647732" y="3631374"/>
            <a:ext cx="2088231" cy="52322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Lisa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C30D8E-B23A-40DD-B75C-BBEB3D76C878}"/>
              </a:ext>
            </a:extLst>
          </p:cNvPr>
          <p:cNvSpPr/>
          <p:nvPr/>
        </p:nvSpPr>
        <p:spPr>
          <a:xfrm>
            <a:off x="9479882" y="3631374"/>
            <a:ext cx="2088231" cy="523220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Gary Doe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3C7625-0E83-4355-AE9C-C3A943AAF3E3}"/>
              </a:ext>
            </a:extLst>
          </p:cNvPr>
          <p:cNvGrpSpPr/>
          <p:nvPr/>
        </p:nvGrpSpPr>
        <p:grpSpPr>
          <a:xfrm>
            <a:off x="623732" y="4365104"/>
            <a:ext cx="2447777" cy="1814763"/>
            <a:chOff x="623732" y="4365104"/>
            <a:chExt cx="2447777" cy="181476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AEEB51-70E1-4FD4-B3D6-9A7F11E02D2D}"/>
                </a:ext>
              </a:extLst>
            </p:cNvPr>
            <p:cNvGrpSpPr/>
            <p:nvPr/>
          </p:nvGrpSpPr>
          <p:grpSpPr>
            <a:xfrm>
              <a:off x="623732" y="4681135"/>
              <a:ext cx="2447777" cy="216024"/>
              <a:chOff x="623732" y="4681135"/>
              <a:chExt cx="2447777" cy="216024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1E96288-7BB3-4D20-87B2-426BB7C4730C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E7CBF17C-46B6-4A4B-BDC3-3090212A1008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375924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99%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DB3DC1-A3C1-4A55-BD0C-8A57DCFFD9D8}"/>
                </a:ext>
              </a:extLst>
            </p:cNvPr>
            <p:cNvGrpSpPr/>
            <p:nvPr/>
          </p:nvGrpSpPr>
          <p:grpSpPr>
            <a:xfrm>
              <a:off x="623732" y="5322490"/>
              <a:ext cx="2447777" cy="216024"/>
              <a:chOff x="623732" y="5322490"/>
              <a:chExt cx="2447777" cy="216024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6E280170-8B4C-4F5D-BD44-AFE70EDAE26B}"/>
                  </a:ext>
                </a:extLst>
              </p:cNvPr>
              <p:cNvSpPr/>
              <p:nvPr/>
            </p:nvSpPr>
            <p:spPr>
              <a:xfrm>
                <a:off x="623732" y="5322490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E6807CD6-AFB3-443A-AFD7-8841E6364BED}"/>
                  </a:ext>
                </a:extLst>
              </p:cNvPr>
              <p:cNvSpPr/>
              <p:nvPr/>
            </p:nvSpPr>
            <p:spPr>
              <a:xfrm>
                <a:off x="623733" y="5322490"/>
                <a:ext cx="1799860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80%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C8E8681-FB52-4258-A15E-31AA411FE64D}"/>
                </a:ext>
              </a:extLst>
            </p:cNvPr>
            <p:cNvGrpSpPr/>
            <p:nvPr/>
          </p:nvGrpSpPr>
          <p:grpSpPr>
            <a:xfrm>
              <a:off x="623732" y="5963843"/>
              <a:ext cx="2447777" cy="216024"/>
              <a:chOff x="623732" y="5963843"/>
              <a:chExt cx="2447777" cy="216024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08DEC6F-18C6-45E7-A1E7-93061130E53A}"/>
                  </a:ext>
                </a:extLst>
              </p:cNvPr>
              <p:cNvSpPr/>
              <p:nvPr/>
            </p:nvSpPr>
            <p:spPr>
              <a:xfrm>
                <a:off x="623732" y="5963843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34710371-EA7B-43BF-87BD-7BA12A91D7B2}"/>
                  </a:ext>
                </a:extLst>
              </p:cNvPr>
              <p:cNvSpPr/>
              <p:nvPr/>
            </p:nvSpPr>
            <p:spPr>
              <a:xfrm>
                <a:off x="623733" y="5963843"/>
                <a:ext cx="163666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70%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92F054-58C4-4B8E-855B-D444DA89C880}"/>
                </a:ext>
              </a:extLst>
            </p:cNvPr>
            <p:cNvSpPr txBox="1"/>
            <p:nvPr/>
          </p:nvSpPr>
          <p:spPr>
            <a:xfrm>
              <a:off x="623732" y="4365104"/>
              <a:ext cx="163666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One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B7CEC7E-6F70-4CED-AD03-F689EF86DA1E}"/>
                </a:ext>
              </a:extLst>
            </p:cNvPr>
            <p:cNvSpPr txBox="1"/>
            <p:nvPr/>
          </p:nvSpPr>
          <p:spPr>
            <a:xfrm>
              <a:off x="623732" y="5006459"/>
              <a:ext cx="163448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Two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2B2ABAF-B605-4387-89DE-EEB19E92F103}"/>
                </a:ext>
              </a:extLst>
            </p:cNvPr>
            <p:cNvSpPr txBox="1"/>
            <p:nvPr/>
          </p:nvSpPr>
          <p:spPr>
            <a:xfrm>
              <a:off x="623732" y="5647814"/>
              <a:ext cx="1789144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Three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92D9910-E6FA-4C97-8E17-812D35AE7946}"/>
              </a:ext>
            </a:extLst>
          </p:cNvPr>
          <p:cNvGrpSpPr/>
          <p:nvPr/>
        </p:nvGrpSpPr>
        <p:grpSpPr>
          <a:xfrm>
            <a:off x="3456036" y="4365104"/>
            <a:ext cx="2447777" cy="1814763"/>
            <a:chOff x="623732" y="4365104"/>
            <a:chExt cx="2447777" cy="1814763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F3D22A6-81F4-48E0-8D3C-76264B5A8996}"/>
                </a:ext>
              </a:extLst>
            </p:cNvPr>
            <p:cNvGrpSpPr/>
            <p:nvPr/>
          </p:nvGrpSpPr>
          <p:grpSpPr>
            <a:xfrm>
              <a:off x="623732" y="4681135"/>
              <a:ext cx="2447777" cy="216024"/>
              <a:chOff x="623732" y="4681135"/>
              <a:chExt cx="2447777" cy="216024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82FE1D07-337B-4B4F-9DBD-12CA68C2C2B0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C0C43911-C248-466D-98D2-B1FA36C0D5B6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375924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99%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FD6AA20A-14B5-4A74-8978-13C5E846D701}"/>
                </a:ext>
              </a:extLst>
            </p:cNvPr>
            <p:cNvGrpSpPr/>
            <p:nvPr/>
          </p:nvGrpSpPr>
          <p:grpSpPr>
            <a:xfrm>
              <a:off x="623732" y="5322490"/>
              <a:ext cx="2447777" cy="216024"/>
              <a:chOff x="623732" y="5322490"/>
              <a:chExt cx="2447777" cy="216024"/>
            </a:xfrm>
          </p:grpSpPr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F9743795-544F-4444-916E-E2567F1F4CAF}"/>
                  </a:ext>
                </a:extLst>
              </p:cNvPr>
              <p:cNvSpPr/>
              <p:nvPr/>
            </p:nvSpPr>
            <p:spPr>
              <a:xfrm>
                <a:off x="623732" y="5322490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D97A8154-5BC2-46D2-A256-CB7ACC5EE248}"/>
                  </a:ext>
                </a:extLst>
              </p:cNvPr>
              <p:cNvSpPr/>
              <p:nvPr/>
            </p:nvSpPr>
            <p:spPr>
              <a:xfrm>
                <a:off x="623733" y="5322490"/>
                <a:ext cx="1799860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80%</a:t>
                </a: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021C6B0-6B32-4907-9A27-5CE26D2413FF}"/>
                </a:ext>
              </a:extLst>
            </p:cNvPr>
            <p:cNvGrpSpPr/>
            <p:nvPr/>
          </p:nvGrpSpPr>
          <p:grpSpPr>
            <a:xfrm>
              <a:off x="623732" y="5963843"/>
              <a:ext cx="2447777" cy="216024"/>
              <a:chOff x="623732" y="5963843"/>
              <a:chExt cx="2447777" cy="216024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99AA5916-F126-4B86-94A3-717247AFC8B5}"/>
                  </a:ext>
                </a:extLst>
              </p:cNvPr>
              <p:cNvSpPr/>
              <p:nvPr/>
            </p:nvSpPr>
            <p:spPr>
              <a:xfrm>
                <a:off x="623732" y="5963843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0C77EA00-FB08-44FF-B137-C83F55B1D844}"/>
                  </a:ext>
                </a:extLst>
              </p:cNvPr>
              <p:cNvSpPr/>
              <p:nvPr/>
            </p:nvSpPr>
            <p:spPr>
              <a:xfrm>
                <a:off x="623733" y="5963843"/>
                <a:ext cx="163666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70%</a:t>
                </a: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4246867-3B50-4C1E-8D21-318F68BDCF94}"/>
                </a:ext>
              </a:extLst>
            </p:cNvPr>
            <p:cNvSpPr txBox="1"/>
            <p:nvPr/>
          </p:nvSpPr>
          <p:spPr>
            <a:xfrm>
              <a:off x="623732" y="4365104"/>
              <a:ext cx="163666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One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799293A-563F-45D2-BD38-D815790F6647}"/>
                </a:ext>
              </a:extLst>
            </p:cNvPr>
            <p:cNvSpPr txBox="1"/>
            <p:nvPr/>
          </p:nvSpPr>
          <p:spPr>
            <a:xfrm>
              <a:off x="623732" y="5006459"/>
              <a:ext cx="163448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Two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F6CF96-1BE3-45E7-A6F4-B8DF6FE2E591}"/>
                </a:ext>
              </a:extLst>
            </p:cNvPr>
            <p:cNvSpPr txBox="1"/>
            <p:nvPr/>
          </p:nvSpPr>
          <p:spPr>
            <a:xfrm>
              <a:off x="623732" y="5647814"/>
              <a:ext cx="1789144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Three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D1B808C-C898-4989-BE64-2C3E0CCF259A}"/>
              </a:ext>
            </a:extLst>
          </p:cNvPr>
          <p:cNvGrpSpPr/>
          <p:nvPr/>
        </p:nvGrpSpPr>
        <p:grpSpPr>
          <a:xfrm>
            <a:off x="6288186" y="4365104"/>
            <a:ext cx="2447777" cy="1814763"/>
            <a:chOff x="623732" y="4365104"/>
            <a:chExt cx="2447777" cy="1814763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D8F5B76-1801-410F-86B8-D4C958539CF2}"/>
                </a:ext>
              </a:extLst>
            </p:cNvPr>
            <p:cNvGrpSpPr/>
            <p:nvPr/>
          </p:nvGrpSpPr>
          <p:grpSpPr>
            <a:xfrm>
              <a:off x="623732" y="4681135"/>
              <a:ext cx="2447777" cy="216024"/>
              <a:chOff x="623732" y="4681135"/>
              <a:chExt cx="2447777" cy="216024"/>
            </a:xfrm>
          </p:grpSpPr>
          <p:sp>
            <p:nvSpPr>
              <p:cNvPr id="86" name="Rectangle: Rounded Corners 85">
                <a:extLst>
                  <a:ext uri="{FF2B5EF4-FFF2-40B4-BE49-F238E27FC236}">
                    <a16:creationId xmlns:a16="http://schemas.microsoft.com/office/drawing/2014/main" id="{BFEF07E1-B5ED-4A97-B449-7D83A2F74594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F6E5FAD6-C6F8-4451-A2DF-7FB29DFDADEE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375924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99%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EBA0EA6-2E8A-4A31-AB6B-7C5E13E4CD78}"/>
                </a:ext>
              </a:extLst>
            </p:cNvPr>
            <p:cNvGrpSpPr/>
            <p:nvPr/>
          </p:nvGrpSpPr>
          <p:grpSpPr>
            <a:xfrm>
              <a:off x="623732" y="5322490"/>
              <a:ext cx="2447777" cy="216024"/>
              <a:chOff x="623732" y="5322490"/>
              <a:chExt cx="2447777" cy="216024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E7E44FD2-2E20-432D-BCB2-AE8569DBC3CD}"/>
                  </a:ext>
                </a:extLst>
              </p:cNvPr>
              <p:cNvSpPr/>
              <p:nvPr/>
            </p:nvSpPr>
            <p:spPr>
              <a:xfrm>
                <a:off x="623732" y="5322490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DA25FAB5-7399-46A6-B865-B5E87664620A}"/>
                  </a:ext>
                </a:extLst>
              </p:cNvPr>
              <p:cNvSpPr/>
              <p:nvPr/>
            </p:nvSpPr>
            <p:spPr>
              <a:xfrm>
                <a:off x="623733" y="5322490"/>
                <a:ext cx="1799860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80%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9611919-F8DC-4CEA-87DC-CBE2C05F8377}"/>
                </a:ext>
              </a:extLst>
            </p:cNvPr>
            <p:cNvGrpSpPr/>
            <p:nvPr/>
          </p:nvGrpSpPr>
          <p:grpSpPr>
            <a:xfrm>
              <a:off x="623732" y="5963843"/>
              <a:ext cx="2447777" cy="216024"/>
              <a:chOff x="623732" y="5963843"/>
              <a:chExt cx="2447777" cy="216024"/>
            </a:xfrm>
          </p:grpSpPr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64CF1B1C-23F2-4935-A8D0-006D8C0F86CA}"/>
                  </a:ext>
                </a:extLst>
              </p:cNvPr>
              <p:cNvSpPr/>
              <p:nvPr/>
            </p:nvSpPr>
            <p:spPr>
              <a:xfrm>
                <a:off x="623732" y="5963843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4AF38C0D-3274-4E3B-A9D5-EBD850FBD853}"/>
                  </a:ext>
                </a:extLst>
              </p:cNvPr>
              <p:cNvSpPr/>
              <p:nvPr/>
            </p:nvSpPr>
            <p:spPr>
              <a:xfrm>
                <a:off x="623733" y="5963843"/>
                <a:ext cx="163666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70%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CCF1F91-53AC-4F2A-8A07-E715A92559D8}"/>
                </a:ext>
              </a:extLst>
            </p:cNvPr>
            <p:cNvSpPr txBox="1"/>
            <p:nvPr/>
          </p:nvSpPr>
          <p:spPr>
            <a:xfrm>
              <a:off x="623732" y="4365104"/>
              <a:ext cx="163666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One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F8F63B-4472-4651-A76E-ED9A13ACB0E5}"/>
                </a:ext>
              </a:extLst>
            </p:cNvPr>
            <p:cNvSpPr txBox="1"/>
            <p:nvPr/>
          </p:nvSpPr>
          <p:spPr>
            <a:xfrm>
              <a:off x="623732" y="5006459"/>
              <a:ext cx="163448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Two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07AA52AF-7497-4606-9A46-353231FD1534}"/>
                </a:ext>
              </a:extLst>
            </p:cNvPr>
            <p:cNvSpPr txBox="1"/>
            <p:nvPr/>
          </p:nvSpPr>
          <p:spPr>
            <a:xfrm>
              <a:off x="623732" y="5647814"/>
              <a:ext cx="1789144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Three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CAE9379-FC29-491C-A05F-9A5B3C5D82DD}"/>
              </a:ext>
            </a:extLst>
          </p:cNvPr>
          <p:cNvGrpSpPr/>
          <p:nvPr/>
        </p:nvGrpSpPr>
        <p:grpSpPr>
          <a:xfrm>
            <a:off x="9120336" y="4365104"/>
            <a:ext cx="2447777" cy="1814763"/>
            <a:chOff x="623732" y="4365104"/>
            <a:chExt cx="2447777" cy="1814763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DBDC9F6-43F6-4F92-81C0-6E526DC8F36C}"/>
                </a:ext>
              </a:extLst>
            </p:cNvPr>
            <p:cNvGrpSpPr/>
            <p:nvPr/>
          </p:nvGrpSpPr>
          <p:grpSpPr>
            <a:xfrm>
              <a:off x="623732" y="4681135"/>
              <a:ext cx="2447777" cy="216024"/>
              <a:chOff x="623732" y="4681135"/>
              <a:chExt cx="2447777" cy="216024"/>
            </a:xfrm>
          </p:grpSpPr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E01042CA-3C76-43EC-BFC4-2689AE990780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57E083B8-7E4A-4587-8903-99D4E84343DB}"/>
                  </a:ext>
                </a:extLst>
              </p:cNvPr>
              <p:cNvSpPr/>
              <p:nvPr/>
            </p:nvSpPr>
            <p:spPr>
              <a:xfrm>
                <a:off x="623732" y="4681135"/>
                <a:ext cx="2375924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99%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2E4307CA-751B-4CC1-86BA-4CB3C9D42A1A}"/>
                </a:ext>
              </a:extLst>
            </p:cNvPr>
            <p:cNvGrpSpPr/>
            <p:nvPr/>
          </p:nvGrpSpPr>
          <p:grpSpPr>
            <a:xfrm>
              <a:off x="623732" y="5322490"/>
              <a:ext cx="2447777" cy="216024"/>
              <a:chOff x="623732" y="5322490"/>
              <a:chExt cx="2447777" cy="216024"/>
            </a:xfrm>
          </p:grpSpPr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4E55D683-D774-4F26-B8C1-210C3E7024DD}"/>
                  </a:ext>
                </a:extLst>
              </p:cNvPr>
              <p:cNvSpPr/>
              <p:nvPr/>
            </p:nvSpPr>
            <p:spPr>
              <a:xfrm>
                <a:off x="623732" y="5322490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7FBC3190-4E18-4796-B192-BD9401CD65F7}"/>
                  </a:ext>
                </a:extLst>
              </p:cNvPr>
              <p:cNvSpPr/>
              <p:nvPr/>
            </p:nvSpPr>
            <p:spPr>
              <a:xfrm>
                <a:off x="623733" y="5322490"/>
                <a:ext cx="1799860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80%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0BAA4FA-7A60-4FDF-B0A2-9ADE14FBACB5}"/>
                </a:ext>
              </a:extLst>
            </p:cNvPr>
            <p:cNvGrpSpPr/>
            <p:nvPr/>
          </p:nvGrpSpPr>
          <p:grpSpPr>
            <a:xfrm>
              <a:off x="623732" y="5963843"/>
              <a:ext cx="2447777" cy="216024"/>
              <a:chOff x="623732" y="5963843"/>
              <a:chExt cx="2447777" cy="216024"/>
            </a:xfrm>
          </p:grpSpPr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7D34CE8E-6236-4D50-B73B-640267107020}"/>
                  </a:ext>
                </a:extLst>
              </p:cNvPr>
              <p:cNvSpPr/>
              <p:nvPr/>
            </p:nvSpPr>
            <p:spPr>
              <a:xfrm>
                <a:off x="623732" y="5963843"/>
                <a:ext cx="2447777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717EF0F0-D133-4987-ADFC-3ACE58E9750C}"/>
                  </a:ext>
                </a:extLst>
              </p:cNvPr>
              <p:cNvSpPr/>
              <p:nvPr/>
            </p:nvSpPr>
            <p:spPr>
              <a:xfrm>
                <a:off x="623733" y="5963843"/>
                <a:ext cx="1636666" cy="216024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200" dirty="0"/>
                  <a:t>70%</a:t>
                </a: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3570EB8-471B-46DD-898A-237AAF011504}"/>
                </a:ext>
              </a:extLst>
            </p:cNvPr>
            <p:cNvSpPr txBox="1"/>
            <p:nvPr/>
          </p:nvSpPr>
          <p:spPr>
            <a:xfrm>
              <a:off x="623732" y="4365104"/>
              <a:ext cx="163666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One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5DFA3A8-9903-4C34-8730-30307DBFAC76}"/>
                </a:ext>
              </a:extLst>
            </p:cNvPr>
            <p:cNvSpPr txBox="1"/>
            <p:nvPr/>
          </p:nvSpPr>
          <p:spPr>
            <a:xfrm>
              <a:off x="623732" y="5006459"/>
              <a:ext cx="1634486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Two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94306BB-EDF5-417F-B60B-DF28DC70B199}"/>
                </a:ext>
              </a:extLst>
            </p:cNvPr>
            <p:cNvSpPr txBox="1"/>
            <p:nvPr/>
          </p:nvSpPr>
          <p:spPr>
            <a:xfrm>
              <a:off x="623732" y="5647814"/>
              <a:ext cx="1789144" cy="369332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</a:schemeClr>
                  </a:solidFill>
                </a:rPr>
                <a:t>Skill Number Three</a:t>
              </a: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99B4B96-1766-4782-9CF0-AF095487BB20}"/>
              </a:ext>
            </a:extLst>
          </p:cNvPr>
          <p:cNvSpPr/>
          <p:nvPr/>
        </p:nvSpPr>
        <p:spPr>
          <a:xfrm rot="16200000">
            <a:off x="-420306" y="2750854"/>
            <a:ext cx="2447777" cy="3597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1">
                    <a:lumMod val="50000"/>
                  </a:schemeClr>
                </a:solidFill>
              </a:rPr>
              <a:t>CEO/Founder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F3503D2-DE6F-47AB-AA8F-E893473AC8C2}"/>
              </a:ext>
            </a:extLst>
          </p:cNvPr>
          <p:cNvSpPr/>
          <p:nvPr/>
        </p:nvSpPr>
        <p:spPr>
          <a:xfrm rot="16200000">
            <a:off x="2411844" y="2750855"/>
            <a:ext cx="2447777" cy="3597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1">
                    <a:lumMod val="50000"/>
                  </a:schemeClr>
                </a:solidFill>
              </a:rPr>
              <a:t>Project Manager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7CEA3F8-828B-4EB7-9E1D-506C561E78CD}"/>
              </a:ext>
            </a:extLst>
          </p:cNvPr>
          <p:cNvSpPr/>
          <p:nvPr/>
        </p:nvSpPr>
        <p:spPr>
          <a:xfrm rot="16200000">
            <a:off x="5243994" y="2750855"/>
            <a:ext cx="2447777" cy="3597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1">
                    <a:lumMod val="50000"/>
                  </a:schemeClr>
                </a:solidFill>
              </a:rPr>
              <a:t>Web Designer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A0914F4-F3DE-4F79-A1A7-23E6E0355AD8}"/>
              </a:ext>
            </a:extLst>
          </p:cNvPr>
          <p:cNvSpPr/>
          <p:nvPr/>
        </p:nvSpPr>
        <p:spPr>
          <a:xfrm rot="16200000">
            <a:off x="8076145" y="2750854"/>
            <a:ext cx="2447777" cy="3597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1">
                    <a:lumMod val="50000"/>
                  </a:schemeClr>
                </a:solidFill>
              </a:rPr>
              <a:t>Sales</a:t>
            </a:r>
          </a:p>
        </p:txBody>
      </p:sp>
    </p:spTree>
    <p:extLst>
      <p:ext uri="{BB962C8B-B14F-4D97-AF65-F5344CB8AC3E}">
        <p14:creationId xmlns:p14="http://schemas.microsoft.com/office/powerpoint/2010/main" val="1935635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048000" y="0"/>
            <a:ext cx="3048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Jane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CEO/Founder</a:t>
            </a:r>
          </a:p>
          <a:p>
            <a:pPr lvl="0" algn="ctr"/>
            <a:endParaRPr lang="en-US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144000" y="0"/>
            <a:ext cx="3048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Gary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Sales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136249-1E2C-4BCC-9706-D1AB4759DA1B}"/>
              </a:ext>
            </a:extLst>
          </p:cNvPr>
          <p:cNvSpPr/>
          <p:nvPr/>
        </p:nvSpPr>
        <p:spPr>
          <a:xfrm>
            <a:off x="0" y="3429000"/>
            <a:ext cx="3048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576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John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Project Manager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E85CC9-F245-46C0-927A-CBD3282CD2B7}"/>
              </a:ext>
            </a:extLst>
          </p:cNvPr>
          <p:cNvSpPr/>
          <p:nvPr/>
        </p:nvSpPr>
        <p:spPr>
          <a:xfrm>
            <a:off x="6096000" y="3429000"/>
            <a:ext cx="3048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576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Lisa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Web Designer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7758F8C-6467-49AD-B816-38EFB4BCD269}"/>
              </a:ext>
            </a:extLst>
          </p:cNvPr>
          <p:cNvSpPr/>
          <p:nvPr/>
        </p:nvSpPr>
        <p:spPr>
          <a:xfrm>
            <a:off x="8757319" y="3429000"/>
            <a:ext cx="3434681" cy="3429000"/>
          </a:xfrm>
          <a:custGeom>
            <a:avLst/>
            <a:gdLst>
              <a:gd name="connsiteX0" fmla="*/ 386680 w 3434681"/>
              <a:gd name="connsiteY0" fmla="*/ 1184148 h 3429000"/>
              <a:gd name="connsiteX1" fmla="*/ 386680 w 3434681"/>
              <a:gd name="connsiteY1" fmla="*/ 2244852 h 3429000"/>
              <a:gd name="connsiteX2" fmla="*/ 0 w 3434681"/>
              <a:gd name="connsiteY2" fmla="*/ 1714500 h 3429000"/>
              <a:gd name="connsiteX3" fmla="*/ 386681 w 3434681"/>
              <a:gd name="connsiteY3" fmla="*/ 0 h 3429000"/>
              <a:gd name="connsiteX4" fmla="*/ 3434681 w 3434681"/>
              <a:gd name="connsiteY4" fmla="*/ 0 h 3429000"/>
              <a:gd name="connsiteX5" fmla="*/ 3434681 w 3434681"/>
              <a:gd name="connsiteY5" fmla="*/ 3429000 h 3429000"/>
              <a:gd name="connsiteX6" fmla="*/ 386681 w 3434681"/>
              <a:gd name="connsiteY6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4681" h="3429000">
                <a:moveTo>
                  <a:pt x="386680" y="1184148"/>
                </a:moveTo>
                <a:lnTo>
                  <a:pt x="386680" y="2244852"/>
                </a:lnTo>
                <a:lnTo>
                  <a:pt x="0" y="1714500"/>
                </a:lnTo>
                <a:close/>
                <a:moveTo>
                  <a:pt x="386681" y="0"/>
                </a:moveTo>
                <a:lnTo>
                  <a:pt x="3434681" y="0"/>
                </a:lnTo>
                <a:lnTo>
                  <a:pt x="3434681" y="3429000"/>
                </a:lnTo>
                <a:lnTo>
                  <a:pt x="386681" y="3429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60B655-AEDA-468A-A3AC-0D3F09D24328}"/>
              </a:ext>
            </a:extLst>
          </p:cNvPr>
          <p:cNvSpPr/>
          <p:nvPr/>
        </p:nvSpPr>
        <p:spPr>
          <a:xfrm rot="5400000">
            <a:off x="2840" y="-2840"/>
            <a:ext cx="3429000" cy="3434680"/>
          </a:xfrm>
          <a:custGeom>
            <a:avLst/>
            <a:gdLst>
              <a:gd name="connsiteX0" fmla="*/ 0 w 3429000"/>
              <a:gd name="connsiteY0" fmla="*/ 3434680 h 3434680"/>
              <a:gd name="connsiteX1" fmla="*/ 0 w 3429000"/>
              <a:gd name="connsiteY1" fmla="*/ 386680 h 3434680"/>
              <a:gd name="connsiteX2" fmla="*/ 1184148 w 3429000"/>
              <a:gd name="connsiteY2" fmla="*/ 386680 h 3434680"/>
              <a:gd name="connsiteX3" fmla="*/ 1714500 w 3429000"/>
              <a:gd name="connsiteY3" fmla="*/ 0 h 3434680"/>
              <a:gd name="connsiteX4" fmla="*/ 2244852 w 3429000"/>
              <a:gd name="connsiteY4" fmla="*/ 386680 h 3434680"/>
              <a:gd name="connsiteX5" fmla="*/ 3429000 w 3429000"/>
              <a:gd name="connsiteY5" fmla="*/ 386680 h 3434680"/>
              <a:gd name="connsiteX6" fmla="*/ 3429000 w 3429000"/>
              <a:gd name="connsiteY6" fmla="*/ 3434680 h 343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434680">
                <a:moveTo>
                  <a:pt x="0" y="3434680"/>
                </a:moveTo>
                <a:lnTo>
                  <a:pt x="0" y="386680"/>
                </a:lnTo>
                <a:lnTo>
                  <a:pt x="1184148" y="386680"/>
                </a:lnTo>
                <a:lnTo>
                  <a:pt x="1714500" y="0"/>
                </a:lnTo>
                <a:lnTo>
                  <a:pt x="2244852" y="386680"/>
                </a:lnTo>
                <a:lnTo>
                  <a:pt x="3429000" y="386680"/>
                </a:lnTo>
                <a:lnTo>
                  <a:pt x="3429000" y="34346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5CA435C-F49E-4203-AADB-D3EE8DFE5487}"/>
              </a:ext>
            </a:extLst>
          </p:cNvPr>
          <p:cNvSpPr/>
          <p:nvPr/>
        </p:nvSpPr>
        <p:spPr>
          <a:xfrm rot="5400000">
            <a:off x="6098840" y="-2840"/>
            <a:ext cx="3429000" cy="3434680"/>
          </a:xfrm>
          <a:custGeom>
            <a:avLst/>
            <a:gdLst>
              <a:gd name="connsiteX0" fmla="*/ 0 w 3429000"/>
              <a:gd name="connsiteY0" fmla="*/ 3434680 h 3434680"/>
              <a:gd name="connsiteX1" fmla="*/ 0 w 3429000"/>
              <a:gd name="connsiteY1" fmla="*/ 386680 h 3434680"/>
              <a:gd name="connsiteX2" fmla="*/ 1184148 w 3429000"/>
              <a:gd name="connsiteY2" fmla="*/ 386680 h 3434680"/>
              <a:gd name="connsiteX3" fmla="*/ 1714500 w 3429000"/>
              <a:gd name="connsiteY3" fmla="*/ 0 h 3434680"/>
              <a:gd name="connsiteX4" fmla="*/ 2244852 w 3429000"/>
              <a:gd name="connsiteY4" fmla="*/ 386680 h 3434680"/>
              <a:gd name="connsiteX5" fmla="*/ 3429000 w 3429000"/>
              <a:gd name="connsiteY5" fmla="*/ 386680 h 3434680"/>
              <a:gd name="connsiteX6" fmla="*/ 3429000 w 3429000"/>
              <a:gd name="connsiteY6" fmla="*/ 3434680 h 343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434680">
                <a:moveTo>
                  <a:pt x="0" y="3434680"/>
                </a:moveTo>
                <a:lnTo>
                  <a:pt x="0" y="386680"/>
                </a:lnTo>
                <a:lnTo>
                  <a:pt x="1184148" y="386680"/>
                </a:lnTo>
                <a:lnTo>
                  <a:pt x="1714500" y="0"/>
                </a:lnTo>
                <a:lnTo>
                  <a:pt x="2244852" y="386680"/>
                </a:lnTo>
                <a:lnTo>
                  <a:pt x="3429000" y="386680"/>
                </a:lnTo>
                <a:lnTo>
                  <a:pt x="3429000" y="34346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ED13D2A-BB72-4BBB-83F4-80738B5C5C1A}"/>
              </a:ext>
            </a:extLst>
          </p:cNvPr>
          <p:cNvSpPr/>
          <p:nvPr/>
        </p:nvSpPr>
        <p:spPr>
          <a:xfrm rot="16200000">
            <a:off x="2664160" y="3426160"/>
            <a:ext cx="3429000" cy="3434680"/>
          </a:xfrm>
          <a:custGeom>
            <a:avLst/>
            <a:gdLst>
              <a:gd name="connsiteX0" fmla="*/ 3429000 w 3429000"/>
              <a:gd name="connsiteY0" fmla="*/ 386680 h 3434680"/>
              <a:gd name="connsiteX1" fmla="*/ 3429000 w 3429000"/>
              <a:gd name="connsiteY1" fmla="*/ 3434680 h 3434680"/>
              <a:gd name="connsiteX2" fmla="*/ 0 w 3429000"/>
              <a:gd name="connsiteY2" fmla="*/ 3434680 h 3434680"/>
              <a:gd name="connsiteX3" fmla="*/ 0 w 3429000"/>
              <a:gd name="connsiteY3" fmla="*/ 386680 h 3434680"/>
              <a:gd name="connsiteX4" fmla="*/ 1184148 w 3429000"/>
              <a:gd name="connsiteY4" fmla="*/ 386680 h 3434680"/>
              <a:gd name="connsiteX5" fmla="*/ 1714500 w 3429000"/>
              <a:gd name="connsiteY5" fmla="*/ 0 h 3434680"/>
              <a:gd name="connsiteX6" fmla="*/ 2244852 w 3429000"/>
              <a:gd name="connsiteY6" fmla="*/ 386680 h 343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434680">
                <a:moveTo>
                  <a:pt x="3429000" y="386680"/>
                </a:moveTo>
                <a:lnTo>
                  <a:pt x="3429000" y="3434680"/>
                </a:lnTo>
                <a:lnTo>
                  <a:pt x="0" y="3434680"/>
                </a:lnTo>
                <a:lnTo>
                  <a:pt x="0" y="386680"/>
                </a:lnTo>
                <a:lnTo>
                  <a:pt x="1184148" y="386680"/>
                </a:lnTo>
                <a:lnTo>
                  <a:pt x="1714500" y="0"/>
                </a:lnTo>
                <a:lnTo>
                  <a:pt x="2244852" y="3866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23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72E84B0-C0EC-45D5-AE6F-FC2865FB863F}"/>
              </a:ext>
            </a:extLst>
          </p:cNvPr>
          <p:cNvSpPr/>
          <p:nvPr/>
        </p:nvSpPr>
        <p:spPr>
          <a:xfrm>
            <a:off x="3048000" y="0"/>
            <a:ext cx="3048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Jane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CEO/Founder</a:t>
            </a:r>
          </a:p>
          <a:p>
            <a:pPr lvl="0" algn="ctr"/>
            <a:endParaRPr lang="en-US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451003-84E9-475D-AC66-F0DD5BDD5C3C}"/>
              </a:ext>
            </a:extLst>
          </p:cNvPr>
          <p:cNvSpPr/>
          <p:nvPr/>
        </p:nvSpPr>
        <p:spPr>
          <a:xfrm>
            <a:off x="9144000" y="0"/>
            <a:ext cx="3048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Gary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Sales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1D9D0C-4473-43C6-963C-B5C1C585F077}"/>
              </a:ext>
            </a:extLst>
          </p:cNvPr>
          <p:cNvSpPr/>
          <p:nvPr/>
        </p:nvSpPr>
        <p:spPr>
          <a:xfrm>
            <a:off x="0" y="3429000"/>
            <a:ext cx="3048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576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John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Project Manager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C7FE8E-2BD0-4CE6-B5FE-84578FD78A7C}"/>
              </a:ext>
            </a:extLst>
          </p:cNvPr>
          <p:cNvSpPr/>
          <p:nvPr/>
        </p:nvSpPr>
        <p:spPr>
          <a:xfrm>
            <a:off x="6096000" y="3429000"/>
            <a:ext cx="3048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576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Lisa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Web Designer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0" y="0"/>
            <a:ext cx="3048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096000" y="0"/>
            <a:ext cx="3048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E8D6BD-2394-4F1F-870F-9443649141CC}"/>
              </a:ext>
            </a:extLst>
          </p:cNvPr>
          <p:cNvSpPr/>
          <p:nvPr/>
        </p:nvSpPr>
        <p:spPr>
          <a:xfrm>
            <a:off x="3048000" y="3429000"/>
            <a:ext cx="3048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9E3BDB-A353-4AAB-A653-1AC51F447A73}"/>
              </a:ext>
            </a:extLst>
          </p:cNvPr>
          <p:cNvSpPr/>
          <p:nvPr/>
        </p:nvSpPr>
        <p:spPr>
          <a:xfrm>
            <a:off x="9144000" y="3429000"/>
            <a:ext cx="3048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raphic 2" descr="Arrow: Counterclockwise curve">
            <a:extLst>
              <a:ext uri="{FF2B5EF4-FFF2-40B4-BE49-F238E27FC236}">
                <a16:creationId xmlns:a16="http://schemas.microsoft.com/office/drawing/2014/main" id="{2001670A-E18F-4897-83ED-5EADF1B4D5B2}"/>
              </a:ext>
            </a:extLst>
          </p:cNvPr>
          <p:cNvSpPr/>
          <p:nvPr/>
        </p:nvSpPr>
        <p:spPr>
          <a:xfrm rot="18900000">
            <a:off x="3386107" y="75493"/>
            <a:ext cx="371475" cy="733425"/>
          </a:xfrm>
          <a:custGeom>
            <a:avLst/>
            <a:gdLst>
              <a:gd name="connsiteX0" fmla="*/ 278606 w 371475"/>
              <a:gd name="connsiteY0" fmla="*/ 734854 h 733425"/>
              <a:gd name="connsiteX1" fmla="*/ 102394 w 371475"/>
              <a:gd name="connsiteY1" fmla="*/ 236696 h 733425"/>
              <a:gd name="connsiteX2" fmla="*/ 7144 w 371475"/>
              <a:gd name="connsiteY2" fmla="*/ 330994 h 733425"/>
              <a:gd name="connsiteX3" fmla="*/ 7144 w 371475"/>
              <a:gd name="connsiteY3" fmla="*/ 7144 h 733425"/>
              <a:gd name="connsiteX4" fmla="*/ 330994 w 371475"/>
              <a:gd name="connsiteY4" fmla="*/ 7144 h 733425"/>
              <a:gd name="connsiteX5" fmla="*/ 243364 w 371475"/>
              <a:gd name="connsiteY5" fmla="*/ 94774 h 733425"/>
              <a:gd name="connsiteX6" fmla="*/ 278606 w 371475"/>
              <a:gd name="connsiteY6" fmla="*/ 734854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475" h="733425">
                <a:moveTo>
                  <a:pt x="278606" y="734854"/>
                </a:moveTo>
                <a:cubicBezTo>
                  <a:pt x="278606" y="734854"/>
                  <a:pt x="389096" y="522446"/>
                  <a:pt x="102394" y="236696"/>
                </a:cubicBezTo>
                <a:lnTo>
                  <a:pt x="7144" y="330994"/>
                </a:lnTo>
                <a:lnTo>
                  <a:pt x="7144" y="7144"/>
                </a:lnTo>
                <a:lnTo>
                  <a:pt x="330994" y="7144"/>
                </a:lnTo>
                <a:lnTo>
                  <a:pt x="243364" y="94774"/>
                </a:lnTo>
                <a:cubicBezTo>
                  <a:pt x="244316" y="95726"/>
                  <a:pt x="491966" y="392906"/>
                  <a:pt x="278606" y="734854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2" descr="Arrow: Counterclockwise curve">
            <a:extLst>
              <a:ext uri="{FF2B5EF4-FFF2-40B4-BE49-F238E27FC236}">
                <a16:creationId xmlns:a16="http://schemas.microsoft.com/office/drawing/2014/main" id="{FF74865F-1BEA-4586-B60B-6B0EC42F0970}"/>
              </a:ext>
            </a:extLst>
          </p:cNvPr>
          <p:cNvSpPr/>
          <p:nvPr/>
        </p:nvSpPr>
        <p:spPr>
          <a:xfrm rot="18900000">
            <a:off x="9469255" y="75493"/>
            <a:ext cx="371475" cy="733425"/>
          </a:xfrm>
          <a:custGeom>
            <a:avLst/>
            <a:gdLst>
              <a:gd name="connsiteX0" fmla="*/ 278606 w 371475"/>
              <a:gd name="connsiteY0" fmla="*/ 734854 h 733425"/>
              <a:gd name="connsiteX1" fmla="*/ 102394 w 371475"/>
              <a:gd name="connsiteY1" fmla="*/ 236696 h 733425"/>
              <a:gd name="connsiteX2" fmla="*/ 7144 w 371475"/>
              <a:gd name="connsiteY2" fmla="*/ 330994 h 733425"/>
              <a:gd name="connsiteX3" fmla="*/ 7144 w 371475"/>
              <a:gd name="connsiteY3" fmla="*/ 7144 h 733425"/>
              <a:gd name="connsiteX4" fmla="*/ 330994 w 371475"/>
              <a:gd name="connsiteY4" fmla="*/ 7144 h 733425"/>
              <a:gd name="connsiteX5" fmla="*/ 243364 w 371475"/>
              <a:gd name="connsiteY5" fmla="*/ 94774 h 733425"/>
              <a:gd name="connsiteX6" fmla="*/ 278606 w 371475"/>
              <a:gd name="connsiteY6" fmla="*/ 734854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475" h="733425">
                <a:moveTo>
                  <a:pt x="278606" y="734854"/>
                </a:moveTo>
                <a:cubicBezTo>
                  <a:pt x="278606" y="734854"/>
                  <a:pt x="389096" y="522446"/>
                  <a:pt x="102394" y="236696"/>
                </a:cubicBezTo>
                <a:lnTo>
                  <a:pt x="7144" y="330994"/>
                </a:lnTo>
                <a:lnTo>
                  <a:pt x="7144" y="7144"/>
                </a:lnTo>
                <a:lnTo>
                  <a:pt x="330994" y="7144"/>
                </a:lnTo>
                <a:lnTo>
                  <a:pt x="243364" y="94774"/>
                </a:lnTo>
                <a:cubicBezTo>
                  <a:pt x="244316" y="95726"/>
                  <a:pt x="491966" y="392906"/>
                  <a:pt x="278606" y="734854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" descr="Arrow: Counterclockwise curve">
            <a:extLst>
              <a:ext uri="{FF2B5EF4-FFF2-40B4-BE49-F238E27FC236}">
                <a16:creationId xmlns:a16="http://schemas.microsoft.com/office/drawing/2014/main" id="{DD1B8BC3-7052-419B-88CF-31632AF9D784}"/>
              </a:ext>
            </a:extLst>
          </p:cNvPr>
          <p:cNvSpPr/>
          <p:nvPr/>
        </p:nvSpPr>
        <p:spPr>
          <a:xfrm rot="2700000" flipH="1">
            <a:off x="2339962" y="3509128"/>
            <a:ext cx="374904" cy="733425"/>
          </a:xfrm>
          <a:custGeom>
            <a:avLst/>
            <a:gdLst>
              <a:gd name="connsiteX0" fmla="*/ 278606 w 371475"/>
              <a:gd name="connsiteY0" fmla="*/ 734854 h 733425"/>
              <a:gd name="connsiteX1" fmla="*/ 102394 w 371475"/>
              <a:gd name="connsiteY1" fmla="*/ 236696 h 733425"/>
              <a:gd name="connsiteX2" fmla="*/ 7144 w 371475"/>
              <a:gd name="connsiteY2" fmla="*/ 330994 h 733425"/>
              <a:gd name="connsiteX3" fmla="*/ 7144 w 371475"/>
              <a:gd name="connsiteY3" fmla="*/ 7144 h 733425"/>
              <a:gd name="connsiteX4" fmla="*/ 330994 w 371475"/>
              <a:gd name="connsiteY4" fmla="*/ 7144 h 733425"/>
              <a:gd name="connsiteX5" fmla="*/ 243364 w 371475"/>
              <a:gd name="connsiteY5" fmla="*/ 94774 h 733425"/>
              <a:gd name="connsiteX6" fmla="*/ 278606 w 371475"/>
              <a:gd name="connsiteY6" fmla="*/ 734854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475" h="733425">
                <a:moveTo>
                  <a:pt x="278606" y="734854"/>
                </a:moveTo>
                <a:cubicBezTo>
                  <a:pt x="278606" y="734854"/>
                  <a:pt x="389096" y="522446"/>
                  <a:pt x="102394" y="236696"/>
                </a:cubicBezTo>
                <a:lnTo>
                  <a:pt x="7144" y="330994"/>
                </a:lnTo>
                <a:lnTo>
                  <a:pt x="7144" y="7144"/>
                </a:lnTo>
                <a:lnTo>
                  <a:pt x="330994" y="7144"/>
                </a:lnTo>
                <a:lnTo>
                  <a:pt x="243364" y="94774"/>
                </a:lnTo>
                <a:cubicBezTo>
                  <a:pt x="244316" y="95726"/>
                  <a:pt x="491966" y="392906"/>
                  <a:pt x="278606" y="734854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2" descr="Arrow: Counterclockwise curve">
            <a:extLst>
              <a:ext uri="{FF2B5EF4-FFF2-40B4-BE49-F238E27FC236}">
                <a16:creationId xmlns:a16="http://schemas.microsoft.com/office/drawing/2014/main" id="{5EAADCF3-D1BE-4E99-8CC9-069D51E8DD5E}"/>
              </a:ext>
            </a:extLst>
          </p:cNvPr>
          <p:cNvSpPr/>
          <p:nvPr/>
        </p:nvSpPr>
        <p:spPr>
          <a:xfrm rot="2700000" flipH="1">
            <a:off x="8423110" y="3509128"/>
            <a:ext cx="374904" cy="733425"/>
          </a:xfrm>
          <a:custGeom>
            <a:avLst/>
            <a:gdLst>
              <a:gd name="connsiteX0" fmla="*/ 278606 w 371475"/>
              <a:gd name="connsiteY0" fmla="*/ 734854 h 733425"/>
              <a:gd name="connsiteX1" fmla="*/ 102394 w 371475"/>
              <a:gd name="connsiteY1" fmla="*/ 236696 h 733425"/>
              <a:gd name="connsiteX2" fmla="*/ 7144 w 371475"/>
              <a:gd name="connsiteY2" fmla="*/ 330994 h 733425"/>
              <a:gd name="connsiteX3" fmla="*/ 7144 w 371475"/>
              <a:gd name="connsiteY3" fmla="*/ 7144 h 733425"/>
              <a:gd name="connsiteX4" fmla="*/ 330994 w 371475"/>
              <a:gd name="connsiteY4" fmla="*/ 7144 h 733425"/>
              <a:gd name="connsiteX5" fmla="*/ 243364 w 371475"/>
              <a:gd name="connsiteY5" fmla="*/ 94774 h 733425"/>
              <a:gd name="connsiteX6" fmla="*/ 278606 w 371475"/>
              <a:gd name="connsiteY6" fmla="*/ 734854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475" h="733425">
                <a:moveTo>
                  <a:pt x="278606" y="734854"/>
                </a:moveTo>
                <a:cubicBezTo>
                  <a:pt x="278606" y="734854"/>
                  <a:pt x="389096" y="522446"/>
                  <a:pt x="102394" y="236696"/>
                </a:cubicBezTo>
                <a:lnTo>
                  <a:pt x="7144" y="330994"/>
                </a:lnTo>
                <a:lnTo>
                  <a:pt x="7144" y="7144"/>
                </a:lnTo>
                <a:lnTo>
                  <a:pt x="330994" y="7144"/>
                </a:lnTo>
                <a:lnTo>
                  <a:pt x="243364" y="94774"/>
                </a:lnTo>
                <a:cubicBezTo>
                  <a:pt x="244316" y="95726"/>
                  <a:pt x="491966" y="392906"/>
                  <a:pt x="278606" y="734854"/>
                </a:cubicBez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3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1C78A5-AE90-4F9F-A959-6284C319D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CCC4E6-655A-41FB-BEFA-3BC3FE12BD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Classic Layouts</a:t>
            </a:r>
          </a:p>
        </p:txBody>
      </p:sp>
    </p:spTree>
    <p:extLst>
      <p:ext uri="{BB962C8B-B14F-4D97-AF65-F5344CB8AC3E}">
        <p14:creationId xmlns:p14="http://schemas.microsoft.com/office/powerpoint/2010/main" val="34618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2659091" y="1556792"/>
            <a:ext cx="3288704" cy="2259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Jane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CEO/Founder</a:t>
            </a:r>
          </a:p>
          <a:p>
            <a:pPr lvl="0" algn="ctr"/>
            <a:endParaRPr lang="en-US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8903296" y="1556792"/>
            <a:ext cx="3288704" cy="2259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Gary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Sales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0" y="1556792"/>
            <a:ext cx="2362681" cy="2259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44205" y="1556792"/>
            <a:ext cx="2362681" cy="2259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136249-1E2C-4BCC-9706-D1AB4759DA1B}"/>
              </a:ext>
            </a:extLst>
          </p:cNvPr>
          <p:cNvSpPr/>
          <p:nvPr/>
        </p:nvSpPr>
        <p:spPr>
          <a:xfrm>
            <a:off x="0" y="4077072"/>
            <a:ext cx="3288704" cy="22596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John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Project Manager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E85CC9-F245-46C0-927A-CBD3282CD2B7}"/>
              </a:ext>
            </a:extLst>
          </p:cNvPr>
          <p:cNvSpPr/>
          <p:nvPr/>
        </p:nvSpPr>
        <p:spPr>
          <a:xfrm>
            <a:off x="6244205" y="4077072"/>
            <a:ext cx="3288704" cy="2259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</a:rPr>
              <a:t>Lisa Doe</a:t>
            </a:r>
          </a:p>
          <a:p>
            <a:pPr lvl="0" algn="ctr"/>
            <a:r>
              <a:rPr lang="en-US" sz="2400" i="1" dirty="0">
                <a:solidFill>
                  <a:prstClr val="white"/>
                </a:solidFill>
              </a:rPr>
              <a:t>Web Designer</a:t>
            </a:r>
          </a:p>
          <a:p>
            <a:pPr lvl="0" algn="ctr"/>
            <a:endParaRPr lang="en-US" sz="1600" dirty="0">
              <a:solidFill>
                <a:prstClr val="white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</a:rPr>
              <a:t>Eu </a:t>
            </a:r>
            <a:r>
              <a:rPr lang="en-US" sz="1600" dirty="0" err="1">
                <a:solidFill>
                  <a:schemeClr val="bg1"/>
                </a:solidFill>
              </a:rPr>
              <a:t>facilisis</a:t>
            </a:r>
            <a:r>
              <a:rPr lang="en-US" sz="1600" dirty="0">
                <a:solidFill>
                  <a:schemeClr val="bg1"/>
                </a:solidFill>
              </a:rPr>
              <a:t> sed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morbi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quis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commodo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odio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aenean</a:t>
            </a:r>
            <a:r>
              <a:rPr lang="en-US" sz="1600" dirty="0">
                <a:solidFill>
                  <a:schemeClr val="bg1"/>
                </a:solidFill>
              </a:rPr>
              <a:t> sed. </a:t>
            </a:r>
            <a:r>
              <a:rPr lang="en-US" sz="1600" dirty="0" err="1">
                <a:solidFill>
                  <a:schemeClr val="bg1"/>
                </a:solidFill>
              </a:rPr>
              <a:t>Interdum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varius</a:t>
            </a:r>
            <a:r>
              <a:rPr lang="en-US" sz="1600" dirty="0">
                <a:solidFill>
                  <a:schemeClr val="bg1"/>
                </a:solidFill>
              </a:rPr>
              <a:t> sit </a:t>
            </a:r>
            <a:r>
              <a:rPr lang="en-US" sz="1600" dirty="0" err="1">
                <a:solidFill>
                  <a:schemeClr val="bg1"/>
                </a:solidFill>
              </a:rPr>
              <a:t>amet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mattis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vulputate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enim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nulla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aliquet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porttitor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E8D6BD-2394-4F1F-870F-9443649141CC}"/>
              </a:ext>
            </a:extLst>
          </p:cNvPr>
          <p:cNvSpPr/>
          <p:nvPr/>
        </p:nvSpPr>
        <p:spPr>
          <a:xfrm>
            <a:off x="3585114" y="4077072"/>
            <a:ext cx="2362681" cy="2259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9E3BDB-A353-4AAB-A653-1AC51F447A73}"/>
              </a:ext>
            </a:extLst>
          </p:cNvPr>
          <p:cNvSpPr/>
          <p:nvPr/>
        </p:nvSpPr>
        <p:spPr>
          <a:xfrm>
            <a:off x="9829319" y="4077072"/>
            <a:ext cx="2362681" cy="2259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79B4EE-9CAB-4B4F-9850-3064F78A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EE3D1A-935E-4DCA-8CAA-76661DF7F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 dirty="0"/>
              <a:t>4 People</a:t>
            </a:r>
          </a:p>
        </p:txBody>
      </p:sp>
    </p:spTree>
    <p:extLst>
      <p:ext uri="{BB962C8B-B14F-4D97-AF65-F5344CB8AC3E}">
        <p14:creationId xmlns:p14="http://schemas.microsoft.com/office/powerpoint/2010/main" val="77140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10 People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AD4A7E1-75D2-42BA-BB30-529F08FD72C8}"/>
              </a:ext>
            </a:extLst>
          </p:cNvPr>
          <p:cNvGrpSpPr/>
          <p:nvPr/>
        </p:nvGrpSpPr>
        <p:grpSpPr>
          <a:xfrm>
            <a:off x="623842" y="1552932"/>
            <a:ext cx="1739376" cy="2125765"/>
            <a:chOff x="623733" y="1552932"/>
            <a:chExt cx="1739376" cy="212576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385ECE0-EF37-4159-8A88-705B9C8C88F0}"/>
                </a:ext>
              </a:extLst>
            </p:cNvPr>
            <p:cNvSpPr/>
            <p:nvPr/>
          </p:nvSpPr>
          <p:spPr>
            <a:xfrm>
              <a:off x="623733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4943F0-BB08-4C09-9572-494F942DB5A8}"/>
                </a:ext>
              </a:extLst>
            </p:cNvPr>
            <p:cNvSpPr/>
            <p:nvPr/>
          </p:nvSpPr>
          <p:spPr>
            <a:xfrm>
              <a:off x="623842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Jane Doe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5976255-25A6-4346-AB93-C2556A71D396}"/>
                </a:ext>
              </a:extLst>
            </p:cNvPr>
            <p:cNvSpPr/>
            <p:nvPr/>
          </p:nvSpPr>
          <p:spPr>
            <a:xfrm>
              <a:off x="623842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CEO/Founder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035E16-94F1-4DF2-A18A-D4CDF791DF83}"/>
              </a:ext>
            </a:extLst>
          </p:cNvPr>
          <p:cNvGrpSpPr/>
          <p:nvPr/>
        </p:nvGrpSpPr>
        <p:grpSpPr>
          <a:xfrm>
            <a:off x="2925213" y="1552932"/>
            <a:ext cx="1739268" cy="2125765"/>
            <a:chOff x="2636225" y="1552932"/>
            <a:chExt cx="1739268" cy="212576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876E318-986D-4773-ABC2-21DC68B6903C}"/>
                </a:ext>
              </a:extLst>
            </p:cNvPr>
            <p:cNvSpPr/>
            <p:nvPr/>
          </p:nvSpPr>
          <p:spPr>
            <a:xfrm>
              <a:off x="2636226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5B94155-A039-4E78-AA29-472E89BE2FCF}"/>
                </a:ext>
              </a:extLst>
            </p:cNvPr>
            <p:cNvSpPr/>
            <p:nvPr/>
          </p:nvSpPr>
          <p:spPr>
            <a:xfrm>
              <a:off x="2636225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John Doe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9DDA68-47B1-4479-AB0A-EA782488CA47}"/>
                </a:ext>
              </a:extLst>
            </p:cNvPr>
            <p:cNvSpPr/>
            <p:nvPr/>
          </p:nvSpPr>
          <p:spPr>
            <a:xfrm>
              <a:off x="2636225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Project Manager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791497-6388-434B-8614-3C1A509AFE6D}"/>
              </a:ext>
            </a:extLst>
          </p:cNvPr>
          <p:cNvGrpSpPr/>
          <p:nvPr/>
        </p:nvGrpSpPr>
        <p:grpSpPr>
          <a:xfrm>
            <a:off x="5226476" y="1552932"/>
            <a:ext cx="1739267" cy="2125765"/>
            <a:chOff x="4648608" y="1552932"/>
            <a:chExt cx="1739267" cy="21257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A87454B-24E5-4A6B-8B15-7D9C9F30E234}"/>
                </a:ext>
              </a:extLst>
            </p:cNvPr>
            <p:cNvSpPr/>
            <p:nvPr/>
          </p:nvSpPr>
          <p:spPr>
            <a:xfrm>
              <a:off x="4648608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62B074-222B-4948-94BB-C88F601F2821}"/>
                </a:ext>
              </a:extLst>
            </p:cNvPr>
            <p:cNvSpPr/>
            <p:nvPr/>
          </p:nvSpPr>
          <p:spPr>
            <a:xfrm>
              <a:off x="4648608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Lisa Doe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D06403-D41C-4C2F-90DB-83C2D5ED32EB}"/>
                </a:ext>
              </a:extLst>
            </p:cNvPr>
            <p:cNvSpPr/>
            <p:nvPr/>
          </p:nvSpPr>
          <p:spPr>
            <a:xfrm>
              <a:off x="4648608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Web Designer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E0BE3C-51F2-4239-B2C5-A5A9B9DF7A7B}"/>
              </a:ext>
            </a:extLst>
          </p:cNvPr>
          <p:cNvGrpSpPr/>
          <p:nvPr/>
        </p:nvGrpSpPr>
        <p:grpSpPr>
          <a:xfrm>
            <a:off x="7527738" y="1552932"/>
            <a:ext cx="1739267" cy="2125765"/>
            <a:chOff x="6660990" y="1552932"/>
            <a:chExt cx="1739267" cy="212576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00BE4D-DD10-44C3-BA07-3C14FAC91A5B}"/>
                </a:ext>
              </a:extLst>
            </p:cNvPr>
            <p:cNvSpPr/>
            <p:nvPr/>
          </p:nvSpPr>
          <p:spPr>
            <a:xfrm>
              <a:off x="6660990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C30D8E-B23A-40DD-B75C-BBEB3D76C878}"/>
                </a:ext>
              </a:extLst>
            </p:cNvPr>
            <p:cNvSpPr/>
            <p:nvPr/>
          </p:nvSpPr>
          <p:spPr>
            <a:xfrm>
              <a:off x="6660990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Gary Doe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B002913-B181-4609-8A77-C3BC1C3C8F45}"/>
                </a:ext>
              </a:extLst>
            </p:cNvPr>
            <p:cNvSpPr/>
            <p:nvPr/>
          </p:nvSpPr>
          <p:spPr>
            <a:xfrm>
              <a:off x="6660990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Sales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28C643-A111-4D08-93E6-30AE6953B6B4}"/>
              </a:ext>
            </a:extLst>
          </p:cNvPr>
          <p:cNvGrpSpPr/>
          <p:nvPr/>
        </p:nvGrpSpPr>
        <p:grpSpPr>
          <a:xfrm>
            <a:off x="9828891" y="1552895"/>
            <a:ext cx="1739267" cy="2125765"/>
            <a:chOff x="8832304" y="1552895"/>
            <a:chExt cx="1739267" cy="212576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1134242-3A48-400B-A7A4-237643327AA6}"/>
                </a:ext>
              </a:extLst>
            </p:cNvPr>
            <p:cNvSpPr/>
            <p:nvPr/>
          </p:nvSpPr>
          <p:spPr>
            <a:xfrm>
              <a:off x="8832304" y="1871191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E849683-4FCB-4158-9750-227E49A5ECF9}"/>
                </a:ext>
              </a:extLst>
            </p:cNvPr>
            <p:cNvSpPr/>
            <p:nvPr/>
          </p:nvSpPr>
          <p:spPr>
            <a:xfrm>
              <a:off x="8832304" y="1552895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Steve Doe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44632CE-DCE3-4050-81A2-4D99E9835D7F}"/>
                </a:ext>
              </a:extLst>
            </p:cNvPr>
            <p:cNvSpPr/>
            <p:nvPr/>
          </p:nvSpPr>
          <p:spPr>
            <a:xfrm>
              <a:off x="8832304" y="3360401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Sales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643A88-3065-404D-9262-09DD823E5D4E}"/>
              </a:ext>
            </a:extLst>
          </p:cNvPr>
          <p:cNvGrpSpPr/>
          <p:nvPr/>
        </p:nvGrpSpPr>
        <p:grpSpPr>
          <a:xfrm>
            <a:off x="623887" y="4005101"/>
            <a:ext cx="1739376" cy="2125765"/>
            <a:chOff x="623733" y="1552932"/>
            <a:chExt cx="1739376" cy="212576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5D0584C-AF66-4538-955B-35E558A22904}"/>
                </a:ext>
              </a:extLst>
            </p:cNvPr>
            <p:cNvSpPr/>
            <p:nvPr/>
          </p:nvSpPr>
          <p:spPr>
            <a:xfrm>
              <a:off x="623733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BFACA32-D27B-43FF-89F5-1ECC554812B8}"/>
                </a:ext>
              </a:extLst>
            </p:cNvPr>
            <p:cNvSpPr/>
            <p:nvPr/>
          </p:nvSpPr>
          <p:spPr>
            <a:xfrm>
              <a:off x="623842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Maria Doe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92B751E-4487-4A3D-952A-EBF13C5CC951}"/>
                </a:ext>
              </a:extLst>
            </p:cNvPr>
            <p:cNvSpPr/>
            <p:nvPr/>
          </p:nvSpPr>
          <p:spPr>
            <a:xfrm>
              <a:off x="623842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Accounting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B7A3861-70BF-4B1C-808A-EB516AF79E8E}"/>
              </a:ext>
            </a:extLst>
          </p:cNvPr>
          <p:cNvGrpSpPr/>
          <p:nvPr/>
        </p:nvGrpSpPr>
        <p:grpSpPr>
          <a:xfrm>
            <a:off x="2925258" y="4005101"/>
            <a:ext cx="1739268" cy="2125765"/>
            <a:chOff x="2636225" y="1552932"/>
            <a:chExt cx="1739268" cy="212576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B3A8B35-2AEC-4EBB-888F-018388207E38}"/>
                </a:ext>
              </a:extLst>
            </p:cNvPr>
            <p:cNvSpPr/>
            <p:nvPr/>
          </p:nvSpPr>
          <p:spPr>
            <a:xfrm>
              <a:off x="2636226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C2EC077-D935-4E6E-BDFC-8CBF5305948E}"/>
                </a:ext>
              </a:extLst>
            </p:cNvPr>
            <p:cNvSpPr/>
            <p:nvPr/>
          </p:nvSpPr>
          <p:spPr>
            <a:xfrm>
              <a:off x="2636225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Dan Doe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3955C0A-8CC6-4C35-8DBF-A04733B58361}"/>
                </a:ext>
              </a:extLst>
            </p:cNvPr>
            <p:cNvSpPr/>
            <p:nvPr/>
          </p:nvSpPr>
          <p:spPr>
            <a:xfrm>
              <a:off x="2636225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HR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8ACA4E1-3085-4175-8410-CA915C3DA150}"/>
              </a:ext>
            </a:extLst>
          </p:cNvPr>
          <p:cNvGrpSpPr/>
          <p:nvPr/>
        </p:nvGrpSpPr>
        <p:grpSpPr>
          <a:xfrm>
            <a:off x="5226521" y="4005101"/>
            <a:ext cx="1739267" cy="2125765"/>
            <a:chOff x="4648608" y="1552932"/>
            <a:chExt cx="1739267" cy="212576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2FCF55B-4C4D-46CD-BB23-CCF049FF720D}"/>
                </a:ext>
              </a:extLst>
            </p:cNvPr>
            <p:cNvSpPr/>
            <p:nvPr/>
          </p:nvSpPr>
          <p:spPr>
            <a:xfrm>
              <a:off x="4648608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F05C5AB-AA80-4EA7-B817-25DFE5293D57}"/>
                </a:ext>
              </a:extLst>
            </p:cNvPr>
            <p:cNvSpPr/>
            <p:nvPr/>
          </p:nvSpPr>
          <p:spPr>
            <a:xfrm>
              <a:off x="4648608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Stephen Doe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26D2547-CC2C-4BE4-9105-D0CF40287CEC}"/>
                </a:ext>
              </a:extLst>
            </p:cNvPr>
            <p:cNvSpPr/>
            <p:nvPr/>
          </p:nvSpPr>
          <p:spPr>
            <a:xfrm>
              <a:off x="4648608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PR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B1E8DD5-543D-43C0-8BAA-FA77106F7A36}"/>
              </a:ext>
            </a:extLst>
          </p:cNvPr>
          <p:cNvGrpSpPr/>
          <p:nvPr/>
        </p:nvGrpSpPr>
        <p:grpSpPr>
          <a:xfrm>
            <a:off x="7527783" y="4005101"/>
            <a:ext cx="1739267" cy="2125765"/>
            <a:chOff x="6660990" y="1552932"/>
            <a:chExt cx="1739267" cy="212576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CFA09CE-18B6-4D3E-B8AA-9CC691B64BDD}"/>
                </a:ext>
              </a:extLst>
            </p:cNvPr>
            <p:cNvSpPr/>
            <p:nvPr/>
          </p:nvSpPr>
          <p:spPr>
            <a:xfrm>
              <a:off x="6660990" y="1871228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52484A9-1088-436C-9846-1E7691CA9A36}"/>
                </a:ext>
              </a:extLst>
            </p:cNvPr>
            <p:cNvSpPr/>
            <p:nvPr/>
          </p:nvSpPr>
          <p:spPr>
            <a:xfrm>
              <a:off x="6660990" y="1552932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Molly Doe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71222D7-3850-4BFA-BC19-613AE57C8879}"/>
                </a:ext>
              </a:extLst>
            </p:cNvPr>
            <p:cNvSpPr/>
            <p:nvPr/>
          </p:nvSpPr>
          <p:spPr>
            <a:xfrm>
              <a:off x="6660990" y="3360438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Advertising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153F243-B91A-49EE-84E6-8F9F24335A09}"/>
              </a:ext>
            </a:extLst>
          </p:cNvPr>
          <p:cNvGrpSpPr/>
          <p:nvPr/>
        </p:nvGrpSpPr>
        <p:grpSpPr>
          <a:xfrm>
            <a:off x="9828936" y="4005064"/>
            <a:ext cx="1739267" cy="2125765"/>
            <a:chOff x="8832304" y="1552895"/>
            <a:chExt cx="1739267" cy="212576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74EB58A-78F4-49C3-B907-FB4533018162}"/>
                </a:ext>
              </a:extLst>
            </p:cNvPr>
            <p:cNvSpPr/>
            <p:nvPr/>
          </p:nvSpPr>
          <p:spPr>
            <a:xfrm>
              <a:off x="8832304" y="1871191"/>
              <a:ext cx="1739267" cy="14892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A2D6DE5-81D3-45E3-9794-4A6157DF403A}"/>
                </a:ext>
              </a:extLst>
            </p:cNvPr>
            <p:cNvSpPr/>
            <p:nvPr/>
          </p:nvSpPr>
          <p:spPr>
            <a:xfrm>
              <a:off x="8832304" y="1552895"/>
              <a:ext cx="1739267" cy="318259"/>
            </a:xfrm>
            <a:prstGeom prst="rect">
              <a:avLst/>
            </a:prstGeom>
            <a:solidFill>
              <a:schemeClr val="tx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2"/>
                  </a:solidFill>
                </a:rPr>
                <a:t>Mark Doe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2CF5413-81B5-4F00-8A55-E8A844650CC9}"/>
                </a:ext>
              </a:extLst>
            </p:cNvPr>
            <p:cNvSpPr/>
            <p:nvPr/>
          </p:nvSpPr>
          <p:spPr>
            <a:xfrm>
              <a:off x="8832304" y="3360401"/>
              <a:ext cx="1739267" cy="31825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cap="all" dirty="0">
                  <a:solidFill>
                    <a:schemeClr val="tx2"/>
                  </a:solidFill>
                </a:rPr>
                <a:t>Office Manager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5202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Structure (SmartArt)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B587D-2456-4FCA-8770-142980612F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59056"/>
              </p:ext>
            </p:extLst>
          </p:nvPr>
        </p:nvGraphicFramePr>
        <p:xfrm>
          <a:off x="643620" y="1081008"/>
          <a:ext cx="109047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2334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1C78A5-AE90-4F9F-A959-6284C319D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3CCC4E6-655A-41FB-BEFA-3BC3FE12BD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Creative Layouts</a:t>
            </a:r>
          </a:p>
        </p:txBody>
      </p:sp>
    </p:spTree>
    <p:extLst>
      <p:ext uri="{BB962C8B-B14F-4D97-AF65-F5344CB8AC3E}">
        <p14:creationId xmlns:p14="http://schemas.microsoft.com/office/powerpoint/2010/main" val="2273738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556124CF-42AA-40D4-B40F-7ECDE5B25514}"/>
              </a:ext>
            </a:extLst>
          </p:cNvPr>
          <p:cNvGrpSpPr/>
          <p:nvPr/>
        </p:nvGrpSpPr>
        <p:grpSpPr>
          <a:xfrm>
            <a:off x="623887" y="25152"/>
            <a:ext cx="2623941" cy="6100445"/>
            <a:chOff x="4248151" y="365126"/>
            <a:chExt cx="1446213" cy="3362325"/>
          </a:xfrm>
        </p:grpSpPr>
        <p:sp>
          <p:nvSpPr>
            <p:cNvPr id="60" name="Freeform 335">
              <a:extLst>
                <a:ext uri="{FF2B5EF4-FFF2-40B4-BE49-F238E27FC236}">
                  <a16:creationId xmlns:a16="http://schemas.microsoft.com/office/drawing/2014/main" id="{290B3E32-FA73-4861-BD50-5EFA95D879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8151" y="1414463"/>
              <a:ext cx="1446213" cy="2312988"/>
            </a:xfrm>
            <a:custGeom>
              <a:avLst/>
              <a:gdLst>
                <a:gd name="T0" fmla="*/ 824 w 2817"/>
                <a:gd name="T1" fmla="*/ 105 h 4510"/>
                <a:gd name="T2" fmla="*/ 161 w 2817"/>
                <a:gd name="T3" fmla="*/ 846 h 4510"/>
                <a:gd name="T4" fmla="*/ 22 w 2817"/>
                <a:gd name="T5" fmla="*/ 1312 h 4510"/>
                <a:gd name="T6" fmla="*/ 22 w 2817"/>
                <a:gd name="T7" fmla="*/ 1312 h 4510"/>
                <a:gd name="T8" fmla="*/ 191 w 2817"/>
                <a:gd name="T9" fmla="*/ 2439 h 4510"/>
                <a:gd name="T10" fmla="*/ 270 w 2817"/>
                <a:gd name="T11" fmla="*/ 2970 h 4510"/>
                <a:gd name="T12" fmla="*/ 270 w 2817"/>
                <a:gd name="T13" fmla="*/ 2970 h 4510"/>
                <a:gd name="T14" fmla="*/ 464 w 2817"/>
                <a:gd name="T15" fmla="*/ 4263 h 4510"/>
                <a:gd name="T16" fmla="*/ 769 w 2817"/>
                <a:gd name="T17" fmla="*/ 4488 h 4510"/>
                <a:gd name="T18" fmla="*/ 769 w 2817"/>
                <a:gd name="T19" fmla="*/ 4488 h 4510"/>
                <a:gd name="T20" fmla="*/ 1404 w 2817"/>
                <a:gd name="T21" fmla="*/ 4393 h 4510"/>
                <a:gd name="T22" fmla="*/ 1935 w 2817"/>
                <a:gd name="T23" fmla="*/ 4313 h 4510"/>
                <a:gd name="T24" fmla="*/ 1935 w 2817"/>
                <a:gd name="T25" fmla="*/ 4313 h 4510"/>
                <a:gd name="T26" fmla="*/ 2569 w 2817"/>
                <a:gd name="T27" fmla="*/ 4218 h 4510"/>
                <a:gd name="T28" fmla="*/ 2795 w 2817"/>
                <a:gd name="T29" fmla="*/ 3913 h 4510"/>
                <a:gd name="T30" fmla="*/ 2795 w 2817"/>
                <a:gd name="T31" fmla="*/ 3913 h 4510"/>
                <a:gd name="T32" fmla="*/ 2602 w 2817"/>
                <a:gd name="T33" fmla="*/ 2620 h 4510"/>
                <a:gd name="T34" fmla="*/ 2522 w 2817"/>
                <a:gd name="T35" fmla="*/ 2090 h 4510"/>
                <a:gd name="T36" fmla="*/ 2522 w 2817"/>
                <a:gd name="T37" fmla="*/ 2090 h 4510"/>
                <a:gd name="T38" fmla="*/ 2353 w 2817"/>
                <a:gd name="T39" fmla="*/ 962 h 4510"/>
                <a:gd name="T40" fmla="*/ 2083 w 2817"/>
                <a:gd name="T41" fmla="*/ 558 h 4510"/>
                <a:gd name="T42" fmla="*/ 2083 w 2817"/>
                <a:gd name="T43" fmla="*/ 558 h 4510"/>
                <a:gd name="T44" fmla="*/ 1232 w 2817"/>
                <a:gd name="T45" fmla="*/ 43 h 4510"/>
                <a:gd name="T46" fmla="*/ 1070 w 2817"/>
                <a:gd name="T47" fmla="*/ 0 h 4510"/>
                <a:gd name="T48" fmla="*/ 1070 w 2817"/>
                <a:gd name="T49" fmla="*/ 0 h 4510"/>
                <a:gd name="T50" fmla="*/ 824 w 2817"/>
                <a:gd name="T51" fmla="*/ 105 h 4510"/>
                <a:gd name="T52" fmla="*/ 925 w 2817"/>
                <a:gd name="T53" fmla="*/ 242 h 4510"/>
                <a:gd name="T54" fmla="*/ 1037 w 2817"/>
                <a:gd name="T55" fmla="*/ 91 h 4510"/>
                <a:gd name="T56" fmla="*/ 1037 w 2817"/>
                <a:gd name="T57" fmla="*/ 91 h 4510"/>
                <a:gd name="T58" fmla="*/ 1188 w 2817"/>
                <a:gd name="T59" fmla="*/ 203 h 4510"/>
                <a:gd name="T60" fmla="*/ 1188 w 2817"/>
                <a:gd name="T61" fmla="*/ 203 h 4510"/>
                <a:gd name="T62" fmla="*/ 1076 w 2817"/>
                <a:gd name="T63" fmla="*/ 355 h 4510"/>
                <a:gd name="T64" fmla="*/ 1076 w 2817"/>
                <a:gd name="T65" fmla="*/ 355 h 4510"/>
                <a:gd name="T66" fmla="*/ 1056 w 2817"/>
                <a:gd name="T67" fmla="*/ 356 h 4510"/>
                <a:gd name="T68" fmla="*/ 1056 w 2817"/>
                <a:gd name="T69" fmla="*/ 356 h 4510"/>
                <a:gd name="T70" fmla="*/ 925 w 2817"/>
                <a:gd name="T71" fmla="*/ 242 h 4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17" h="4510">
                  <a:moveTo>
                    <a:pt x="824" y="105"/>
                  </a:moveTo>
                  <a:lnTo>
                    <a:pt x="161" y="846"/>
                  </a:lnTo>
                  <a:cubicBezTo>
                    <a:pt x="62" y="956"/>
                    <a:pt x="0" y="1166"/>
                    <a:pt x="22" y="1312"/>
                  </a:cubicBezTo>
                  <a:lnTo>
                    <a:pt x="22" y="1312"/>
                  </a:lnTo>
                  <a:lnTo>
                    <a:pt x="191" y="2439"/>
                  </a:lnTo>
                  <a:cubicBezTo>
                    <a:pt x="213" y="2585"/>
                    <a:pt x="248" y="2824"/>
                    <a:pt x="270" y="2970"/>
                  </a:cubicBezTo>
                  <a:lnTo>
                    <a:pt x="270" y="2970"/>
                  </a:lnTo>
                  <a:lnTo>
                    <a:pt x="464" y="4263"/>
                  </a:lnTo>
                  <a:cubicBezTo>
                    <a:pt x="486" y="4408"/>
                    <a:pt x="623" y="4510"/>
                    <a:pt x="769" y="4488"/>
                  </a:cubicBezTo>
                  <a:lnTo>
                    <a:pt x="769" y="4488"/>
                  </a:lnTo>
                  <a:lnTo>
                    <a:pt x="1404" y="4393"/>
                  </a:lnTo>
                  <a:cubicBezTo>
                    <a:pt x="1550" y="4371"/>
                    <a:pt x="1789" y="4335"/>
                    <a:pt x="1935" y="4313"/>
                  </a:cubicBezTo>
                  <a:lnTo>
                    <a:pt x="1935" y="4313"/>
                  </a:lnTo>
                  <a:lnTo>
                    <a:pt x="2569" y="4218"/>
                  </a:lnTo>
                  <a:cubicBezTo>
                    <a:pt x="2715" y="4196"/>
                    <a:pt x="2817" y="4059"/>
                    <a:pt x="2795" y="3913"/>
                  </a:cubicBezTo>
                  <a:lnTo>
                    <a:pt x="2795" y="3913"/>
                  </a:lnTo>
                  <a:lnTo>
                    <a:pt x="2602" y="2620"/>
                  </a:lnTo>
                  <a:cubicBezTo>
                    <a:pt x="2580" y="2474"/>
                    <a:pt x="2544" y="2236"/>
                    <a:pt x="2522" y="2090"/>
                  </a:cubicBezTo>
                  <a:lnTo>
                    <a:pt x="2522" y="2090"/>
                  </a:lnTo>
                  <a:lnTo>
                    <a:pt x="2353" y="962"/>
                  </a:lnTo>
                  <a:cubicBezTo>
                    <a:pt x="2331" y="816"/>
                    <a:pt x="2210" y="634"/>
                    <a:pt x="2083" y="558"/>
                  </a:cubicBezTo>
                  <a:lnTo>
                    <a:pt x="2083" y="558"/>
                  </a:lnTo>
                  <a:lnTo>
                    <a:pt x="1232" y="43"/>
                  </a:lnTo>
                  <a:cubicBezTo>
                    <a:pt x="1184" y="14"/>
                    <a:pt x="1127" y="0"/>
                    <a:pt x="1070" y="0"/>
                  </a:cubicBezTo>
                  <a:lnTo>
                    <a:pt x="1070" y="0"/>
                  </a:lnTo>
                  <a:cubicBezTo>
                    <a:pt x="978" y="0"/>
                    <a:pt x="884" y="37"/>
                    <a:pt x="824" y="105"/>
                  </a:cubicBezTo>
                  <a:moveTo>
                    <a:pt x="925" y="242"/>
                  </a:moveTo>
                  <a:cubicBezTo>
                    <a:pt x="914" y="169"/>
                    <a:pt x="964" y="102"/>
                    <a:pt x="1037" y="91"/>
                  </a:cubicBezTo>
                  <a:lnTo>
                    <a:pt x="1037" y="91"/>
                  </a:lnTo>
                  <a:cubicBezTo>
                    <a:pt x="1110" y="80"/>
                    <a:pt x="1178" y="131"/>
                    <a:pt x="1188" y="203"/>
                  </a:cubicBezTo>
                  <a:lnTo>
                    <a:pt x="1188" y="203"/>
                  </a:lnTo>
                  <a:cubicBezTo>
                    <a:pt x="1199" y="276"/>
                    <a:pt x="1149" y="344"/>
                    <a:pt x="1076" y="355"/>
                  </a:cubicBezTo>
                  <a:lnTo>
                    <a:pt x="1076" y="355"/>
                  </a:lnTo>
                  <a:cubicBezTo>
                    <a:pt x="1069" y="356"/>
                    <a:pt x="1063" y="356"/>
                    <a:pt x="1056" y="356"/>
                  </a:cubicBezTo>
                  <a:lnTo>
                    <a:pt x="1056" y="356"/>
                  </a:lnTo>
                  <a:cubicBezTo>
                    <a:pt x="991" y="356"/>
                    <a:pt x="934" y="309"/>
                    <a:pt x="925" y="2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36">
              <a:extLst>
                <a:ext uri="{FF2B5EF4-FFF2-40B4-BE49-F238E27FC236}">
                  <a16:creationId xmlns:a16="http://schemas.microsoft.com/office/drawing/2014/main" id="{ECB28E66-2FA3-47D6-B689-69663F8D3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964" y="1660526"/>
              <a:ext cx="1146175" cy="1925638"/>
            </a:xfrm>
            <a:custGeom>
              <a:avLst/>
              <a:gdLst>
                <a:gd name="T0" fmla="*/ 2040 w 2234"/>
                <a:gd name="T1" fmla="*/ 3523 h 3752"/>
                <a:gd name="T2" fmla="*/ 2217 w 2234"/>
                <a:gd name="T3" fmla="*/ 3285 h 3752"/>
                <a:gd name="T4" fmla="*/ 2065 w 2234"/>
                <a:gd name="T5" fmla="*/ 2273 h 3752"/>
                <a:gd name="T6" fmla="*/ 2003 w 2234"/>
                <a:gd name="T7" fmla="*/ 1858 h 3752"/>
                <a:gd name="T8" fmla="*/ 1841 w 2234"/>
                <a:gd name="T9" fmla="*/ 778 h 3752"/>
                <a:gd name="T10" fmla="*/ 1631 w 2234"/>
                <a:gd name="T11" fmla="*/ 462 h 3752"/>
                <a:gd name="T12" fmla="*/ 965 w 2234"/>
                <a:gd name="T13" fmla="*/ 59 h 3752"/>
                <a:gd name="T14" fmla="*/ 645 w 2234"/>
                <a:gd name="T15" fmla="*/ 107 h 3752"/>
                <a:gd name="T16" fmla="*/ 126 w 2234"/>
                <a:gd name="T17" fmla="*/ 687 h 3752"/>
                <a:gd name="T18" fmla="*/ 17 w 2234"/>
                <a:gd name="T19" fmla="*/ 1051 h 3752"/>
                <a:gd name="T20" fmla="*/ 179 w 2234"/>
                <a:gd name="T21" fmla="*/ 2132 h 3752"/>
                <a:gd name="T22" fmla="*/ 241 w 2234"/>
                <a:gd name="T23" fmla="*/ 2547 h 3752"/>
                <a:gd name="T24" fmla="*/ 393 w 2234"/>
                <a:gd name="T25" fmla="*/ 3558 h 3752"/>
                <a:gd name="T26" fmla="*/ 631 w 2234"/>
                <a:gd name="T27" fmla="*/ 3735 h 3752"/>
                <a:gd name="T28" fmla="*/ 1128 w 2234"/>
                <a:gd name="T29" fmla="*/ 3660 h 3752"/>
                <a:gd name="T30" fmla="*/ 1543 w 2234"/>
                <a:gd name="T31" fmla="*/ 3598 h 3752"/>
                <a:gd name="T32" fmla="*/ 2040 w 2234"/>
                <a:gd name="T33" fmla="*/ 3523 h 3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4" h="3752">
                  <a:moveTo>
                    <a:pt x="2040" y="3523"/>
                  </a:moveTo>
                  <a:cubicBezTo>
                    <a:pt x="2154" y="3506"/>
                    <a:pt x="2234" y="3399"/>
                    <a:pt x="2217" y="3285"/>
                  </a:cubicBezTo>
                  <a:lnTo>
                    <a:pt x="2065" y="2273"/>
                  </a:lnTo>
                  <a:cubicBezTo>
                    <a:pt x="2048" y="2159"/>
                    <a:pt x="2020" y="1972"/>
                    <a:pt x="2003" y="1858"/>
                  </a:cubicBezTo>
                  <a:lnTo>
                    <a:pt x="1841" y="778"/>
                  </a:lnTo>
                  <a:cubicBezTo>
                    <a:pt x="1824" y="664"/>
                    <a:pt x="1729" y="521"/>
                    <a:pt x="1631" y="462"/>
                  </a:cubicBezTo>
                  <a:lnTo>
                    <a:pt x="965" y="59"/>
                  </a:lnTo>
                  <a:cubicBezTo>
                    <a:pt x="866" y="0"/>
                    <a:pt x="722" y="21"/>
                    <a:pt x="645" y="107"/>
                  </a:cubicBezTo>
                  <a:lnTo>
                    <a:pt x="126" y="687"/>
                  </a:lnTo>
                  <a:cubicBezTo>
                    <a:pt x="49" y="773"/>
                    <a:pt x="0" y="937"/>
                    <a:pt x="17" y="1051"/>
                  </a:cubicBezTo>
                  <a:lnTo>
                    <a:pt x="179" y="2132"/>
                  </a:lnTo>
                  <a:cubicBezTo>
                    <a:pt x="196" y="2246"/>
                    <a:pt x="224" y="2433"/>
                    <a:pt x="241" y="2547"/>
                  </a:cubicBezTo>
                  <a:lnTo>
                    <a:pt x="393" y="3558"/>
                  </a:lnTo>
                  <a:cubicBezTo>
                    <a:pt x="410" y="3672"/>
                    <a:pt x="517" y="3752"/>
                    <a:pt x="631" y="3735"/>
                  </a:cubicBezTo>
                  <a:lnTo>
                    <a:pt x="1128" y="3660"/>
                  </a:lnTo>
                  <a:cubicBezTo>
                    <a:pt x="1242" y="3643"/>
                    <a:pt x="1429" y="3615"/>
                    <a:pt x="1543" y="3598"/>
                  </a:cubicBezTo>
                  <a:lnTo>
                    <a:pt x="2040" y="3523"/>
                  </a:lnTo>
                  <a:close/>
                </a:path>
              </a:pathLst>
            </a:custGeom>
            <a:solidFill>
              <a:srgbClr val="592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37">
              <a:extLst>
                <a:ext uri="{FF2B5EF4-FFF2-40B4-BE49-F238E27FC236}">
                  <a16:creationId xmlns:a16="http://schemas.microsoft.com/office/drawing/2014/main" id="{8483AB2E-B0E0-46E0-9113-37A817E51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964" y="1657351"/>
              <a:ext cx="1146175" cy="1911350"/>
            </a:xfrm>
            <a:custGeom>
              <a:avLst/>
              <a:gdLst>
                <a:gd name="T0" fmla="*/ 645 w 2234"/>
                <a:gd name="T1" fmla="*/ 82 h 3727"/>
                <a:gd name="T2" fmla="*/ 126 w 2234"/>
                <a:gd name="T3" fmla="*/ 662 h 3727"/>
                <a:gd name="T4" fmla="*/ 17 w 2234"/>
                <a:gd name="T5" fmla="*/ 1026 h 3727"/>
                <a:gd name="T6" fmla="*/ 17 w 2234"/>
                <a:gd name="T7" fmla="*/ 1026 h 3727"/>
                <a:gd name="T8" fmla="*/ 179 w 2234"/>
                <a:gd name="T9" fmla="*/ 2106 h 3727"/>
                <a:gd name="T10" fmla="*/ 241 w 2234"/>
                <a:gd name="T11" fmla="*/ 2522 h 3727"/>
                <a:gd name="T12" fmla="*/ 241 w 2234"/>
                <a:gd name="T13" fmla="*/ 2522 h 3727"/>
                <a:gd name="T14" fmla="*/ 393 w 2234"/>
                <a:gd name="T15" fmla="*/ 3533 h 3727"/>
                <a:gd name="T16" fmla="*/ 631 w 2234"/>
                <a:gd name="T17" fmla="*/ 3709 h 3727"/>
                <a:gd name="T18" fmla="*/ 631 w 2234"/>
                <a:gd name="T19" fmla="*/ 3709 h 3727"/>
                <a:gd name="T20" fmla="*/ 1128 w 2234"/>
                <a:gd name="T21" fmla="*/ 3635 h 3727"/>
                <a:gd name="T22" fmla="*/ 1543 w 2234"/>
                <a:gd name="T23" fmla="*/ 3573 h 3727"/>
                <a:gd name="T24" fmla="*/ 1543 w 2234"/>
                <a:gd name="T25" fmla="*/ 3573 h 3727"/>
                <a:gd name="T26" fmla="*/ 2040 w 2234"/>
                <a:gd name="T27" fmla="*/ 3498 h 3727"/>
                <a:gd name="T28" fmla="*/ 2217 w 2234"/>
                <a:gd name="T29" fmla="*/ 3259 h 3727"/>
                <a:gd name="T30" fmla="*/ 2217 w 2234"/>
                <a:gd name="T31" fmla="*/ 3259 h 3727"/>
                <a:gd name="T32" fmla="*/ 2065 w 2234"/>
                <a:gd name="T33" fmla="*/ 2248 h 3727"/>
                <a:gd name="T34" fmla="*/ 2003 w 2234"/>
                <a:gd name="T35" fmla="*/ 1833 h 3727"/>
                <a:gd name="T36" fmla="*/ 2003 w 2234"/>
                <a:gd name="T37" fmla="*/ 1833 h 3727"/>
                <a:gd name="T38" fmla="*/ 1841 w 2234"/>
                <a:gd name="T39" fmla="*/ 753 h 3727"/>
                <a:gd name="T40" fmla="*/ 1631 w 2234"/>
                <a:gd name="T41" fmla="*/ 436 h 3727"/>
                <a:gd name="T42" fmla="*/ 1631 w 2234"/>
                <a:gd name="T43" fmla="*/ 436 h 3727"/>
                <a:gd name="T44" fmla="*/ 965 w 2234"/>
                <a:gd name="T45" fmla="*/ 34 h 3727"/>
                <a:gd name="T46" fmla="*/ 838 w 2234"/>
                <a:gd name="T47" fmla="*/ 0 h 3727"/>
                <a:gd name="T48" fmla="*/ 838 w 2234"/>
                <a:gd name="T49" fmla="*/ 0 h 3727"/>
                <a:gd name="T50" fmla="*/ 645 w 2234"/>
                <a:gd name="T51" fmla="*/ 82 h 3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34" h="3727">
                  <a:moveTo>
                    <a:pt x="645" y="82"/>
                  </a:moveTo>
                  <a:lnTo>
                    <a:pt x="126" y="662"/>
                  </a:lnTo>
                  <a:cubicBezTo>
                    <a:pt x="49" y="748"/>
                    <a:pt x="0" y="912"/>
                    <a:pt x="17" y="1026"/>
                  </a:cubicBezTo>
                  <a:lnTo>
                    <a:pt x="17" y="1026"/>
                  </a:lnTo>
                  <a:lnTo>
                    <a:pt x="179" y="2106"/>
                  </a:lnTo>
                  <a:cubicBezTo>
                    <a:pt x="196" y="2221"/>
                    <a:pt x="224" y="2407"/>
                    <a:pt x="241" y="2522"/>
                  </a:cubicBezTo>
                  <a:lnTo>
                    <a:pt x="241" y="2522"/>
                  </a:lnTo>
                  <a:lnTo>
                    <a:pt x="393" y="3533"/>
                  </a:lnTo>
                  <a:cubicBezTo>
                    <a:pt x="410" y="3647"/>
                    <a:pt x="517" y="3727"/>
                    <a:pt x="631" y="3709"/>
                  </a:cubicBezTo>
                  <a:lnTo>
                    <a:pt x="631" y="3709"/>
                  </a:lnTo>
                  <a:lnTo>
                    <a:pt x="1128" y="3635"/>
                  </a:lnTo>
                  <a:cubicBezTo>
                    <a:pt x="1242" y="3618"/>
                    <a:pt x="1429" y="3590"/>
                    <a:pt x="1543" y="3573"/>
                  </a:cubicBezTo>
                  <a:lnTo>
                    <a:pt x="1543" y="3573"/>
                  </a:lnTo>
                  <a:lnTo>
                    <a:pt x="2040" y="3498"/>
                  </a:lnTo>
                  <a:cubicBezTo>
                    <a:pt x="2154" y="3481"/>
                    <a:pt x="2234" y="3374"/>
                    <a:pt x="2217" y="3259"/>
                  </a:cubicBezTo>
                  <a:lnTo>
                    <a:pt x="2217" y="3259"/>
                  </a:lnTo>
                  <a:lnTo>
                    <a:pt x="2065" y="2248"/>
                  </a:lnTo>
                  <a:cubicBezTo>
                    <a:pt x="2048" y="2134"/>
                    <a:pt x="2020" y="1947"/>
                    <a:pt x="2003" y="1833"/>
                  </a:cubicBezTo>
                  <a:lnTo>
                    <a:pt x="2003" y="1833"/>
                  </a:lnTo>
                  <a:lnTo>
                    <a:pt x="1841" y="753"/>
                  </a:lnTo>
                  <a:cubicBezTo>
                    <a:pt x="1824" y="638"/>
                    <a:pt x="1729" y="496"/>
                    <a:pt x="1631" y="436"/>
                  </a:cubicBezTo>
                  <a:lnTo>
                    <a:pt x="1631" y="436"/>
                  </a:lnTo>
                  <a:lnTo>
                    <a:pt x="965" y="34"/>
                  </a:lnTo>
                  <a:cubicBezTo>
                    <a:pt x="927" y="11"/>
                    <a:pt x="882" y="0"/>
                    <a:pt x="838" y="0"/>
                  </a:cubicBezTo>
                  <a:lnTo>
                    <a:pt x="838" y="0"/>
                  </a:lnTo>
                  <a:cubicBezTo>
                    <a:pt x="766" y="0"/>
                    <a:pt x="692" y="29"/>
                    <a:pt x="645" y="82"/>
                  </a:cubicBezTo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38">
              <a:extLst>
                <a:ext uri="{FF2B5EF4-FFF2-40B4-BE49-F238E27FC236}">
                  <a16:creationId xmlns:a16="http://schemas.microsoft.com/office/drawing/2014/main" id="{D917F4FD-27C7-428E-97DC-7EE00B550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789" y="365126"/>
              <a:ext cx="285750" cy="1169988"/>
            </a:xfrm>
            <a:custGeom>
              <a:avLst/>
              <a:gdLst>
                <a:gd name="T0" fmla="*/ 209 w 557"/>
                <a:gd name="T1" fmla="*/ 0 h 2282"/>
                <a:gd name="T2" fmla="*/ 37 w 557"/>
                <a:gd name="T3" fmla="*/ 126 h 2282"/>
                <a:gd name="T4" fmla="*/ 8 w 557"/>
                <a:gd name="T5" fmla="*/ 403 h 2282"/>
                <a:gd name="T6" fmla="*/ 346 w 557"/>
                <a:gd name="T7" fmla="*/ 1646 h 2282"/>
                <a:gd name="T8" fmla="*/ 388 w 557"/>
                <a:gd name="T9" fmla="*/ 1768 h 2282"/>
                <a:gd name="T10" fmla="*/ 407 w 557"/>
                <a:gd name="T11" fmla="*/ 1828 h 2282"/>
                <a:gd name="T12" fmla="*/ 432 w 557"/>
                <a:gd name="T13" fmla="*/ 1929 h 2282"/>
                <a:gd name="T14" fmla="*/ 444 w 557"/>
                <a:gd name="T15" fmla="*/ 2003 h 2282"/>
                <a:gd name="T16" fmla="*/ 453 w 557"/>
                <a:gd name="T17" fmla="*/ 2102 h 2282"/>
                <a:gd name="T18" fmla="*/ 455 w 557"/>
                <a:gd name="T19" fmla="*/ 2225 h 2282"/>
                <a:gd name="T20" fmla="*/ 454 w 557"/>
                <a:gd name="T21" fmla="*/ 2264 h 2282"/>
                <a:gd name="T22" fmla="*/ 475 w 557"/>
                <a:gd name="T23" fmla="*/ 2282 h 2282"/>
                <a:gd name="T24" fmla="*/ 492 w 557"/>
                <a:gd name="T25" fmla="*/ 2261 h 2282"/>
                <a:gd name="T26" fmla="*/ 490 w 557"/>
                <a:gd name="T27" fmla="*/ 2133 h 2282"/>
                <a:gd name="T28" fmla="*/ 482 w 557"/>
                <a:gd name="T29" fmla="*/ 2029 h 2282"/>
                <a:gd name="T30" fmla="*/ 472 w 557"/>
                <a:gd name="T31" fmla="*/ 1951 h 2282"/>
                <a:gd name="T32" fmla="*/ 460 w 557"/>
                <a:gd name="T33" fmla="*/ 1896 h 2282"/>
                <a:gd name="T34" fmla="*/ 445 w 557"/>
                <a:gd name="T35" fmla="*/ 1836 h 2282"/>
                <a:gd name="T36" fmla="*/ 437 w 557"/>
                <a:gd name="T37" fmla="*/ 1804 h 2282"/>
                <a:gd name="T38" fmla="*/ 407 w 557"/>
                <a:gd name="T39" fmla="*/ 1714 h 2282"/>
                <a:gd name="T40" fmla="*/ 380 w 557"/>
                <a:gd name="T41" fmla="*/ 1635 h 2282"/>
                <a:gd name="T42" fmla="*/ 250 w 557"/>
                <a:gd name="T43" fmla="*/ 1259 h 2282"/>
                <a:gd name="T44" fmla="*/ 43 w 557"/>
                <a:gd name="T45" fmla="*/ 401 h 2282"/>
                <a:gd name="T46" fmla="*/ 70 w 557"/>
                <a:gd name="T47" fmla="*/ 140 h 2282"/>
                <a:gd name="T48" fmla="*/ 212 w 557"/>
                <a:gd name="T49" fmla="*/ 36 h 2282"/>
                <a:gd name="T50" fmla="*/ 218 w 557"/>
                <a:gd name="T51" fmla="*/ 35 h 2282"/>
                <a:gd name="T52" fmla="*/ 349 w 557"/>
                <a:gd name="T53" fmla="*/ 101 h 2282"/>
                <a:gd name="T54" fmla="*/ 400 w 557"/>
                <a:gd name="T55" fmla="*/ 319 h 2282"/>
                <a:gd name="T56" fmla="*/ 417 w 557"/>
                <a:gd name="T57" fmla="*/ 1274 h 2282"/>
                <a:gd name="T58" fmla="*/ 496 w 557"/>
                <a:gd name="T59" fmla="*/ 1832 h 2282"/>
                <a:gd name="T60" fmla="*/ 504 w 557"/>
                <a:gd name="T61" fmla="*/ 1895 h 2282"/>
                <a:gd name="T62" fmla="*/ 511 w 557"/>
                <a:gd name="T63" fmla="*/ 1956 h 2282"/>
                <a:gd name="T64" fmla="*/ 516 w 557"/>
                <a:gd name="T65" fmla="*/ 2043 h 2282"/>
                <a:gd name="T66" fmla="*/ 518 w 557"/>
                <a:gd name="T67" fmla="*/ 2154 h 2282"/>
                <a:gd name="T68" fmla="*/ 515 w 557"/>
                <a:gd name="T69" fmla="*/ 2260 h 2282"/>
                <a:gd name="T70" fmla="*/ 536 w 557"/>
                <a:gd name="T71" fmla="*/ 2277 h 2282"/>
                <a:gd name="T72" fmla="*/ 553 w 557"/>
                <a:gd name="T73" fmla="*/ 2257 h 2282"/>
                <a:gd name="T74" fmla="*/ 535 w 557"/>
                <a:gd name="T75" fmla="*/ 1857 h 2282"/>
                <a:gd name="T76" fmla="*/ 529 w 557"/>
                <a:gd name="T77" fmla="*/ 1820 h 2282"/>
                <a:gd name="T78" fmla="*/ 452 w 557"/>
                <a:gd name="T79" fmla="*/ 1272 h 2282"/>
                <a:gd name="T80" fmla="*/ 435 w 557"/>
                <a:gd name="T81" fmla="*/ 316 h 2282"/>
                <a:gd name="T82" fmla="*/ 380 w 557"/>
                <a:gd name="T83" fmla="*/ 83 h 2282"/>
                <a:gd name="T84" fmla="*/ 230 w 557"/>
                <a:gd name="T85" fmla="*/ 0 h 2282"/>
                <a:gd name="T86" fmla="*/ 216 w 557"/>
                <a:gd name="T87" fmla="*/ 0 h 2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57" h="2282">
                  <a:moveTo>
                    <a:pt x="216" y="0"/>
                  </a:moveTo>
                  <a:cubicBezTo>
                    <a:pt x="214" y="0"/>
                    <a:pt x="211" y="0"/>
                    <a:pt x="209" y="0"/>
                  </a:cubicBezTo>
                  <a:lnTo>
                    <a:pt x="209" y="0"/>
                  </a:lnTo>
                  <a:cubicBezTo>
                    <a:pt x="125" y="6"/>
                    <a:pt x="67" y="54"/>
                    <a:pt x="37" y="126"/>
                  </a:cubicBezTo>
                  <a:lnTo>
                    <a:pt x="37" y="126"/>
                  </a:lnTo>
                  <a:cubicBezTo>
                    <a:pt x="7" y="198"/>
                    <a:pt x="0" y="293"/>
                    <a:pt x="8" y="403"/>
                  </a:cubicBezTo>
                  <a:lnTo>
                    <a:pt x="8" y="403"/>
                  </a:lnTo>
                  <a:cubicBezTo>
                    <a:pt x="35" y="781"/>
                    <a:pt x="238" y="1336"/>
                    <a:pt x="346" y="1646"/>
                  </a:cubicBezTo>
                  <a:lnTo>
                    <a:pt x="346" y="1646"/>
                  </a:lnTo>
                  <a:cubicBezTo>
                    <a:pt x="361" y="1687"/>
                    <a:pt x="375" y="1728"/>
                    <a:pt x="388" y="1768"/>
                  </a:cubicBezTo>
                  <a:lnTo>
                    <a:pt x="388" y="1768"/>
                  </a:lnTo>
                  <a:cubicBezTo>
                    <a:pt x="394" y="1788"/>
                    <a:pt x="401" y="1808"/>
                    <a:pt x="407" y="1828"/>
                  </a:cubicBezTo>
                  <a:lnTo>
                    <a:pt x="407" y="1828"/>
                  </a:lnTo>
                  <a:cubicBezTo>
                    <a:pt x="416" y="1862"/>
                    <a:pt x="425" y="1896"/>
                    <a:pt x="432" y="1929"/>
                  </a:cubicBezTo>
                  <a:lnTo>
                    <a:pt x="432" y="1929"/>
                  </a:lnTo>
                  <a:cubicBezTo>
                    <a:pt x="437" y="1954"/>
                    <a:pt x="440" y="1978"/>
                    <a:pt x="444" y="2003"/>
                  </a:cubicBezTo>
                  <a:lnTo>
                    <a:pt x="444" y="2003"/>
                  </a:lnTo>
                  <a:cubicBezTo>
                    <a:pt x="448" y="2036"/>
                    <a:pt x="451" y="2069"/>
                    <a:pt x="453" y="2102"/>
                  </a:cubicBezTo>
                  <a:lnTo>
                    <a:pt x="453" y="2102"/>
                  </a:lnTo>
                  <a:cubicBezTo>
                    <a:pt x="455" y="2143"/>
                    <a:pt x="456" y="2184"/>
                    <a:pt x="455" y="2225"/>
                  </a:cubicBezTo>
                  <a:lnTo>
                    <a:pt x="455" y="2225"/>
                  </a:lnTo>
                  <a:cubicBezTo>
                    <a:pt x="455" y="2238"/>
                    <a:pt x="453" y="2251"/>
                    <a:pt x="454" y="2264"/>
                  </a:cubicBezTo>
                  <a:lnTo>
                    <a:pt x="454" y="2264"/>
                  </a:lnTo>
                  <a:cubicBezTo>
                    <a:pt x="455" y="2274"/>
                    <a:pt x="464" y="2282"/>
                    <a:pt x="475" y="2282"/>
                  </a:cubicBezTo>
                  <a:lnTo>
                    <a:pt x="475" y="2282"/>
                  </a:lnTo>
                  <a:cubicBezTo>
                    <a:pt x="485" y="2281"/>
                    <a:pt x="493" y="2272"/>
                    <a:pt x="492" y="2261"/>
                  </a:cubicBezTo>
                  <a:lnTo>
                    <a:pt x="492" y="2261"/>
                  </a:lnTo>
                  <a:cubicBezTo>
                    <a:pt x="493" y="2218"/>
                    <a:pt x="492" y="2175"/>
                    <a:pt x="490" y="2133"/>
                  </a:cubicBezTo>
                  <a:lnTo>
                    <a:pt x="490" y="2133"/>
                  </a:lnTo>
                  <a:cubicBezTo>
                    <a:pt x="489" y="2098"/>
                    <a:pt x="486" y="2064"/>
                    <a:pt x="482" y="2029"/>
                  </a:cubicBezTo>
                  <a:lnTo>
                    <a:pt x="482" y="2029"/>
                  </a:lnTo>
                  <a:cubicBezTo>
                    <a:pt x="480" y="2003"/>
                    <a:pt x="476" y="1977"/>
                    <a:pt x="472" y="1951"/>
                  </a:cubicBezTo>
                  <a:lnTo>
                    <a:pt x="472" y="1951"/>
                  </a:lnTo>
                  <a:cubicBezTo>
                    <a:pt x="468" y="1933"/>
                    <a:pt x="465" y="1914"/>
                    <a:pt x="460" y="1896"/>
                  </a:cubicBezTo>
                  <a:lnTo>
                    <a:pt x="460" y="1896"/>
                  </a:lnTo>
                  <a:cubicBezTo>
                    <a:pt x="456" y="1876"/>
                    <a:pt x="449" y="1856"/>
                    <a:pt x="445" y="1836"/>
                  </a:cubicBezTo>
                  <a:lnTo>
                    <a:pt x="445" y="1836"/>
                  </a:lnTo>
                  <a:cubicBezTo>
                    <a:pt x="443" y="1825"/>
                    <a:pt x="440" y="1815"/>
                    <a:pt x="437" y="1804"/>
                  </a:cubicBezTo>
                  <a:lnTo>
                    <a:pt x="437" y="1804"/>
                  </a:lnTo>
                  <a:cubicBezTo>
                    <a:pt x="428" y="1774"/>
                    <a:pt x="418" y="1744"/>
                    <a:pt x="407" y="1714"/>
                  </a:cubicBezTo>
                  <a:lnTo>
                    <a:pt x="407" y="1714"/>
                  </a:lnTo>
                  <a:cubicBezTo>
                    <a:pt x="398" y="1687"/>
                    <a:pt x="389" y="1661"/>
                    <a:pt x="380" y="1635"/>
                  </a:cubicBezTo>
                  <a:lnTo>
                    <a:pt x="380" y="1635"/>
                  </a:lnTo>
                  <a:cubicBezTo>
                    <a:pt x="344" y="1531"/>
                    <a:pt x="297" y="1401"/>
                    <a:pt x="250" y="1259"/>
                  </a:cubicBezTo>
                  <a:lnTo>
                    <a:pt x="250" y="1259"/>
                  </a:lnTo>
                  <a:cubicBezTo>
                    <a:pt x="156" y="976"/>
                    <a:pt x="60" y="646"/>
                    <a:pt x="43" y="401"/>
                  </a:cubicBezTo>
                  <a:lnTo>
                    <a:pt x="43" y="401"/>
                  </a:lnTo>
                  <a:cubicBezTo>
                    <a:pt x="35" y="294"/>
                    <a:pt x="43" y="203"/>
                    <a:pt x="70" y="140"/>
                  </a:cubicBezTo>
                  <a:lnTo>
                    <a:pt x="70" y="140"/>
                  </a:lnTo>
                  <a:cubicBezTo>
                    <a:pt x="97" y="77"/>
                    <a:pt x="140" y="41"/>
                    <a:pt x="212" y="36"/>
                  </a:cubicBezTo>
                  <a:lnTo>
                    <a:pt x="212" y="36"/>
                  </a:lnTo>
                  <a:cubicBezTo>
                    <a:pt x="214" y="35"/>
                    <a:pt x="216" y="35"/>
                    <a:pt x="218" y="35"/>
                  </a:cubicBezTo>
                  <a:lnTo>
                    <a:pt x="218" y="35"/>
                  </a:lnTo>
                  <a:cubicBezTo>
                    <a:pt x="283" y="33"/>
                    <a:pt x="321" y="55"/>
                    <a:pt x="349" y="101"/>
                  </a:cubicBezTo>
                  <a:lnTo>
                    <a:pt x="349" y="101"/>
                  </a:lnTo>
                  <a:cubicBezTo>
                    <a:pt x="378" y="148"/>
                    <a:pt x="393" y="222"/>
                    <a:pt x="400" y="319"/>
                  </a:cubicBezTo>
                  <a:lnTo>
                    <a:pt x="400" y="319"/>
                  </a:lnTo>
                  <a:cubicBezTo>
                    <a:pt x="415" y="541"/>
                    <a:pt x="389" y="878"/>
                    <a:pt x="417" y="1274"/>
                  </a:cubicBezTo>
                  <a:lnTo>
                    <a:pt x="417" y="1274"/>
                  </a:lnTo>
                  <a:cubicBezTo>
                    <a:pt x="430" y="1450"/>
                    <a:pt x="453" y="1637"/>
                    <a:pt x="496" y="1832"/>
                  </a:cubicBezTo>
                  <a:lnTo>
                    <a:pt x="496" y="1832"/>
                  </a:lnTo>
                  <a:cubicBezTo>
                    <a:pt x="499" y="1852"/>
                    <a:pt x="502" y="1874"/>
                    <a:pt x="504" y="1895"/>
                  </a:cubicBezTo>
                  <a:lnTo>
                    <a:pt x="504" y="1895"/>
                  </a:lnTo>
                  <a:cubicBezTo>
                    <a:pt x="507" y="1915"/>
                    <a:pt x="509" y="1935"/>
                    <a:pt x="511" y="1956"/>
                  </a:cubicBezTo>
                  <a:lnTo>
                    <a:pt x="511" y="1956"/>
                  </a:lnTo>
                  <a:cubicBezTo>
                    <a:pt x="513" y="1985"/>
                    <a:pt x="515" y="2014"/>
                    <a:pt x="516" y="2043"/>
                  </a:cubicBezTo>
                  <a:lnTo>
                    <a:pt x="516" y="2043"/>
                  </a:lnTo>
                  <a:cubicBezTo>
                    <a:pt x="517" y="2080"/>
                    <a:pt x="518" y="2117"/>
                    <a:pt x="518" y="2154"/>
                  </a:cubicBezTo>
                  <a:lnTo>
                    <a:pt x="518" y="2154"/>
                  </a:lnTo>
                  <a:cubicBezTo>
                    <a:pt x="517" y="2189"/>
                    <a:pt x="517" y="2225"/>
                    <a:pt x="515" y="2260"/>
                  </a:cubicBezTo>
                  <a:lnTo>
                    <a:pt x="515" y="2260"/>
                  </a:lnTo>
                  <a:cubicBezTo>
                    <a:pt x="516" y="2270"/>
                    <a:pt x="525" y="2278"/>
                    <a:pt x="536" y="2277"/>
                  </a:cubicBezTo>
                  <a:lnTo>
                    <a:pt x="536" y="2277"/>
                  </a:lnTo>
                  <a:cubicBezTo>
                    <a:pt x="546" y="2277"/>
                    <a:pt x="554" y="2268"/>
                    <a:pt x="553" y="2257"/>
                  </a:cubicBezTo>
                  <a:lnTo>
                    <a:pt x="553" y="2257"/>
                  </a:lnTo>
                  <a:cubicBezTo>
                    <a:pt x="557" y="1981"/>
                    <a:pt x="552" y="1960"/>
                    <a:pt x="535" y="1857"/>
                  </a:cubicBezTo>
                  <a:lnTo>
                    <a:pt x="535" y="1857"/>
                  </a:lnTo>
                  <a:cubicBezTo>
                    <a:pt x="534" y="1849"/>
                    <a:pt x="531" y="1828"/>
                    <a:pt x="529" y="1820"/>
                  </a:cubicBezTo>
                  <a:lnTo>
                    <a:pt x="529" y="1820"/>
                  </a:lnTo>
                  <a:cubicBezTo>
                    <a:pt x="494" y="1633"/>
                    <a:pt x="464" y="1439"/>
                    <a:pt x="452" y="1272"/>
                  </a:cubicBezTo>
                  <a:lnTo>
                    <a:pt x="452" y="1272"/>
                  </a:lnTo>
                  <a:cubicBezTo>
                    <a:pt x="424" y="879"/>
                    <a:pt x="451" y="544"/>
                    <a:pt x="435" y="316"/>
                  </a:cubicBezTo>
                  <a:lnTo>
                    <a:pt x="435" y="316"/>
                  </a:lnTo>
                  <a:cubicBezTo>
                    <a:pt x="427" y="218"/>
                    <a:pt x="413" y="139"/>
                    <a:pt x="380" y="83"/>
                  </a:cubicBezTo>
                  <a:lnTo>
                    <a:pt x="380" y="83"/>
                  </a:lnTo>
                  <a:cubicBezTo>
                    <a:pt x="349" y="30"/>
                    <a:pt x="298" y="0"/>
                    <a:pt x="230" y="0"/>
                  </a:cubicBezTo>
                  <a:lnTo>
                    <a:pt x="230" y="0"/>
                  </a:lnTo>
                  <a:cubicBezTo>
                    <a:pt x="225" y="0"/>
                    <a:pt x="221" y="0"/>
                    <a:pt x="216" y="0"/>
                  </a:cubicBezTo>
                </a:path>
              </a:pathLst>
            </a:custGeom>
            <a:solidFill>
              <a:srgbClr val="814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39">
              <a:extLst>
                <a:ext uri="{FF2B5EF4-FFF2-40B4-BE49-F238E27FC236}">
                  <a16:creationId xmlns:a16="http://schemas.microsoft.com/office/drawing/2014/main" id="{4DC32227-7061-4956-8C21-013853AB3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3289" y="1371601"/>
              <a:ext cx="125413" cy="63500"/>
            </a:xfrm>
            <a:custGeom>
              <a:avLst/>
              <a:gdLst>
                <a:gd name="T0" fmla="*/ 35 w 246"/>
                <a:gd name="T1" fmla="*/ 44 h 122"/>
                <a:gd name="T2" fmla="*/ 0 w 246"/>
                <a:gd name="T3" fmla="*/ 122 h 122"/>
                <a:gd name="T4" fmla="*/ 0 w 246"/>
                <a:gd name="T5" fmla="*/ 122 h 122"/>
                <a:gd name="T6" fmla="*/ 44 w 246"/>
                <a:gd name="T7" fmla="*/ 103 h 122"/>
                <a:gd name="T8" fmla="*/ 44 w 246"/>
                <a:gd name="T9" fmla="*/ 103 h 122"/>
                <a:gd name="T10" fmla="*/ 57 w 246"/>
                <a:gd name="T11" fmla="*/ 72 h 122"/>
                <a:gd name="T12" fmla="*/ 57 w 246"/>
                <a:gd name="T13" fmla="*/ 72 h 122"/>
                <a:gd name="T14" fmla="*/ 145 w 246"/>
                <a:gd name="T15" fmla="*/ 32 h 122"/>
                <a:gd name="T16" fmla="*/ 145 w 246"/>
                <a:gd name="T17" fmla="*/ 32 h 122"/>
                <a:gd name="T18" fmla="*/ 145 w 246"/>
                <a:gd name="T19" fmla="*/ 32 h 122"/>
                <a:gd name="T20" fmla="*/ 145 w 246"/>
                <a:gd name="T21" fmla="*/ 32 h 122"/>
                <a:gd name="T22" fmla="*/ 203 w 246"/>
                <a:gd name="T23" fmla="*/ 66 h 122"/>
                <a:gd name="T24" fmla="*/ 203 w 246"/>
                <a:gd name="T25" fmla="*/ 66 h 122"/>
                <a:gd name="T26" fmla="*/ 211 w 246"/>
                <a:gd name="T27" fmla="*/ 85 h 122"/>
                <a:gd name="T28" fmla="*/ 211 w 246"/>
                <a:gd name="T29" fmla="*/ 85 h 122"/>
                <a:gd name="T30" fmla="*/ 246 w 246"/>
                <a:gd name="T31" fmla="*/ 91 h 122"/>
                <a:gd name="T32" fmla="*/ 246 w 246"/>
                <a:gd name="T33" fmla="*/ 91 h 122"/>
                <a:gd name="T34" fmla="*/ 231 w 246"/>
                <a:gd name="T35" fmla="*/ 50 h 122"/>
                <a:gd name="T36" fmla="*/ 231 w 246"/>
                <a:gd name="T37" fmla="*/ 50 h 122"/>
                <a:gd name="T38" fmla="*/ 146 w 246"/>
                <a:gd name="T39" fmla="*/ 0 h 122"/>
                <a:gd name="T40" fmla="*/ 146 w 246"/>
                <a:gd name="T41" fmla="*/ 0 h 122"/>
                <a:gd name="T42" fmla="*/ 142 w 246"/>
                <a:gd name="T43" fmla="*/ 0 h 122"/>
                <a:gd name="T44" fmla="*/ 142 w 246"/>
                <a:gd name="T45" fmla="*/ 0 h 122"/>
                <a:gd name="T46" fmla="*/ 35 w 246"/>
                <a:gd name="T47" fmla="*/ 4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22">
                  <a:moveTo>
                    <a:pt x="35" y="44"/>
                  </a:moveTo>
                  <a:cubicBezTo>
                    <a:pt x="15" y="69"/>
                    <a:pt x="5" y="102"/>
                    <a:pt x="0" y="122"/>
                  </a:cubicBezTo>
                  <a:lnTo>
                    <a:pt x="0" y="122"/>
                  </a:lnTo>
                  <a:cubicBezTo>
                    <a:pt x="10" y="118"/>
                    <a:pt x="33" y="106"/>
                    <a:pt x="44" y="103"/>
                  </a:cubicBezTo>
                  <a:lnTo>
                    <a:pt x="44" y="103"/>
                  </a:lnTo>
                  <a:cubicBezTo>
                    <a:pt x="48" y="86"/>
                    <a:pt x="51" y="83"/>
                    <a:pt x="57" y="72"/>
                  </a:cubicBezTo>
                  <a:lnTo>
                    <a:pt x="57" y="72"/>
                  </a:lnTo>
                  <a:cubicBezTo>
                    <a:pt x="77" y="44"/>
                    <a:pt x="116" y="31"/>
                    <a:pt x="145" y="32"/>
                  </a:cubicBezTo>
                  <a:lnTo>
                    <a:pt x="145" y="32"/>
                  </a:lnTo>
                  <a:cubicBezTo>
                    <a:pt x="145" y="32"/>
                    <a:pt x="145" y="32"/>
                    <a:pt x="145" y="32"/>
                  </a:cubicBezTo>
                  <a:lnTo>
                    <a:pt x="145" y="32"/>
                  </a:lnTo>
                  <a:cubicBezTo>
                    <a:pt x="174" y="33"/>
                    <a:pt x="191" y="45"/>
                    <a:pt x="203" y="66"/>
                  </a:cubicBezTo>
                  <a:lnTo>
                    <a:pt x="203" y="66"/>
                  </a:lnTo>
                  <a:cubicBezTo>
                    <a:pt x="206" y="72"/>
                    <a:pt x="209" y="78"/>
                    <a:pt x="211" y="85"/>
                  </a:cubicBezTo>
                  <a:lnTo>
                    <a:pt x="211" y="85"/>
                  </a:lnTo>
                  <a:cubicBezTo>
                    <a:pt x="230" y="87"/>
                    <a:pt x="237" y="89"/>
                    <a:pt x="246" y="91"/>
                  </a:cubicBezTo>
                  <a:lnTo>
                    <a:pt x="246" y="91"/>
                  </a:lnTo>
                  <a:cubicBezTo>
                    <a:pt x="243" y="78"/>
                    <a:pt x="237" y="61"/>
                    <a:pt x="231" y="50"/>
                  </a:cubicBezTo>
                  <a:lnTo>
                    <a:pt x="231" y="50"/>
                  </a:lnTo>
                  <a:cubicBezTo>
                    <a:pt x="215" y="20"/>
                    <a:pt x="185" y="0"/>
                    <a:pt x="146" y="0"/>
                  </a:cubicBezTo>
                  <a:lnTo>
                    <a:pt x="146" y="0"/>
                  </a:lnTo>
                  <a:cubicBezTo>
                    <a:pt x="145" y="0"/>
                    <a:pt x="144" y="0"/>
                    <a:pt x="142" y="0"/>
                  </a:cubicBezTo>
                  <a:lnTo>
                    <a:pt x="142" y="0"/>
                  </a:lnTo>
                  <a:cubicBezTo>
                    <a:pt x="105" y="0"/>
                    <a:pt x="60" y="13"/>
                    <a:pt x="35" y="44"/>
                  </a:cubicBezTo>
                  <a:close/>
                </a:path>
              </a:pathLst>
            </a:custGeom>
            <a:solidFill>
              <a:srgbClr val="AA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4764713-4DC6-4EEF-B48D-B809CB6D5001}"/>
              </a:ext>
            </a:extLst>
          </p:cNvPr>
          <p:cNvGrpSpPr/>
          <p:nvPr/>
        </p:nvGrpSpPr>
        <p:grpSpPr>
          <a:xfrm>
            <a:off x="8368923" y="461286"/>
            <a:ext cx="3009899" cy="6071641"/>
            <a:chOff x="3086101" y="322263"/>
            <a:chExt cx="1658938" cy="3346450"/>
          </a:xfrm>
        </p:grpSpPr>
        <p:sp>
          <p:nvSpPr>
            <p:cNvPr id="72" name="Freeform 394">
              <a:extLst>
                <a:ext uri="{FF2B5EF4-FFF2-40B4-BE49-F238E27FC236}">
                  <a16:creationId xmlns:a16="http://schemas.microsoft.com/office/drawing/2014/main" id="{8072319D-F2B8-4A66-BB20-C12829DE3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6101" y="1344613"/>
              <a:ext cx="1658938" cy="2324100"/>
            </a:xfrm>
            <a:custGeom>
              <a:avLst/>
              <a:gdLst>
                <a:gd name="T0" fmla="*/ 2185 w 3230"/>
                <a:gd name="T1" fmla="*/ 22 h 4529"/>
                <a:gd name="T2" fmla="*/ 1265 w 3230"/>
                <a:gd name="T3" fmla="*/ 399 h 4529"/>
                <a:gd name="T4" fmla="*/ 936 w 3230"/>
                <a:gd name="T5" fmla="*/ 757 h 4529"/>
                <a:gd name="T6" fmla="*/ 936 w 3230"/>
                <a:gd name="T7" fmla="*/ 757 h 4529"/>
                <a:gd name="T8" fmla="*/ 596 w 3230"/>
                <a:gd name="T9" fmla="*/ 1845 h 4529"/>
                <a:gd name="T10" fmla="*/ 435 w 3230"/>
                <a:gd name="T11" fmla="*/ 2357 h 4529"/>
                <a:gd name="T12" fmla="*/ 435 w 3230"/>
                <a:gd name="T13" fmla="*/ 2357 h 4529"/>
                <a:gd name="T14" fmla="*/ 44 w 3230"/>
                <a:gd name="T15" fmla="*/ 3604 h 4529"/>
                <a:gd name="T16" fmla="*/ 220 w 3230"/>
                <a:gd name="T17" fmla="*/ 3940 h 4529"/>
                <a:gd name="T18" fmla="*/ 220 w 3230"/>
                <a:gd name="T19" fmla="*/ 3940 h 4529"/>
                <a:gd name="T20" fmla="*/ 833 w 3230"/>
                <a:gd name="T21" fmla="*/ 4132 h 4529"/>
                <a:gd name="T22" fmla="*/ 1345 w 3230"/>
                <a:gd name="T23" fmla="*/ 4293 h 4529"/>
                <a:gd name="T24" fmla="*/ 1345 w 3230"/>
                <a:gd name="T25" fmla="*/ 4293 h 4529"/>
                <a:gd name="T26" fmla="*/ 1958 w 3230"/>
                <a:gd name="T27" fmla="*/ 4485 h 4529"/>
                <a:gd name="T28" fmla="*/ 2294 w 3230"/>
                <a:gd name="T29" fmla="*/ 4309 h 4529"/>
                <a:gd name="T30" fmla="*/ 2294 w 3230"/>
                <a:gd name="T31" fmla="*/ 4309 h 4529"/>
                <a:gd name="T32" fmla="*/ 2685 w 3230"/>
                <a:gd name="T33" fmla="*/ 3062 h 4529"/>
                <a:gd name="T34" fmla="*/ 2845 w 3230"/>
                <a:gd name="T35" fmla="*/ 2549 h 4529"/>
                <a:gd name="T36" fmla="*/ 2845 w 3230"/>
                <a:gd name="T37" fmla="*/ 2549 h 4529"/>
                <a:gd name="T38" fmla="*/ 3186 w 3230"/>
                <a:gd name="T39" fmla="*/ 1461 h 4529"/>
                <a:gd name="T40" fmla="*/ 3120 w 3230"/>
                <a:gd name="T41" fmla="*/ 980 h 4529"/>
                <a:gd name="T42" fmla="*/ 3120 w 3230"/>
                <a:gd name="T43" fmla="*/ 980 h 4529"/>
                <a:gd name="T44" fmla="*/ 2579 w 3230"/>
                <a:gd name="T45" fmla="*/ 145 h 4529"/>
                <a:gd name="T46" fmla="*/ 2300 w 3230"/>
                <a:gd name="T47" fmla="*/ 0 h 4529"/>
                <a:gd name="T48" fmla="*/ 2300 w 3230"/>
                <a:gd name="T49" fmla="*/ 0 h 4529"/>
                <a:gd name="T50" fmla="*/ 2185 w 3230"/>
                <a:gd name="T51" fmla="*/ 22 h 4529"/>
                <a:gd name="T52" fmla="*/ 2303 w 3230"/>
                <a:gd name="T53" fmla="*/ 357 h 4529"/>
                <a:gd name="T54" fmla="*/ 2216 w 3230"/>
                <a:gd name="T55" fmla="*/ 190 h 4529"/>
                <a:gd name="T56" fmla="*/ 2216 w 3230"/>
                <a:gd name="T57" fmla="*/ 190 h 4529"/>
                <a:gd name="T58" fmla="*/ 2383 w 3230"/>
                <a:gd name="T59" fmla="*/ 103 h 4529"/>
                <a:gd name="T60" fmla="*/ 2383 w 3230"/>
                <a:gd name="T61" fmla="*/ 103 h 4529"/>
                <a:gd name="T62" fmla="*/ 2470 w 3230"/>
                <a:gd name="T63" fmla="*/ 270 h 4529"/>
                <a:gd name="T64" fmla="*/ 2470 w 3230"/>
                <a:gd name="T65" fmla="*/ 270 h 4529"/>
                <a:gd name="T66" fmla="*/ 2343 w 3230"/>
                <a:gd name="T67" fmla="*/ 363 h 4529"/>
                <a:gd name="T68" fmla="*/ 2343 w 3230"/>
                <a:gd name="T69" fmla="*/ 363 h 4529"/>
                <a:gd name="T70" fmla="*/ 2303 w 3230"/>
                <a:gd name="T71" fmla="*/ 357 h 4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30" h="4529">
                  <a:moveTo>
                    <a:pt x="2185" y="22"/>
                  </a:moveTo>
                  <a:lnTo>
                    <a:pt x="1265" y="399"/>
                  </a:lnTo>
                  <a:cubicBezTo>
                    <a:pt x="1128" y="455"/>
                    <a:pt x="981" y="616"/>
                    <a:pt x="936" y="757"/>
                  </a:cubicBezTo>
                  <a:lnTo>
                    <a:pt x="936" y="757"/>
                  </a:lnTo>
                  <a:lnTo>
                    <a:pt x="596" y="1845"/>
                  </a:lnTo>
                  <a:cubicBezTo>
                    <a:pt x="552" y="1986"/>
                    <a:pt x="479" y="2216"/>
                    <a:pt x="435" y="2357"/>
                  </a:cubicBezTo>
                  <a:lnTo>
                    <a:pt x="435" y="2357"/>
                  </a:lnTo>
                  <a:lnTo>
                    <a:pt x="44" y="3604"/>
                  </a:lnTo>
                  <a:cubicBezTo>
                    <a:pt x="0" y="3745"/>
                    <a:pt x="79" y="3896"/>
                    <a:pt x="220" y="3940"/>
                  </a:cubicBezTo>
                  <a:lnTo>
                    <a:pt x="220" y="3940"/>
                  </a:lnTo>
                  <a:lnTo>
                    <a:pt x="833" y="4132"/>
                  </a:lnTo>
                  <a:cubicBezTo>
                    <a:pt x="974" y="4176"/>
                    <a:pt x="1204" y="4249"/>
                    <a:pt x="1345" y="4293"/>
                  </a:cubicBezTo>
                  <a:lnTo>
                    <a:pt x="1345" y="4293"/>
                  </a:lnTo>
                  <a:lnTo>
                    <a:pt x="1958" y="4485"/>
                  </a:lnTo>
                  <a:cubicBezTo>
                    <a:pt x="2098" y="4529"/>
                    <a:pt x="2250" y="4449"/>
                    <a:pt x="2294" y="4309"/>
                  </a:cubicBezTo>
                  <a:lnTo>
                    <a:pt x="2294" y="4309"/>
                  </a:lnTo>
                  <a:lnTo>
                    <a:pt x="2685" y="3062"/>
                  </a:lnTo>
                  <a:cubicBezTo>
                    <a:pt x="2729" y="2921"/>
                    <a:pt x="2801" y="2690"/>
                    <a:pt x="2845" y="2549"/>
                  </a:cubicBezTo>
                  <a:lnTo>
                    <a:pt x="2845" y="2549"/>
                  </a:lnTo>
                  <a:lnTo>
                    <a:pt x="3186" y="1461"/>
                  </a:lnTo>
                  <a:cubicBezTo>
                    <a:pt x="3230" y="1320"/>
                    <a:pt x="3200" y="1104"/>
                    <a:pt x="3120" y="980"/>
                  </a:cubicBezTo>
                  <a:lnTo>
                    <a:pt x="3120" y="980"/>
                  </a:lnTo>
                  <a:lnTo>
                    <a:pt x="2579" y="145"/>
                  </a:lnTo>
                  <a:cubicBezTo>
                    <a:pt x="2520" y="54"/>
                    <a:pt x="2409" y="0"/>
                    <a:pt x="2300" y="0"/>
                  </a:cubicBezTo>
                  <a:lnTo>
                    <a:pt x="2300" y="0"/>
                  </a:lnTo>
                  <a:cubicBezTo>
                    <a:pt x="2260" y="0"/>
                    <a:pt x="2221" y="7"/>
                    <a:pt x="2185" y="22"/>
                  </a:cubicBezTo>
                  <a:moveTo>
                    <a:pt x="2303" y="357"/>
                  </a:moveTo>
                  <a:cubicBezTo>
                    <a:pt x="2233" y="335"/>
                    <a:pt x="2194" y="260"/>
                    <a:pt x="2216" y="190"/>
                  </a:cubicBezTo>
                  <a:lnTo>
                    <a:pt x="2216" y="190"/>
                  </a:lnTo>
                  <a:cubicBezTo>
                    <a:pt x="2238" y="120"/>
                    <a:pt x="2313" y="81"/>
                    <a:pt x="2383" y="103"/>
                  </a:cubicBezTo>
                  <a:lnTo>
                    <a:pt x="2383" y="103"/>
                  </a:lnTo>
                  <a:cubicBezTo>
                    <a:pt x="2453" y="125"/>
                    <a:pt x="2492" y="200"/>
                    <a:pt x="2470" y="270"/>
                  </a:cubicBezTo>
                  <a:lnTo>
                    <a:pt x="2470" y="270"/>
                  </a:lnTo>
                  <a:cubicBezTo>
                    <a:pt x="2452" y="327"/>
                    <a:pt x="2400" y="363"/>
                    <a:pt x="2343" y="363"/>
                  </a:cubicBezTo>
                  <a:lnTo>
                    <a:pt x="2343" y="363"/>
                  </a:lnTo>
                  <a:cubicBezTo>
                    <a:pt x="2330" y="363"/>
                    <a:pt x="2316" y="361"/>
                    <a:pt x="2303" y="35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395">
              <a:extLst>
                <a:ext uri="{FF2B5EF4-FFF2-40B4-BE49-F238E27FC236}">
                  <a16:creationId xmlns:a16="http://schemas.microsoft.com/office/drawing/2014/main" id="{D2F81202-A8F0-4573-AE1D-C0A443040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1" y="1584326"/>
              <a:ext cx="1327150" cy="1928813"/>
            </a:xfrm>
            <a:custGeom>
              <a:avLst/>
              <a:gdLst>
                <a:gd name="T0" fmla="*/ 1532 w 2587"/>
                <a:gd name="T1" fmla="*/ 3726 h 3760"/>
                <a:gd name="T2" fmla="*/ 1795 w 2587"/>
                <a:gd name="T3" fmla="*/ 3588 h 3760"/>
                <a:gd name="T4" fmla="*/ 2101 w 2587"/>
                <a:gd name="T5" fmla="*/ 2613 h 3760"/>
                <a:gd name="T6" fmla="*/ 2226 w 2587"/>
                <a:gd name="T7" fmla="*/ 2212 h 3760"/>
                <a:gd name="T8" fmla="*/ 2553 w 2587"/>
                <a:gd name="T9" fmla="*/ 1170 h 3760"/>
                <a:gd name="T10" fmla="*/ 2502 w 2587"/>
                <a:gd name="T11" fmla="*/ 793 h 3760"/>
                <a:gd name="T12" fmla="*/ 2078 w 2587"/>
                <a:gd name="T13" fmla="*/ 140 h 3760"/>
                <a:gd name="T14" fmla="*/ 1770 w 2587"/>
                <a:gd name="T15" fmla="*/ 44 h 3760"/>
                <a:gd name="T16" fmla="*/ 1050 w 2587"/>
                <a:gd name="T17" fmla="*/ 339 h 3760"/>
                <a:gd name="T18" fmla="*/ 793 w 2587"/>
                <a:gd name="T19" fmla="*/ 619 h 3760"/>
                <a:gd name="T20" fmla="*/ 466 w 2587"/>
                <a:gd name="T21" fmla="*/ 1661 h 3760"/>
                <a:gd name="T22" fmla="*/ 340 w 2587"/>
                <a:gd name="T23" fmla="*/ 2061 h 3760"/>
                <a:gd name="T24" fmla="*/ 35 w 2587"/>
                <a:gd name="T25" fmla="*/ 3037 h 3760"/>
                <a:gd name="T26" fmla="*/ 172 w 2587"/>
                <a:gd name="T27" fmla="*/ 3300 h 3760"/>
                <a:gd name="T28" fmla="*/ 652 w 2587"/>
                <a:gd name="T29" fmla="*/ 3450 h 3760"/>
                <a:gd name="T30" fmla="*/ 1052 w 2587"/>
                <a:gd name="T31" fmla="*/ 3576 h 3760"/>
                <a:gd name="T32" fmla="*/ 1532 w 2587"/>
                <a:gd name="T33" fmla="*/ 3726 h 3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87" h="3760">
                  <a:moveTo>
                    <a:pt x="1532" y="3726"/>
                  </a:moveTo>
                  <a:cubicBezTo>
                    <a:pt x="1642" y="3760"/>
                    <a:pt x="1760" y="3699"/>
                    <a:pt x="1795" y="3588"/>
                  </a:cubicBezTo>
                  <a:lnTo>
                    <a:pt x="2101" y="2613"/>
                  </a:lnTo>
                  <a:cubicBezTo>
                    <a:pt x="2135" y="2502"/>
                    <a:pt x="2192" y="2322"/>
                    <a:pt x="2226" y="2212"/>
                  </a:cubicBezTo>
                  <a:lnTo>
                    <a:pt x="2553" y="1170"/>
                  </a:lnTo>
                  <a:cubicBezTo>
                    <a:pt x="2587" y="1060"/>
                    <a:pt x="2564" y="890"/>
                    <a:pt x="2502" y="793"/>
                  </a:cubicBezTo>
                  <a:lnTo>
                    <a:pt x="2078" y="140"/>
                  </a:lnTo>
                  <a:cubicBezTo>
                    <a:pt x="2016" y="43"/>
                    <a:pt x="1877" y="0"/>
                    <a:pt x="1770" y="44"/>
                  </a:cubicBezTo>
                  <a:lnTo>
                    <a:pt x="1050" y="339"/>
                  </a:lnTo>
                  <a:cubicBezTo>
                    <a:pt x="943" y="382"/>
                    <a:pt x="827" y="508"/>
                    <a:pt x="793" y="619"/>
                  </a:cubicBezTo>
                  <a:lnTo>
                    <a:pt x="466" y="1661"/>
                  </a:lnTo>
                  <a:cubicBezTo>
                    <a:pt x="431" y="1771"/>
                    <a:pt x="375" y="1951"/>
                    <a:pt x="340" y="2061"/>
                  </a:cubicBezTo>
                  <a:lnTo>
                    <a:pt x="35" y="3037"/>
                  </a:lnTo>
                  <a:cubicBezTo>
                    <a:pt x="0" y="3147"/>
                    <a:pt x="62" y="3266"/>
                    <a:pt x="172" y="3300"/>
                  </a:cubicBezTo>
                  <a:lnTo>
                    <a:pt x="652" y="3450"/>
                  </a:lnTo>
                  <a:cubicBezTo>
                    <a:pt x="762" y="3485"/>
                    <a:pt x="942" y="3541"/>
                    <a:pt x="1052" y="3576"/>
                  </a:cubicBezTo>
                  <a:lnTo>
                    <a:pt x="1532" y="3726"/>
                  </a:lnTo>
                  <a:close/>
                </a:path>
              </a:pathLst>
            </a:custGeom>
            <a:solidFill>
              <a:srgbClr val="592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396">
              <a:extLst>
                <a:ext uri="{FF2B5EF4-FFF2-40B4-BE49-F238E27FC236}">
                  <a16:creationId xmlns:a16="http://schemas.microsoft.com/office/drawing/2014/main" id="{8611CBD3-5B1E-4BB0-9254-F62EE0CAF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1" y="1581151"/>
              <a:ext cx="1327150" cy="1914525"/>
            </a:xfrm>
            <a:custGeom>
              <a:avLst/>
              <a:gdLst>
                <a:gd name="T0" fmla="*/ 1770 w 2587"/>
                <a:gd name="T1" fmla="*/ 17 h 3734"/>
                <a:gd name="T2" fmla="*/ 1050 w 2587"/>
                <a:gd name="T3" fmla="*/ 312 h 3734"/>
                <a:gd name="T4" fmla="*/ 793 w 2587"/>
                <a:gd name="T5" fmla="*/ 592 h 3734"/>
                <a:gd name="T6" fmla="*/ 793 w 2587"/>
                <a:gd name="T7" fmla="*/ 592 h 3734"/>
                <a:gd name="T8" fmla="*/ 466 w 2587"/>
                <a:gd name="T9" fmla="*/ 1634 h 3734"/>
                <a:gd name="T10" fmla="*/ 340 w 2587"/>
                <a:gd name="T11" fmla="*/ 2035 h 3734"/>
                <a:gd name="T12" fmla="*/ 340 w 2587"/>
                <a:gd name="T13" fmla="*/ 2035 h 3734"/>
                <a:gd name="T14" fmla="*/ 35 w 2587"/>
                <a:gd name="T15" fmla="*/ 3011 h 3734"/>
                <a:gd name="T16" fmla="*/ 172 w 2587"/>
                <a:gd name="T17" fmla="*/ 3274 h 3734"/>
                <a:gd name="T18" fmla="*/ 172 w 2587"/>
                <a:gd name="T19" fmla="*/ 3274 h 3734"/>
                <a:gd name="T20" fmla="*/ 652 w 2587"/>
                <a:gd name="T21" fmla="*/ 3424 h 3734"/>
                <a:gd name="T22" fmla="*/ 1052 w 2587"/>
                <a:gd name="T23" fmla="*/ 3550 h 3734"/>
                <a:gd name="T24" fmla="*/ 1052 w 2587"/>
                <a:gd name="T25" fmla="*/ 3550 h 3734"/>
                <a:gd name="T26" fmla="*/ 1532 w 2587"/>
                <a:gd name="T27" fmla="*/ 3700 h 3734"/>
                <a:gd name="T28" fmla="*/ 1795 w 2587"/>
                <a:gd name="T29" fmla="*/ 3562 h 3734"/>
                <a:gd name="T30" fmla="*/ 1795 w 2587"/>
                <a:gd name="T31" fmla="*/ 3562 h 3734"/>
                <a:gd name="T32" fmla="*/ 2101 w 2587"/>
                <a:gd name="T33" fmla="*/ 2586 h 3734"/>
                <a:gd name="T34" fmla="*/ 2226 w 2587"/>
                <a:gd name="T35" fmla="*/ 2186 h 3734"/>
                <a:gd name="T36" fmla="*/ 2226 w 2587"/>
                <a:gd name="T37" fmla="*/ 2186 h 3734"/>
                <a:gd name="T38" fmla="*/ 2553 w 2587"/>
                <a:gd name="T39" fmla="*/ 1143 h 3734"/>
                <a:gd name="T40" fmla="*/ 2502 w 2587"/>
                <a:gd name="T41" fmla="*/ 767 h 3734"/>
                <a:gd name="T42" fmla="*/ 2502 w 2587"/>
                <a:gd name="T43" fmla="*/ 767 h 3734"/>
                <a:gd name="T44" fmla="*/ 2078 w 2587"/>
                <a:gd name="T45" fmla="*/ 114 h 3734"/>
                <a:gd name="T46" fmla="*/ 1859 w 2587"/>
                <a:gd name="T47" fmla="*/ 0 h 3734"/>
                <a:gd name="T48" fmla="*/ 1859 w 2587"/>
                <a:gd name="T49" fmla="*/ 0 h 3734"/>
                <a:gd name="T50" fmla="*/ 1770 w 2587"/>
                <a:gd name="T51" fmla="*/ 17 h 3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87" h="3734">
                  <a:moveTo>
                    <a:pt x="1770" y="17"/>
                  </a:moveTo>
                  <a:lnTo>
                    <a:pt x="1050" y="312"/>
                  </a:lnTo>
                  <a:cubicBezTo>
                    <a:pt x="943" y="356"/>
                    <a:pt x="827" y="482"/>
                    <a:pt x="793" y="592"/>
                  </a:cubicBezTo>
                  <a:lnTo>
                    <a:pt x="793" y="592"/>
                  </a:lnTo>
                  <a:lnTo>
                    <a:pt x="466" y="1634"/>
                  </a:lnTo>
                  <a:cubicBezTo>
                    <a:pt x="431" y="1745"/>
                    <a:pt x="375" y="1925"/>
                    <a:pt x="340" y="2035"/>
                  </a:cubicBezTo>
                  <a:lnTo>
                    <a:pt x="340" y="2035"/>
                  </a:lnTo>
                  <a:lnTo>
                    <a:pt x="35" y="3011"/>
                  </a:lnTo>
                  <a:cubicBezTo>
                    <a:pt x="0" y="3121"/>
                    <a:pt x="62" y="3239"/>
                    <a:pt x="172" y="3274"/>
                  </a:cubicBezTo>
                  <a:lnTo>
                    <a:pt x="172" y="3274"/>
                  </a:lnTo>
                  <a:lnTo>
                    <a:pt x="652" y="3424"/>
                  </a:lnTo>
                  <a:cubicBezTo>
                    <a:pt x="762" y="3459"/>
                    <a:pt x="942" y="3515"/>
                    <a:pt x="1052" y="3550"/>
                  </a:cubicBezTo>
                  <a:lnTo>
                    <a:pt x="1052" y="3550"/>
                  </a:lnTo>
                  <a:lnTo>
                    <a:pt x="1532" y="3700"/>
                  </a:lnTo>
                  <a:cubicBezTo>
                    <a:pt x="1642" y="3734"/>
                    <a:pt x="1760" y="3672"/>
                    <a:pt x="1795" y="3562"/>
                  </a:cubicBezTo>
                  <a:lnTo>
                    <a:pt x="1795" y="3562"/>
                  </a:lnTo>
                  <a:lnTo>
                    <a:pt x="2101" y="2586"/>
                  </a:lnTo>
                  <a:cubicBezTo>
                    <a:pt x="2135" y="2476"/>
                    <a:pt x="2192" y="2296"/>
                    <a:pt x="2226" y="2186"/>
                  </a:cubicBezTo>
                  <a:lnTo>
                    <a:pt x="2226" y="2186"/>
                  </a:lnTo>
                  <a:lnTo>
                    <a:pt x="2553" y="1143"/>
                  </a:lnTo>
                  <a:cubicBezTo>
                    <a:pt x="2587" y="1033"/>
                    <a:pt x="2564" y="864"/>
                    <a:pt x="2502" y="767"/>
                  </a:cubicBezTo>
                  <a:lnTo>
                    <a:pt x="2502" y="767"/>
                  </a:lnTo>
                  <a:lnTo>
                    <a:pt x="2078" y="114"/>
                  </a:lnTo>
                  <a:cubicBezTo>
                    <a:pt x="2032" y="43"/>
                    <a:pt x="1945" y="0"/>
                    <a:pt x="1859" y="0"/>
                  </a:cubicBezTo>
                  <a:lnTo>
                    <a:pt x="1859" y="0"/>
                  </a:lnTo>
                  <a:cubicBezTo>
                    <a:pt x="1829" y="0"/>
                    <a:pt x="1798" y="6"/>
                    <a:pt x="1770" y="17"/>
                  </a:cubicBezTo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397">
              <a:extLst>
                <a:ext uri="{FF2B5EF4-FFF2-40B4-BE49-F238E27FC236}">
                  <a16:creationId xmlns:a16="http://schemas.microsoft.com/office/drawing/2014/main" id="{9AEE6CBE-8736-4B09-B186-8D3D891A7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6" y="322263"/>
              <a:ext cx="398463" cy="1149350"/>
            </a:xfrm>
            <a:custGeom>
              <a:avLst/>
              <a:gdLst>
                <a:gd name="T0" fmla="*/ 338 w 776"/>
                <a:gd name="T1" fmla="*/ 293 h 2243"/>
                <a:gd name="T2" fmla="*/ 213 w 776"/>
                <a:gd name="T3" fmla="*/ 1240 h 2243"/>
                <a:gd name="T4" fmla="*/ 75 w 776"/>
                <a:gd name="T5" fmla="*/ 1776 h 2243"/>
                <a:gd name="T6" fmla="*/ 65 w 776"/>
                <a:gd name="T7" fmla="*/ 1813 h 2243"/>
                <a:gd name="T8" fmla="*/ 2 w 776"/>
                <a:gd name="T9" fmla="*/ 2208 h 2243"/>
                <a:gd name="T10" fmla="*/ 18 w 776"/>
                <a:gd name="T11" fmla="*/ 2230 h 2243"/>
                <a:gd name="T12" fmla="*/ 40 w 776"/>
                <a:gd name="T13" fmla="*/ 2215 h 2243"/>
                <a:gd name="T14" fmla="*/ 49 w 776"/>
                <a:gd name="T15" fmla="*/ 2110 h 2243"/>
                <a:gd name="T16" fmla="*/ 64 w 776"/>
                <a:gd name="T17" fmla="*/ 1999 h 2243"/>
                <a:gd name="T18" fmla="*/ 79 w 776"/>
                <a:gd name="T19" fmla="*/ 1913 h 2243"/>
                <a:gd name="T20" fmla="*/ 91 w 776"/>
                <a:gd name="T21" fmla="*/ 1853 h 2243"/>
                <a:gd name="T22" fmla="*/ 107 w 776"/>
                <a:gd name="T23" fmla="*/ 1792 h 2243"/>
                <a:gd name="T24" fmla="*/ 247 w 776"/>
                <a:gd name="T25" fmla="*/ 1247 h 2243"/>
                <a:gd name="T26" fmla="*/ 372 w 776"/>
                <a:gd name="T27" fmla="*/ 299 h 2243"/>
                <a:gd name="T28" fmla="*/ 447 w 776"/>
                <a:gd name="T29" fmla="*/ 88 h 2243"/>
                <a:gd name="T30" fmla="*/ 585 w 776"/>
                <a:gd name="T31" fmla="*/ 38 h 2243"/>
                <a:gd name="T32" fmla="*/ 591 w 776"/>
                <a:gd name="T33" fmla="*/ 39 h 2243"/>
                <a:gd name="T34" fmla="*/ 720 w 776"/>
                <a:gd name="T35" fmla="*/ 158 h 2243"/>
                <a:gd name="T36" fmla="*/ 717 w 776"/>
                <a:gd name="T37" fmla="*/ 420 h 2243"/>
                <a:gd name="T38" fmla="*/ 415 w 776"/>
                <a:gd name="T39" fmla="*/ 1250 h 2243"/>
                <a:gd name="T40" fmla="*/ 245 w 776"/>
                <a:gd name="T41" fmla="*/ 1609 h 2243"/>
                <a:gd name="T42" fmla="*/ 208 w 776"/>
                <a:gd name="T43" fmla="*/ 1684 h 2243"/>
                <a:gd name="T44" fmla="*/ 169 w 776"/>
                <a:gd name="T45" fmla="*/ 1771 h 2243"/>
                <a:gd name="T46" fmla="*/ 157 w 776"/>
                <a:gd name="T47" fmla="*/ 1802 h 2243"/>
                <a:gd name="T48" fmla="*/ 135 w 776"/>
                <a:gd name="T49" fmla="*/ 1860 h 2243"/>
                <a:gd name="T50" fmla="*/ 118 w 776"/>
                <a:gd name="T51" fmla="*/ 1913 h 2243"/>
                <a:gd name="T52" fmla="*/ 98 w 776"/>
                <a:gd name="T53" fmla="*/ 1990 h 2243"/>
                <a:gd name="T54" fmla="*/ 79 w 776"/>
                <a:gd name="T55" fmla="*/ 2091 h 2243"/>
                <a:gd name="T56" fmla="*/ 63 w 776"/>
                <a:gd name="T57" fmla="*/ 2219 h 2243"/>
                <a:gd name="T58" fmla="*/ 78 w 776"/>
                <a:gd name="T59" fmla="*/ 2241 h 2243"/>
                <a:gd name="T60" fmla="*/ 100 w 776"/>
                <a:gd name="T61" fmla="*/ 2226 h 2243"/>
                <a:gd name="T62" fmla="*/ 103 w 776"/>
                <a:gd name="T63" fmla="*/ 2187 h 2243"/>
                <a:gd name="T64" fmla="*/ 119 w 776"/>
                <a:gd name="T65" fmla="*/ 2065 h 2243"/>
                <a:gd name="T66" fmla="*/ 140 w 776"/>
                <a:gd name="T67" fmla="*/ 1968 h 2243"/>
                <a:gd name="T68" fmla="*/ 160 w 776"/>
                <a:gd name="T69" fmla="*/ 1896 h 2243"/>
                <a:gd name="T70" fmla="*/ 196 w 776"/>
                <a:gd name="T71" fmla="*/ 1798 h 2243"/>
                <a:gd name="T72" fmla="*/ 221 w 776"/>
                <a:gd name="T73" fmla="*/ 1741 h 2243"/>
                <a:gd name="T74" fmla="*/ 276 w 776"/>
                <a:gd name="T75" fmla="*/ 1624 h 2243"/>
                <a:gd name="T76" fmla="*/ 752 w 776"/>
                <a:gd name="T77" fmla="*/ 427 h 2243"/>
                <a:gd name="T78" fmla="*/ 754 w 776"/>
                <a:gd name="T79" fmla="*/ 148 h 2243"/>
                <a:gd name="T80" fmla="*/ 597 w 776"/>
                <a:gd name="T81" fmla="*/ 4 h 2243"/>
                <a:gd name="T82" fmla="*/ 590 w 776"/>
                <a:gd name="T83" fmla="*/ 3 h 2243"/>
                <a:gd name="T84" fmla="*/ 553 w 776"/>
                <a:gd name="T85" fmla="*/ 0 h 2243"/>
                <a:gd name="T86" fmla="*/ 419 w 776"/>
                <a:gd name="T87" fmla="*/ 67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76" h="2243">
                  <a:moveTo>
                    <a:pt x="419" y="67"/>
                  </a:moveTo>
                  <a:cubicBezTo>
                    <a:pt x="379" y="119"/>
                    <a:pt x="356" y="195"/>
                    <a:pt x="338" y="293"/>
                  </a:cubicBezTo>
                  <a:lnTo>
                    <a:pt x="338" y="293"/>
                  </a:lnTo>
                  <a:cubicBezTo>
                    <a:pt x="296" y="517"/>
                    <a:pt x="285" y="853"/>
                    <a:pt x="213" y="1240"/>
                  </a:cubicBezTo>
                  <a:lnTo>
                    <a:pt x="213" y="1240"/>
                  </a:lnTo>
                  <a:cubicBezTo>
                    <a:pt x="182" y="1405"/>
                    <a:pt x="131" y="1595"/>
                    <a:pt x="75" y="1776"/>
                  </a:cubicBezTo>
                  <a:lnTo>
                    <a:pt x="75" y="1776"/>
                  </a:lnTo>
                  <a:cubicBezTo>
                    <a:pt x="73" y="1784"/>
                    <a:pt x="67" y="1805"/>
                    <a:pt x="65" y="1813"/>
                  </a:cubicBezTo>
                  <a:lnTo>
                    <a:pt x="65" y="1813"/>
                  </a:lnTo>
                  <a:cubicBezTo>
                    <a:pt x="37" y="1913"/>
                    <a:pt x="30" y="1933"/>
                    <a:pt x="2" y="2208"/>
                  </a:cubicBezTo>
                  <a:lnTo>
                    <a:pt x="2" y="2208"/>
                  </a:lnTo>
                  <a:cubicBezTo>
                    <a:pt x="0" y="2218"/>
                    <a:pt x="7" y="2228"/>
                    <a:pt x="18" y="2230"/>
                  </a:cubicBezTo>
                  <a:lnTo>
                    <a:pt x="18" y="2230"/>
                  </a:lnTo>
                  <a:cubicBezTo>
                    <a:pt x="28" y="2232"/>
                    <a:pt x="38" y="2225"/>
                    <a:pt x="40" y="2215"/>
                  </a:cubicBezTo>
                  <a:lnTo>
                    <a:pt x="40" y="2215"/>
                  </a:lnTo>
                  <a:cubicBezTo>
                    <a:pt x="42" y="2180"/>
                    <a:pt x="46" y="2145"/>
                    <a:pt x="49" y="2110"/>
                  </a:cubicBezTo>
                  <a:lnTo>
                    <a:pt x="49" y="2110"/>
                  </a:lnTo>
                  <a:cubicBezTo>
                    <a:pt x="53" y="2073"/>
                    <a:pt x="58" y="2036"/>
                    <a:pt x="64" y="1999"/>
                  </a:cubicBezTo>
                  <a:lnTo>
                    <a:pt x="64" y="1999"/>
                  </a:lnTo>
                  <a:cubicBezTo>
                    <a:pt x="68" y="1970"/>
                    <a:pt x="73" y="1942"/>
                    <a:pt x="79" y="1913"/>
                  </a:cubicBezTo>
                  <a:lnTo>
                    <a:pt x="79" y="1913"/>
                  </a:lnTo>
                  <a:cubicBezTo>
                    <a:pt x="82" y="1893"/>
                    <a:pt x="87" y="1873"/>
                    <a:pt x="91" y="1853"/>
                  </a:cubicBezTo>
                  <a:lnTo>
                    <a:pt x="91" y="1853"/>
                  </a:lnTo>
                  <a:cubicBezTo>
                    <a:pt x="96" y="1833"/>
                    <a:pt x="101" y="1812"/>
                    <a:pt x="107" y="1792"/>
                  </a:cubicBezTo>
                  <a:lnTo>
                    <a:pt x="107" y="1792"/>
                  </a:lnTo>
                  <a:cubicBezTo>
                    <a:pt x="171" y="1603"/>
                    <a:pt x="215" y="1420"/>
                    <a:pt x="247" y="1247"/>
                  </a:cubicBezTo>
                  <a:lnTo>
                    <a:pt x="247" y="1247"/>
                  </a:lnTo>
                  <a:cubicBezTo>
                    <a:pt x="320" y="856"/>
                    <a:pt x="332" y="518"/>
                    <a:pt x="372" y="299"/>
                  </a:cubicBezTo>
                  <a:lnTo>
                    <a:pt x="372" y="299"/>
                  </a:lnTo>
                  <a:cubicBezTo>
                    <a:pt x="390" y="204"/>
                    <a:pt x="413" y="132"/>
                    <a:pt x="447" y="88"/>
                  </a:cubicBezTo>
                  <a:lnTo>
                    <a:pt x="447" y="88"/>
                  </a:lnTo>
                  <a:cubicBezTo>
                    <a:pt x="480" y="45"/>
                    <a:pt x="520" y="28"/>
                    <a:pt x="585" y="38"/>
                  </a:cubicBezTo>
                  <a:lnTo>
                    <a:pt x="585" y="38"/>
                  </a:lnTo>
                  <a:cubicBezTo>
                    <a:pt x="587" y="38"/>
                    <a:pt x="589" y="38"/>
                    <a:pt x="591" y="39"/>
                  </a:cubicBezTo>
                  <a:lnTo>
                    <a:pt x="591" y="39"/>
                  </a:lnTo>
                  <a:cubicBezTo>
                    <a:pt x="662" y="52"/>
                    <a:pt x="700" y="92"/>
                    <a:pt x="720" y="158"/>
                  </a:cubicBezTo>
                  <a:lnTo>
                    <a:pt x="720" y="158"/>
                  </a:lnTo>
                  <a:cubicBezTo>
                    <a:pt x="740" y="224"/>
                    <a:pt x="737" y="315"/>
                    <a:pt x="717" y="420"/>
                  </a:cubicBezTo>
                  <a:lnTo>
                    <a:pt x="717" y="420"/>
                  </a:lnTo>
                  <a:cubicBezTo>
                    <a:pt x="672" y="663"/>
                    <a:pt x="541" y="979"/>
                    <a:pt x="415" y="1250"/>
                  </a:cubicBezTo>
                  <a:lnTo>
                    <a:pt x="415" y="1250"/>
                  </a:lnTo>
                  <a:cubicBezTo>
                    <a:pt x="353" y="1386"/>
                    <a:pt x="292" y="1510"/>
                    <a:pt x="245" y="1609"/>
                  </a:cubicBezTo>
                  <a:lnTo>
                    <a:pt x="245" y="1609"/>
                  </a:lnTo>
                  <a:cubicBezTo>
                    <a:pt x="233" y="1634"/>
                    <a:pt x="220" y="1659"/>
                    <a:pt x="208" y="1684"/>
                  </a:cubicBezTo>
                  <a:lnTo>
                    <a:pt x="208" y="1684"/>
                  </a:lnTo>
                  <a:cubicBezTo>
                    <a:pt x="195" y="1713"/>
                    <a:pt x="181" y="1742"/>
                    <a:pt x="169" y="1771"/>
                  </a:cubicBezTo>
                  <a:lnTo>
                    <a:pt x="169" y="1771"/>
                  </a:lnTo>
                  <a:cubicBezTo>
                    <a:pt x="164" y="1781"/>
                    <a:pt x="160" y="1791"/>
                    <a:pt x="157" y="1802"/>
                  </a:cubicBezTo>
                  <a:lnTo>
                    <a:pt x="157" y="1802"/>
                  </a:lnTo>
                  <a:cubicBezTo>
                    <a:pt x="151" y="1821"/>
                    <a:pt x="142" y="1840"/>
                    <a:pt x="135" y="1860"/>
                  </a:cubicBezTo>
                  <a:lnTo>
                    <a:pt x="135" y="1860"/>
                  </a:lnTo>
                  <a:cubicBezTo>
                    <a:pt x="129" y="1877"/>
                    <a:pt x="123" y="1895"/>
                    <a:pt x="118" y="1913"/>
                  </a:cubicBezTo>
                  <a:lnTo>
                    <a:pt x="118" y="1913"/>
                  </a:lnTo>
                  <a:cubicBezTo>
                    <a:pt x="110" y="1938"/>
                    <a:pt x="104" y="1964"/>
                    <a:pt x="98" y="1990"/>
                  </a:cubicBezTo>
                  <a:lnTo>
                    <a:pt x="98" y="1990"/>
                  </a:lnTo>
                  <a:cubicBezTo>
                    <a:pt x="91" y="2023"/>
                    <a:pt x="84" y="2057"/>
                    <a:pt x="79" y="2091"/>
                  </a:cubicBezTo>
                  <a:lnTo>
                    <a:pt x="79" y="2091"/>
                  </a:lnTo>
                  <a:cubicBezTo>
                    <a:pt x="72" y="2134"/>
                    <a:pt x="67" y="2176"/>
                    <a:pt x="63" y="2219"/>
                  </a:cubicBezTo>
                  <a:lnTo>
                    <a:pt x="63" y="2219"/>
                  </a:lnTo>
                  <a:cubicBezTo>
                    <a:pt x="61" y="2229"/>
                    <a:pt x="67" y="2239"/>
                    <a:pt x="78" y="2241"/>
                  </a:cubicBezTo>
                  <a:lnTo>
                    <a:pt x="78" y="2241"/>
                  </a:lnTo>
                  <a:cubicBezTo>
                    <a:pt x="88" y="2243"/>
                    <a:pt x="98" y="2236"/>
                    <a:pt x="100" y="2226"/>
                  </a:cubicBezTo>
                  <a:lnTo>
                    <a:pt x="100" y="2226"/>
                  </a:lnTo>
                  <a:cubicBezTo>
                    <a:pt x="102" y="2213"/>
                    <a:pt x="102" y="2199"/>
                    <a:pt x="103" y="2187"/>
                  </a:cubicBezTo>
                  <a:lnTo>
                    <a:pt x="103" y="2187"/>
                  </a:lnTo>
                  <a:cubicBezTo>
                    <a:pt x="107" y="2146"/>
                    <a:pt x="113" y="2105"/>
                    <a:pt x="119" y="2065"/>
                  </a:cubicBezTo>
                  <a:lnTo>
                    <a:pt x="119" y="2065"/>
                  </a:lnTo>
                  <a:cubicBezTo>
                    <a:pt x="125" y="2032"/>
                    <a:pt x="132" y="2000"/>
                    <a:pt x="140" y="1968"/>
                  </a:cubicBezTo>
                  <a:lnTo>
                    <a:pt x="140" y="1968"/>
                  </a:lnTo>
                  <a:cubicBezTo>
                    <a:pt x="146" y="1944"/>
                    <a:pt x="152" y="1920"/>
                    <a:pt x="160" y="1896"/>
                  </a:cubicBezTo>
                  <a:lnTo>
                    <a:pt x="160" y="1896"/>
                  </a:lnTo>
                  <a:cubicBezTo>
                    <a:pt x="171" y="1863"/>
                    <a:pt x="183" y="1830"/>
                    <a:pt x="196" y="1798"/>
                  </a:cubicBezTo>
                  <a:lnTo>
                    <a:pt x="196" y="1798"/>
                  </a:lnTo>
                  <a:cubicBezTo>
                    <a:pt x="204" y="1779"/>
                    <a:pt x="213" y="1760"/>
                    <a:pt x="221" y="1741"/>
                  </a:cubicBezTo>
                  <a:lnTo>
                    <a:pt x="221" y="1741"/>
                  </a:lnTo>
                  <a:cubicBezTo>
                    <a:pt x="239" y="1702"/>
                    <a:pt x="258" y="1663"/>
                    <a:pt x="276" y="1624"/>
                  </a:cubicBezTo>
                  <a:lnTo>
                    <a:pt x="276" y="1624"/>
                  </a:lnTo>
                  <a:cubicBezTo>
                    <a:pt x="418" y="1328"/>
                    <a:pt x="683" y="799"/>
                    <a:pt x="752" y="427"/>
                  </a:cubicBezTo>
                  <a:lnTo>
                    <a:pt x="752" y="427"/>
                  </a:lnTo>
                  <a:cubicBezTo>
                    <a:pt x="772" y="318"/>
                    <a:pt x="776" y="223"/>
                    <a:pt x="754" y="148"/>
                  </a:cubicBezTo>
                  <a:lnTo>
                    <a:pt x="754" y="148"/>
                  </a:lnTo>
                  <a:cubicBezTo>
                    <a:pt x="732" y="73"/>
                    <a:pt x="680" y="19"/>
                    <a:pt x="597" y="4"/>
                  </a:cubicBezTo>
                  <a:lnTo>
                    <a:pt x="597" y="4"/>
                  </a:lnTo>
                  <a:cubicBezTo>
                    <a:pt x="595" y="4"/>
                    <a:pt x="593" y="3"/>
                    <a:pt x="590" y="3"/>
                  </a:cubicBezTo>
                  <a:lnTo>
                    <a:pt x="590" y="3"/>
                  </a:lnTo>
                  <a:cubicBezTo>
                    <a:pt x="577" y="1"/>
                    <a:pt x="565" y="0"/>
                    <a:pt x="553" y="0"/>
                  </a:cubicBezTo>
                  <a:lnTo>
                    <a:pt x="553" y="0"/>
                  </a:lnTo>
                  <a:cubicBezTo>
                    <a:pt x="497" y="0"/>
                    <a:pt x="451" y="24"/>
                    <a:pt x="419" y="67"/>
                  </a:cubicBezTo>
                </a:path>
              </a:pathLst>
            </a:custGeom>
            <a:solidFill>
              <a:srgbClr val="814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398">
              <a:extLst>
                <a:ext uri="{FF2B5EF4-FFF2-40B4-BE49-F238E27FC236}">
                  <a16:creationId xmlns:a16="http://schemas.microsoft.com/office/drawing/2014/main" id="{8A12E747-CF76-4EA2-8E77-1C78C9465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976" y="1298576"/>
              <a:ext cx="125413" cy="79375"/>
            </a:xfrm>
            <a:custGeom>
              <a:avLst/>
              <a:gdLst>
                <a:gd name="T0" fmla="*/ 18 w 244"/>
                <a:gd name="T1" fmla="*/ 47 h 153"/>
                <a:gd name="T2" fmla="*/ 0 w 244"/>
                <a:gd name="T3" fmla="*/ 92 h 153"/>
                <a:gd name="T4" fmla="*/ 0 w 244"/>
                <a:gd name="T5" fmla="*/ 92 h 153"/>
                <a:gd name="T6" fmla="*/ 32 w 244"/>
                <a:gd name="T7" fmla="*/ 89 h 153"/>
                <a:gd name="T8" fmla="*/ 32 w 244"/>
                <a:gd name="T9" fmla="*/ 89 h 153"/>
                <a:gd name="T10" fmla="*/ 45 w 244"/>
                <a:gd name="T11" fmla="*/ 64 h 153"/>
                <a:gd name="T12" fmla="*/ 45 w 244"/>
                <a:gd name="T13" fmla="*/ 64 h 153"/>
                <a:gd name="T14" fmla="*/ 104 w 244"/>
                <a:gd name="T15" fmla="*/ 32 h 153"/>
                <a:gd name="T16" fmla="*/ 104 w 244"/>
                <a:gd name="T17" fmla="*/ 32 h 153"/>
                <a:gd name="T18" fmla="*/ 105 w 244"/>
                <a:gd name="T19" fmla="*/ 32 h 153"/>
                <a:gd name="T20" fmla="*/ 105 w 244"/>
                <a:gd name="T21" fmla="*/ 32 h 153"/>
                <a:gd name="T22" fmla="*/ 191 w 244"/>
                <a:gd name="T23" fmla="*/ 76 h 153"/>
                <a:gd name="T24" fmla="*/ 191 w 244"/>
                <a:gd name="T25" fmla="*/ 76 h 153"/>
                <a:gd name="T26" fmla="*/ 205 w 244"/>
                <a:gd name="T27" fmla="*/ 130 h 153"/>
                <a:gd name="T28" fmla="*/ 205 w 244"/>
                <a:gd name="T29" fmla="*/ 130 h 153"/>
                <a:gd name="T30" fmla="*/ 244 w 244"/>
                <a:gd name="T31" fmla="*/ 153 h 153"/>
                <a:gd name="T32" fmla="*/ 244 w 244"/>
                <a:gd name="T33" fmla="*/ 153 h 153"/>
                <a:gd name="T34" fmla="*/ 215 w 244"/>
                <a:gd name="T35" fmla="*/ 49 h 153"/>
                <a:gd name="T36" fmla="*/ 215 w 244"/>
                <a:gd name="T37" fmla="*/ 49 h 153"/>
                <a:gd name="T38" fmla="*/ 105 w 244"/>
                <a:gd name="T39" fmla="*/ 0 h 153"/>
                <a:gd name="T40" fmla="*/ 105 w 244"/>
                <a:gd name="T41" fmla="*/ 0 h 153"/>
                <a:gd name="T42" fmla="*/ 102 w 244"/>
                <a:gd name="T43" fmla="*/ 0 h 153"/>
                <a:gd name="T44" fmla="*/ 102 w 244"/>
                <a:gd name="T45" fmla="*/ 0 h 153"/>
                <a:gd name="T46" fmla="*/ 18 w 244"/>
                <a:gd name="T47" fmla="*/ 4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4" h="153">
                  <a:moveTo>
                    <a:pt x="18" y="47"/>
                  </a:moveTo>
                  <a:cubicBezTo>
                    <a:pt x="11" y="57"/>
                    <a:pt x="4" y="79"/>
                    <a:pt x="0" y="92"/>
                  </a:cubicBezTo>
                  <a:lnTo>
                    <a:pt x="0" y="92"/>
                  </a:lnTo>
                  <a:cubicBezTo>
                    <a:pt x="7" y="92"/>
                    <a:pt x="16" y="90"/>
                    <a:pt x="32" y="89"/>
                  </a:cubicBezTo>
                  <a:lnTo>
                    <a:pt x="32" y="89"/>
                  </a:lnTo>
                  <a:cubicBezTo>
                    <a:pt x="34" y="82"/>
                    <a:pt x="42" y="69"/>
                    <a:pt x="45" y="64"/>
                  </a:cubicBezTo>
                  <a:lnTo>
                    <a:pt x="45" y="64"/>
                  </a:lnTo>
                  <a:cubicBezTo>
                    <a:pt x="59" y="43"/>
                    <a:pt x="76" y="32"/>
                    <a:pt x="104" y="32"/>
                  </a:cubicBez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cubicBezTo>
                    <a:pt x="134" y="32"/>
                    <a:pt x="173" y="47"/>
                    <a:pt x="191" y="76"/>
                  </a:cubicBezTo>
                  <a:lnTo>
                    <a:pt x="191" y="76"/>
                  </a:lnTo>
                  <a:cubicBezTo>
                    <a:pt x="197" y="86"/>
                    <a:pt x="205" y="113"/>
                    <a:pt x="205" y="130"/>
                  </a:cubicBezTo>
                  <a:lnTo>
                    <a:pt x="205" y="130"/>
                  </a:lnTo>
                  <a:cubicBezTo>
                    <a:pt x="220" y="137"/>
                    <a:pt x="233" y="146"/>
                    <a:pt x="244" y="153"/>
                  </a:cubicBezTo>
                  <a:lnTo>
                    <a:pt x="244" y="153"/>
                  </a:lnTo>
                  <a:cubicBezTo>
                    <a:pt x="244" y="130"/>
                    <a:pt x="234" y="74"/>
                    <a:pt x="215" y="49"/>
                  </a:cubicBezTo>
                  <a:lnTo>
                    <a:pt x="215" y="49"/>
                  </a:lnTo>
                  <a:cubicBezTo>
                    <a:pt x="189" y="15"/>
                    <a:pt x="143" y="0"/>
                    <a:pt x="105" y="0"/>
                  </a:cubicBezTo>
                  <a:lnTo>
                    <a:pt x="105" y="0"/>
                  </a:lnTo>
                  <a:cubicBezTo>
                    <a:pt x="104" y="0"/>
                    <a:pt x="103" y="0"/>
                    <a:pt x="102" y="0"/>
                  </a:cubicBezTo>
                  <a:lnTo>
                    <a:pt x="102" y="0"/>
                  </a:lnTo>
                  <a:cubicBezTo>
                    <a:pt x="65" y="0"/>
                    <a:pt x="35" y="18"/>
                    <a:pt x="18" y="47"/>
                  </a:cubicBezTo>
                </a:path>
              </a:pathLst>
            </a:custGeom>
            <a:solidFill>
              <a:srgbClr val="AA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2B104646-D420-47F1-8A1A-898C3114A826}"/>
              </a:ext>
            </a:extLst>
          </p:cNvPr>
          <p:cNvSpPr/>
          <p:nvPr/>
        </p:nvSpPr>
        <p:spPr>
          <a:xfrm rot="21097573">
            <a:off x="1071964" y="3314672"/>
            <a:ext cx="1663209" cy="15779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B210307-F130-44F3-916C-45E2FD601E03}"/>
              </a:ext>
            </a:extLst>
          </p:cNvPr>
          <p:cNvSpPr/>
          <p:nvPr/>
        </p:nvSpPr>
        <p:spPr>
          <a:xfrm rot="1056795">
            <a:off x="9122419" y="3648066"/>
            <a:ext cx="1663209" cy="15779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5CE05F37-1B6E-4F50-AAB9-37DB221A192A}"/>
              </a:ext>
            </a:extLst>
          </p:cNvPr>
          <p:cNvSpPr/>
          <p:nvPr/>
        </p:nvSpPr>
        <p:spPr>
          <a:xfrm rot="21120000">
            <a:off x="1234868" y="4910470"/>
            <a:ext cx="1664208" cy="5232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Jane Doe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6ADD265-36FD-4929-B9BA-22CEECFCE649}"/>
              </a:ext>
            </a:extLst>
          </p:cNvPr>
          <p:cNvSpPr/>
          <p:nvPr/>
        </p:nvSpPr>
        <p:spPr>
          <a:xfrm rot="1080000">
            <a:off x="8794525" y="5214440"/>
            <a:ext cx="1664208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Gary Doe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7C4715D-8ECC-4ED6-B784-080B4C0ACCC5}"/>
              </a:ext>
            </a:extLst>
          </p:cNvPr>
          <p:cNvSpPr/>
          <p:nvPr/>
        </p:nvSpPr>
        <p:spPr>
          <a:xfrm rot="21120000">
            <a:off x="922910" y="2945659"/>
            <a:ext cx="16642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451AAE5-9110-4470-BE08-52180946D8AD}"/>
              </a:ext>
            </a:extLst>
          </p:cNvPr>
          <p:cNvSpPr/>
          <p:nvPr/>
        </p:nvSpPr>
        <p:spPr>
          <a:xfrm rot="1080000">
            <a:off x="9897279" y="3334161"/>
            <a:ext cx="747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Sales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Tags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9F6875F-D4CD-4468-B9C2-EE72F8735E9A}"/>
              </a:ext>
            </a:extLst>
          </p:cNvPr>
          <p:cNvGrpSpPr/>
          <p:nvPr/>
        </p:nvGrpSpPr>
        <p:grpSpPr>
          <a:xfrm rot="501791">
            <a:off x="5643245" y="290599"/>
            <a:ext cx="2623941" cy="6100445"/>
            <a:chOff x="4248151" y="365126"/>
            <a:chExt cx="1446213" cy="3362325"/>
          </a:xfrm>
        </p:grpSpPr>
        <p:sp>
          <p:nvSpPr>
            <p:cNvPr id="66" name="Freeform 335">
              <a:extLst>
                <a:ext uri="{FF2B5EF4-FFF2-40B4-BE49-F238E27FC236}">
                  <a16:creationId xmlns:a16="http://schemas.microsoft.com/office/drawing/2014/main" id="{66885B7D-AA7A-4884-8715-F3F02119F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8151" y="1414463"/>
              <a:ext cx="1446213" cy="2312988"/>
            </a:xfrm>
            <a:custGeom>
              <a:avLst/>
              <a:gdLst>
                <a:gd name="T0" fmla="*/ 824 w 2817"/>
                <a:gd name="T1" fmla="*/ 105 h 4510"/>
                <a:gd name="T2" fmla="*/ 161 w 2817"/>
                <a:gd name="T3" fmla="*/ 846 h 4510"/>
                <a:gd name="T4" fmla="*/ 22 w 2817"/>
                <a:gd name="T5" fmla="*/ 1312 h 4510"/>
                <a:gd name="T6" fmla="*/ 22 w 2817"/>
                <a:gd name="T7" fmla="*/ 1312 h 4510"/>
                <a:gd name="T8" fmla="*/ 191 w 2817"/>
                <a:gd name="T9" fmla="*/ 2439 h 4510"/>
                <a:gd name="T10" fmla="*/ 270 w 2817"/>
                <a:gd name="T11" fmla="*/ 2970 h 4510"/>
                <a:gd name="T12" fmla="*/ 270 w 2817"/>
                <a:gd name="T13" fmla="*/ 2970 h 4510"/>
                <a:gd name="T14" fmla="*/ 464 w 2817"/>
                <a:gd name="T15" fmla="*/ 4263 h 4510"/>
                <a:gd name="T16" fmla="*/ 769 w 2817"/>
                <a:gd name="T17" fmla="*/ 4488 h 4510"/>
                <a:gd name="T18" fmla="*/ 769 w 2817"/>
                <a:gd name="T19" fmla="*/ 4488 h 4510"/>
                <a:gd name="T20" fmla="*/ 1404 w 2817"/>
                <a:gd name="T21" fmla="*/ 4393 h 4510"/>
                <a:gd name="T22" fmla="*/ 1935 w 2817"/>
                <a:gd name="T23" fmla="*/ 4313 h 4510"/>
                <a:gd name="T24" fmla="*/ 1935 w 2817"/>
                <a:gd name="T25" fmla="*/ 4313 h 4510"/>
                <a:gd name="T26" fmla="*/ 2569 w 2817"/>
                <a:gd name="T27" fmla="*/ 4218 h 4510"/>
                <a:gd name="T28" fmla="*/ 2795 w 2817"/>
                <a:gd name="T29" fmla="*/ 3913 h 4510"/>
                <a:gd name="T30" fmla="*/ 2795 w 2817"/>
                <a:gd name="T31" fmla="*/ 3913 h 4510"/>
                <a:gd name="T32" fmla="*/ 2602 w 2817"/>
                <a:gd name="T33" fmla="*/ 2620 h 4510"/>
                <a:gd name="T34" fmla="*/ 2522 w 2817"/>
                <a:gd name="T35" fmla="*/ 2090 h 4510"/>
                <a:gd name="T36" fmla="*/ 2522 w 2817"/>
                <a:gd name="T37" fmla="*/ 2090 h 4510"/>
                <a:gd name="T38" fmla="*/ 2353 w 2817"/>
                <a:gd name="T39" fmla="*/ 962 h 4510"/>
                <a:gd name="T40" fmla="*/ 2083 w 2817"/>
                <a:gd name="T41" fmla="*/ 558 h 4510"/>
                <a:gd name="T42" fmla="*/ 2083 w 2817"/>
                <a:gd name="T43" fmla="*/ 558 h 4510"/>
                <a:gd name="T44" fmla="*/ 1232 w 2817"/>
                <a:gd name="T45" fmla="*/ 43 h 4510"/>
                <a:gd name="T46" fmla="*/ 1070 w 2817"/>
                <a:gd name="T47" fmla="*/ 0 h 4510"/>
                <a:gd name="T48" fmla="*/ 1070 w 2817"/>
                <a:gd name="T49" fmla="*/ 0 h 4510"/>
                <a:gd name="T50" fmla="*/ 824 w 2817"/>
                <a:gd name="T51" fmla="*/ 105 h 4510"/>
                <a:gd name="T52" fmla="*/ 925 w 2817"/>
                <a:gd name="T53" fmla="*/ 242 h 4510"/>
                <a:gd name="T54" fmla="*/ 1037 w 2817"/>
                <a:gd name="T55" fmla="*/ 91 h 4510"/>
                <a:gd name="T56" fmla="*/ 1037 w 2817"/>
                <a:gd name="T57" fmla="*/ 91 h 4510"/>
                <a:gd name="T58" fmla="*/ 1188 w 2817"/>
                <a:gd name="T59" fmla="*/ 203 h 4510"/>
                <a:gd name="T60" fmla="*/ 1188 w 2817"/>
                <a:gd name="T61" fmla="*/ 203 h 4510"/>
                <a:gd name="T62" fmla="*/ 1076 w 2817"/>
                <a:gd name="T63" fmla="*/ 355 h 4510"/>
                <a:gd name="T64" fmla="*/ 1076 w 2817"/>
                <a:gd name="T65" fmla="*/ 355 h 4510"/>
                <a:gd name="T66" fmla="*/ 1056 w 2817"/>
                <a:gd name="T67" fmla="*/ 356 h 4510"/>
                <a:gd name="T68" fmla="*/ 1056 w 2817"/>
                <a:gd name="T69" fmla="*/ 356 h 4510"/>
                <a:gd name="T70" fmla="*/ 925 w 2817"/>
                <a:gd name="T71" fmla="*/ 242 h 4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17" h="4510">
                  <a:moveTo>
                    <a:pt x="824" y="105"/>
                  </a:moveTo>
                  <a:lnTo>
                    <a:pt x="161" y="846"/>
                  </a:lnTo>
                  <a:cubicBezTo>
                    <a:pt x="62" y="956"/>
                    <a:pt x="0" y="1166"/>
                    <a:pt x="22" y="1312"/>
                  </a:cubicBezTo>
                  <a:lnTo>
                    <a:pt x="22" y="1312"/>
                  </a:lnTo>
                  <a:lnTo>
                    <a:pt x="191" y="2439"/>
                  </a:lnTo>
                  <a:cubicBezTo>
                    <a:pt x="213" y="2585"/>
                    <a:pt x="248" y="2824"/>
                    <a:pt x="270" y="2970"/>
                  </a:cubicBezTo>
                  <a:lnTo>
                    <a:pt x="270" y="2970"/>
                  </a:lnTo>
                  <a:lnTo>
                    <a:pt x="464" y="4263"/>
                  </a:lnTo>
                  <a:cubicBezTo>
                    <a:pt x="486" y="4408"/>
                    <a:pt x="623" y="4510"/>
                    <a:pt x="769" y="4488"/>
                  </a:cubicBezTo>
                  <a:lnTo>
                    <a:pt x="769" y="4488"/>
                  </a:lnTo>
                  <a:lnTo>
                    <a:pt x="1404" y="4393"/>
                  </a:lnTo>
                  <a:cubicBezTo>
                    <a:pt x="1550" y="4371"/>
                    <a:pt x="1789" y="4335"/>
                    <a:pt x="1935" y="4313"/>
                  </a:cubicBezTo>
                  <a:lnTo>
                    <a:pt x="1935" y="4313"/>
                  </a:lnTo>
                  <a:lnTo>
                    <a:pt x="2569" y="4218"/>
                  </a:lnTo>
                  <a:cubicBezTo>
                    <a:pt x="2715" y="4196"/>
                    <a:pt x="2817" y="4059"/>
                    <a:pt x="2795" y="3913"/>
                  </a:cubicBezTo>
                  <a:lnTo>
                    <a:pt x="2795" y="3913"/>
                  </a:lnTo>
                  <a:lnTo>
                    <a:pt x="2602" y="2620"/>
                  </a:lnTo>
                  <a:cubicBezTo>
                    <a:pt x="2580" y="2474"/>
                    <a:pt x="2544" y="2236"/>
                    <a:pt x="2522" y="2090"/>
                  </a:cubicBezTo>
                  <a:lnTo>
                    <a:pt x="2522" y="2090"/>
                  </a:lnTo>
                  <a:lnTo>
                    <a:pt x="2353" y="962"/>
                  </a:lnTo>
                  <a:cubicBezTo>
                    <a:pt x="2331" y="816"/>
                    <a:pt x="2210" y="634"/>
                    <a:pt x="2083" y="558"/>
                  </a:cubicBezTo>
                  <a:lnTo>
                    <a:pt x="2083" y="558"/>
                  </a:lnTo>
                  <a:lnTo>
                    <a:pt x="1232" y="43"/>
                  </a:lnTo>
                  <a:cubicBezTo>
                    <a:pt x="1184" y="14"/>
                    <a:pt x="1127" y="0"/>
                    <a:pt x="1070" y="0"/>
                  </a:cubicBezTo>
                  <a:lnTo>
                    <a:pt x="1070" y="0"/>
                  </a:lnTo>
                  <a:cubicBezTo>
                    <a:pt x="978" y="0"/>
                    <a:pt x="884" y="37"/>
                    <a:pt x="824" y="105"/>
                  </a:cubicBezTo>
                  <a:moveTo>
                    <a:pt x="925" y="242"/>
                  </a:moveTo>
                  <a:cubicBezTo>
                    <a:pt x="914" y="169"/>
                    <a:pt x="964" y="102"/>
                    <a:pt x="1037" y="91"/>
                  </a:cubicBezTo>
                  <a:lnTo>
                    <a:pt x="1037" y="91"/>
                  </a:lnTo>
                  <a:cubicBezTo>
                    <a:pt x="1110" y="80"/>
                    <a:pt x="1178" y="131"/>
                    <a:pt x="1188" y="203"/>
                  </a:cubicBezTo>
                  <a:lnTo>
                    <a:pt x="1188" y="203"/>
                  </a:lnTo>
                  <a:cubicBezTo>
                    <a:pt x="1199" y="276"/>
                    <a:pt x="1149" y="344"/>
                    <a:pt x="1076" y="355"/>
                  </a:cubicBezTo>
                  <a:lnTo>
                    <a:pt x="1076" y="355"/>
                  </a:lnTo>
                  <a:cubicBezTo>
                    <a:pt x="1069" y="356"/>
                    <a:pt x="1063" y="356"/>
                    <a:pt x="1056" y="356"/>
                  </a:cubicBezTo>
                  <a:lnTo>
                    <a:pt x="1056" y="356"/>
                  </a:lnTo>
                  <a:cubicBezTo>
                    <a:pt x="991" y="356"/>
                    <a:pt x="934" y="309"/>
                    <a:pt x="925" y="2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36">
              <a:extLst>
                <a:ext uri="{FF2B5EF4-FFF2-40B4-BE49-F238E27FC236}">
                  <a16:creationId xmlns:a16="http://schemas.microsoft.com/office/drawing/2014/main" id="{D1B6F784-11D0-42BE-B71E-6C2C8D5D2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964" y="1660526"/>
              <a:ext cx="1146175" cy="1925638"/>
            </a:xfrm>
            <a:custGeom>
              <a:avLst/>
              <a:gdLst>
                <a:gd name="T0" fmla="*/ 2040 w 2234"/>
                <a:gd name="T1" fmla="*/ 3523 h 3752"/>
                <a:gd name="T2" fmla="*/ 2217 w 2234"/>
                <a:gd name="T3" fmla="*/ 3285 h 3752"/>
                <a:gd name="T4" fmla="*/ 2065 w 2234"/>
                <a:gd name="T5" fmla="*/ 2273 h 3752"/>
                <a:gd name="T6" fmla="*/ 2003 w 2234"/>
                <a:gd name="T7" fmla="*/ 1858 h 3752"/>
                <a:gd name="T8" fmla="*/ 1841 w 2234"/>
                <a:gd name="T9" fmla="*/ 778 h 3752"/>
                <a:gd name="T10" fmla="*/ 1631 w 2234"/>
                <a:gd name="T11" fmla="*/ 462 h 3752"/>
                <a:gd name="T12" fmla="*/ 965 w 2234"/>
                <a:gd name="T13" fmla="*/ 59 h 3752"/>
                <a:gd name="T14" fmla="*/ 645 w 2234"/>
                <a:gd name="T15" fmla="*/ 107 h 3752"/>
                <a:gd name="T16" fmla="*/ 126 w 2234"/>
                <a:gd name="T17" fmla="*/ 687 h 3752"/>
                <a:gd name="T18" fmla="*/ 17 w 2234"/>
                <a:gd name="T19" fmla="*/ 1051 h 3752"/>
                <a:gd name="T20" fmla="*/ 179 w 2234"/>
                <a:gd name="T21" fmla="*/ 2132 h 3752"/>
                <a:gd name="T22" fmla="*/ 241 w 2234"/>
                <a:gd name="T23" fmla="*/ 2547 h 3752"/>
                <a:gd name="T24" fmla="*/ 393 w 2234"/>
                <a:gd name="T25" fmla="*/ 3558 h 3752"/>
                <a:gd name="T26" fmla="*/ 631 w 2234"/>
                <a:gd name="T27" fmla="*/ 3735 h 3752"/>
                <a:gd name="T28" fmla="*/ 1128 w 2234"/>
                <a:gd name="T29" fmla="*/ 3660 h 3752"/>
                <a:gd name="T30" fmla="*/ 1543 w 2234"/>
                <a:gd name="T31" fmla="*/ 3598 h 3752"/>
                <a:gd name="T32" fmla="*/ 2040 w 2234"/>
                <a:gd name="T33" fmla="*/ 3523 h 3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34" h="3752">
                  <a:moveTo>
                    <a:pt x="2040" y="3523"/>
                  </a:moveTo>
                  <a:cubicBezTo>
                    <a:pt x="2154" y="3506"/>
                    <a:pt x="2234" y="3399"/>
                    <a:pt x="2217" y="3285"/>
                  </a:cubicBezTo>
                  <a:lnTo>
                    <a:pt x="2065" y="2273"/>
                  </a:lnTo>
                  <a:cubicBezTo>
                    <a:pt x="2048" y="2159"/>
                    <a:pt x="2020" y="1972"/>
                    <a:pt x="2003" y="1858"/>
                  </a:cubicBezTo>
                  <a:lnTo>
                    <a:pt x="1841" y="778"/>
                  </a:lnTo>
                  <a:cubicBezTo>
                    <a:pt x="1824" y="664"/>
                    <a:pt x="1729" y="521"/>
                    <a:pt x="1631" y="462"/>
                  </a:cubicBezTo>
                  <a:lnTo>
                    <a:pt x="965" y="59"/>
                  </a:lnTo>
                  <a:cubicBezTo>
                    <a:pt x="866" y="0"/>
                    <a:pt x="722" y="21"/>
                    <a:pt x="645" y="107"/>
                  </a:cubicBezTo>
                  <a:lnTo>
                    <a:pt x="126" y="687"/>
                  </a:lnTo>
                  <a:cubicBezTo>
                    <a:pt x="49" y="773"/>
                    <a:pt x="0" y="937"/>
                    <a:pt x="17" y="1051"/>
                  </a:cubicBezTo>
                  <a:lnTo>
                    <a:pt x="179" y="2132"/>
                  </a:lnTo>
                  <a:cubicBezTo>
                    <a:pt x="196" y="2246"/>
                    <a:pt x="224" y="2433"/>
                    <a:pt x="241" y="2547"/>
                  </a:cubicBezTo>
                  <a:lnTo>
                    <a:pt x="393" y="3558"/>
                  </a:lnTo>
                  <a:cubicBezTo>
                    <a:pt x="410" y="3672"/>
                    <a:pt x="517" y="3752"/>
                    <a:pt x="631" y="3735"/>
                  </a:cubicBezTo>
                  <a:lnTo>
                    <a:pt x="1128" y="3660"/>
                  </a:lnTo>
                  <a:cubicBezTo>
                    <a:pt x="1242" y="3643"/>
                    <a:pt x="1429" y="3615"/>
                    <a:pt x="1543" y="3598"/>
                  </a:cubicBezTo>
                  <a:lnTo>
                    <a:pt x="2040" y="3523"/>
                  </a:lnTo>
                  <a:close/>
                </a:path>
              </a:pathLst>
            </a:custGeom>
            <a:solidFill>
              <a:srgbClr val="592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37">
              <a:extLst>
                <a:ext uri="{FF2B5EF4-FFF2-40B4-BE49-F238E27FC236}">
                  <a16:creationId xmlns:a16="http://schemas.microsoft.com/office/drawing/2014/main" id="{6FCE90D8-F8AD-4561-9AF2-9366B3D58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964" y="1657351"/>
              <a:ext cx="1146175" cy="1911350"/>
            </a:xfrm>
            <a:custGeom>
              <a:avLst/>
              <a:gdLst>
                <a:gd name="T0" fmla="*/ 645 w 2234"/>
                <a:gd name="T1" fmla="*/ 82 h 3727"/>
                <a:gd name="T2" fmla="*/ 126 w 2234"/>
                <a:gd name="T3" fmla="*/ 662 h 3727"/>
                <a:gd name="T4" fmla="*/ 17 w 2234"/>
                <a:gd name="T5" fmla="*/ 1026 h 3727"/>
                <a:gd name="T6" fmla="*/ 17 w 2234"/>
                <a:gd name="T7" fmla="*/ 1026 h 3727"/>
                <a:gd name="T8" fmla="*/ 179 w 2234"/>
                <a:gd name="T9" fmla="*/ 2106 h 3727"/>
                <a:gd name="T10" fmla="*/ 241 w 2234"/>
                <a:gd name="T11" fmla="*/ 2522 h 3727"/>
                <a:gd name="T12" fmla="*/ 241 w 2234"/>
                <a:gd name="T13" fmla="*/ 2522 h 3727"/>
                <a:gd name="T14" fmla="*/ 393 w 2234"/>
                <a:gd name="T15" fmla="*/ 3533 h 3727"/>
                <a:gd name="T16" fmla="*/ 631 w 2234"/>
                <a:gd name="T17" fmla="*/ 3709 h 3727"/>
                <a:gd name="T18" fmla="*/ 631 w 2234"/>
                <a:gd name="T19" fmla="*/ 3709 h 3727"/>
                <a:gd name="T20" fmla="*/ 1128 w 2234"/>
                <a:gd name="T21" fmla="*/ 3635 h 3727"/>
                <a:gd name="T22" fmla="*/ 1543 w 2234"/>
                <a:gd name="T23" fmla="*/ 3573 h 3727"/>
                <a:gd name="T24" fmla="*/ 1543 w 2234"/>
                <a:gd name="T25" fmla="*/ 3573 h 3727"/>
                <a:gd name="T26" fmla="*/ 2040 w 2234"/>
                <a:gd name="T27" fmla="*/ 3498 h 3727"/>
                <a:gd name="T28" fmla="*/ 2217 w 2234"/>
                <a:gd name="T29" fmla="*/ 3259 h 3727"/>
                <a:gd name="T30" fmla="*/ 2217 w 2234"/>
                <a:gd name="T31" fmla="*/ 3259 h 3727"/>
                <a:gd name="T32" fmla="*/ 2065 w 2234"/>
                <a:gd name="T33" fmla="*/ 2248 h 3727"/>
                <a:gd name="T34" fmla="*/ 2003 w 2234"/>
                <a:gd name="T35" fmla="*/ 1833 h 3727"/>
                <a:gd name="T36" fmla="*/ 2003 w 2234"/>
                <a:gd name="T37" fmla="*/ 1833 h 3727"/>
                <a:gd name="T38" fmla="*/ 1841 w 2234"/>
                <a:gd name="T39" fmla="*/ 753 h 3727"/>
                <a:gd name="T40" fmla="*/ 1631 w 2234"/>
                <a:gd name="T41" fmla="*/ 436 h 3727"/>
                <a:gd name="T42" fmla="*/ 1631 w 2234"/>
                <a:gd name="T43" fmla="*/ 436 h 3727"/>
                <a:gd name="T44" fmla="*/ 965 w 2234"/>
                <a:gd name="T45" fmla="*/ 34 h 3727"/>
                <a:gd name="T46" fmla="*/ 838 w 2234"/>
                <a:gd name="T47" fmla="*/ 0 h 3727"/>
                <a:gd name="T48" fmla="*/ 838 w 2234"/>
                <a:gd name="T49" fmla="*/ 0 h 3727"/>
                <a:gd name="T50" fmla="*/ 645 w 2234"/>
                <a:gd name="T51" fmla="*/ 82 h 3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34" h="3727">
                  <a:moveTo>
                    <a:pt x="645" y="82"/>
                  </a:moveTo>
                  <a:lnTo>
                    <a:pt x="126" y="662"/>
                  </a:lnTo>
                  <a:cubicBezTo>
                    <a:pt x="49" y="748"/>
                    <a:pt x="0" y="912"/>
                    <a:pt x="17" y="1026"/>
                  </a:cubicBezTo>
                  <a:lnTo>
                    <a:pt x="17" y="1026"/>
                  </a:lnTo>
                  <a:lnTo>
                    <a:pt x="179" y="2106"/>
                  </a:lnTo>
                  <a:cubicBezTo>
                    <a:pt x="196" y="2221"/>
                    <a:pt x="224" y="2407"/>
                    <a:pt x="241" y="2522"/>
                  </a:cubicBezTo>
                  <a:lnTo>
                    <a:pt x="241" y="2522"/>
                  </a:lnTo>
                  <a:lnTo>
                    <a:pt x="393" y="3533"/>
                  </a:lnTo>
                  <a:cubicBezTo>
                    <a:pt x="410" y="3647"/>
                    <a:pt x="517" y="3727"/>
                    <a:pt x="631" y="3709"/>
                  </a:cubicBezTo>
                  <a:lnTo>
                    <a:pt x="631" y="3709"/>
                  </a:lnTo>
                  <a:lnTo>
                    <a:pt x="1128" y="3635"/>
                  </a:lnTo>
                  <a:cubicBezTo>
                    <a:pt x="1242" y="3618"/>
                    <a:pt x="1429" y="3590"/>
                    <a:pt x="1543" y="3573"/>
                  </a:cubicBezTo>
                  <a:lnTo>
                    <a:pt x="1543" y="3573"/>
                  </a:lnTo>
                  <a:lnTo>
                    <a:pt x="2040" y="3498"/>
                  </a:lnTo>
                  <a:cubicBezTo>
                    <a:pt x="2154" y="3481"/>
                    <a:pt x="2234" y="3374"/>
                    <a:pt x="2217" y="3259"/>
                  </a:cubicBezTo>
                  <a:lnTo>
                    <a:pt x="2217" y="3259"/>
                  </a:lnTo>
                  <a:lnTo>
                    <a:pt x="2065" y="2248"/>
                  </a:lnTo>
                  <a:cubicBezTo>
                    <a:pt x="2048" y="2134"/>
                    <a:pt x="2020" y="1947"/>
                    <a:pt x="2003" y="1833"/>
                  </a:cubicBezTo>
                  <a:lnTo>
                    <a:pt x="2003" y="1833"/>
                  </a:lnTo>
                  <a:lnTo>
                    <a:pt x="1841" y="753"/>
                  </a:lnTo>
                  <a:cubicBezTo>
                    <a:pt x="1824" y="638"/>
                    <a:pt x="1729" y="496"/>
                    <a:pt x="1631" y="436"/>
                  </a:cubicBezTo>
                  <a:lnTo>
                    <a:pt x="1631" y="436"/>
                  </a:lnTo>
                  <a:lnTo>
                    <a:pt x="965" y="34"/>
                  </a:lnTo>
                  <a:cubicBezTo>
                    <a:pt x="927" y="11"/>
                    <a:pt x="882" y="0"/>
                    <a:pt x="838" y="0"/>
                  </a:cubicBezTo>
                  <a:lnTo>
                    <a:pt x="838" y="0"/>
                  </a:lnTo>
                  <a:cubicBezTo>
                    <a:pt x="766" y="0"/>
                    <a:pt x="692" y="29"/>
                    <a:pt x="645" y="82"/>
                  </a:cubicBezTo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338">
              <a:extLst>
                <a:ext uri="{FF2B5EF4-FFF2-40B4-BE49-F238E27FC236}">
                  <a16:creationId xmlns:a16="http://schemas.microsoft.com/office/drawing/2014/main" id="{93203670-5924-4081-A5D5-D1E02A825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789" y="365126"/>
              <a:ext cx="285750" cy="1169988"/>
            </a:xfrm>
            <a:custGeom>
              <a:avLst/>
              <a:gdLst>
                <a:gd name="T0" fmla="*/ 209 w 557"/>
                <a:gd name="T1" fmla="*/ 0 h 2282"/>
                <a:gd name="T2" fmla="*/ 37 w 557"/>
                <a:gd name="T3" fmla="*/ 126 h 2282"/>
                <a:gd name="T4" fmla="*/ 8 w 557"/>
                <a:gd name="T5" fmla="*/ 403 h 2282"/>
                <a:gd name="T6" fmla="*/ 346 w 557"/>
                <a:gd name="T7" fmla="*/ 1646 h 2282"/>
                <a:gd name="T8" fmla="*/ 388 w 557"/>
                <a:gd name="T9" fmla="*/ 1768 h 2282"/>
                <a:gd name="T10" fmla="*/ 407 w 557"/>
                <a:gd name="T11" fmla="*/ 1828 h 2282"/>
                <a:gd name="T12" fmla="*/ 432 w 557"/>
                <a:gd name="T13" fmla="*/ 1929 h 2282"/>
                <a:gd name="T14" fmla="*/ 444 w 557"/>
                <a:gd name="T15" fmla="*/ 2003 h 2282"/>
                <a:gd name="T16" fmla="*/ 453 w 557"/>
                <a:gd name="T17" fmla="*/ 2102 h 2282"/>
                <a:gd name="T18" fmla="*/ 455 w 557"/>
                <a:gd name="T19" fmla="*/ 2225 h 2282"/>
                <a:gd name="T20" fmla="*/ 454 w 557"/>
                <a:gd name="T21" fmla="*/ 2264 h 2282"/>
                <a:gd name="T22" fmla="*/ 475 w 557"/>
                <a:gd name="T23" fmla="*/ 2282 h 2282"/>
                <a:gd name="T24" fmla="*/ 492 w 557"/>
                <a:gd name="T25" fmla="*/ 2261 h 2282"/>
                <a:gd name="T26" fmla="*/ 490 w 557"/>
                <a:gd name="T27" fmla="*/ 2133 h 2282"/>
                <a:gd name="T28" fmla="*/ 482 w 557"/>
                <a:gd name="T29" fmla="*/ 2029 h 2282"/>
                <a:gd name="T30" fmla="*/ 472 w 557"/>
                <a:gd name="T31" fmla="*/ 1951 h 2282"/>
                <a:gd name="T32" fmla="*/ 460 w 557"/>
                <a:gd name="T33" fmla="*/ 1896 h 2282"/>
                <a:gd name="T34" fmla="*/ 445 w 557"/>
                <a:gd name="T35" fmla="*/ 1836 h 2282"/>
                <a:gd name="T36" fmla="*/ 437 w 557"/>
                <a:gd name="T37" fmla="*/ 1804 h 2282"/>
                <a:gd name="T38" fmla="*/ 407 w 557"/>
                <a:gd name="T39" fmla="*/ 1714 h 2282"/>
                <a:gd name="T40" fmla="*/ 380 w 557"/>
                <a:gd name="T41" fmla="*/ 1635 h 2282"/>
                <a:gd name="T42" fmla="*/ 250 w 557"/>
                <a:gd name="T43" fmla="*/ 1259 h 2282"/>
                <a:gd name="T44" fmla="*/ 43 w 557"/>
                <a:gd name="T45" fmla="*/ 401 h 2282"/>
                <a:gd name="T46" fmla="*/ 70 w 557"/>
                <a:gd name="T47" fmla="*/ 140 h 2282"/>
                <a:gd name="T48" fmla="*/ 212 w 557"/>
                <a:gd name="T49" fmla="*/ 36 h 2282"/>
                <a:gd name="T50" fmla="*/ 218 w 557"/>
                <a:gd name="T51" fmla="*/ 35 h 2282"/>
                <a:gd name="T52" fmla="*/ 349 w 557"/>
                <a:gd name="T53" fmla="*/ 101 h 2282"/>
                <a:gd name="T54" fmla="*/ 400 w 557"/>
                <a:gd name="T55" fmla="*/ 319 h 2282"/>
                <a:gd name="T56" fmla="*/ 417 w 557"/>
                <a:gd name="T57" fmla="*/ 1274 h 2282"/>
                <a:gd name="T58" fmla="*/ 496 w 557"/>
                <a:gd name="T59" fmla="*/ 1832 h 2282"/>
                <a:gd name="T60" fmla="*/ 504 w 557"/>
                <a:gd name="T61" fmla="*/ 1895 h 2282"/>
                <a:gd name="T62" fmla="*/ 511 w 557"/>
                <a:gd name="T63" fmla="*/ 1956 h 2282"/>
                <a:gd name="T64" fmla="*/ 516 w 557"/>
                <a:gd name="T65" fmla="*/ 2043 h 2282"/>
                <a:gd name="T66" fmla="*/ 518 w 557"/>
                <a:gd name="T67" fmla="*/ 2154 h 2282"/>
                <a:gd name="T68" fmla="*/ 515 w 557"/>
                <a:gd name="T69" fmla="*/ 2260 h 2282"/>
                <a:gd name="T70" fmla="*/ 536 w 557"/>
                <a:gd name="T71" fmla="*/ 2277 h 2282"/>
                <a:gd name="T72" fmla="*/ 553 w 557"/>
                <a:gd name="T73" fmla="*/ 2257 h 2282"/>
                <a:gd name="T74" fmla="*/ 535 w 557"/>
                <a:gd name="T75" fmla="*/ 1857 h 2282"/>
                <a:gd name="T76" fmla="*/ 529 w 557"/>
                <a:gd name="T77" fmla="*/ 1820 h 2282"/>
                <a:gd name="T78" fmla="*/ 452 w 557"/>
                <a:gd name="T79" fmla="*/ 1272 h 2282"/>
                <a:gd name="T80" fmla="*/ 435 w 557"/>
                <a:gd name="T81" fmla="*/ 316 h 2282"/>
                <a:gd name="T82" fmla="*/ 380 w 557"/>
                <a:gd name="T83" fmla="*/ 83 h 2282"/>
                <a:gd name="T84" fmla="*/ 230 w 557"/>
                <a:gd name="T85" fmla="*/ 0 h 2282"/>
                <a:gd name="T86" fmla="*/ 216 w 557"/>
                <a:gd name="T87" fmla="*/ 0 h 2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57" h="2282">
                  <a:moveTo>
                    <a:pt x="216" y="0"/>
                  </a:moveTo>
                  <a:cubicBezTo>
                    <a:pt x="214" y="0"/>
                    <a:pt x="211" y="0"/>
                    <a:pt x="209" y="0"/>
                  </a:cubicBezTo>
                  <a:lnTo>
                    <a:pt x="209" y="0"/>
                  </a:lnTo>
                  <a:cubicBezTo>
                    <a:pt x="125" y="6"/>
                    <a:pt x="67" y="54"/>
                    <a:pt x="37" y="126"/>
                  </a:cubicBezTo>
                  <a:lnTo>
                    <a:pt x="37" y="126"/>
                  </a:lnTo>
                  <a:cubicBezTo>
                    <a:pt x="7" y="198"/>
                    <a:pt x="0" y="293"/>
                    <a:pt x="8" y="403"/>
                  </a:cubicBezTo>
                  <a:lnTo>
                    <a:pt x="8" y="403"/>
                  </a:lnTo>
                  <a:cubicBezTo>
                    <a:pt x="35" y="781"/>
                    <a:pt x="238" y="1336"/>
                    <a:pt x="346" y="1646"/>
                  </a:cubicBezTo>
                  <a:lnTo>
                    <a:pt x="346" y="1646"/>
                  </a:lnTo>
                  <a:cubicBezTo>
                    <a:pt x="361" y="1687"/>
                    <a:pt x="375" y="1728"/>
                    <a:pt x="388" y="1768"/>
                  </a:cubicBezTo>
                  <a:lnTo>
                    <a:pt x="388" y="1768"/>
                  </a:lnTo>
                  <a:cubicBezTo>
                    <a:pt x="394" y="1788"/>
                    <a:pt x="401" y="1808"/>
                    <a:pt x="407" y="1828"/>
                  </a:cubicBezTo>
                  <a:lnTo>
                    <a:pt x="407" y="1828"/>
                  </a:lnTo>
                  <a:cubicBezTo>
                    <a:pt x="416" y="1862"/>
                    <a:pt x="425" y="1896"/>
                    <a:pt x="432" y="1929"/>
                  </a:cubicBezTo>
                  <a:lnTo>
                    <a:pt x="432" y="1929"/>
                  </a:lnTo>
                  <a:cubicBezTo>
                    <a:pt x="437" y="1954"/>
                    <a:pt x="440" y="1978"/>
                    <a:pt x="444" y="2003"/>
                  </a:cubicBezTo>
                  <a:lnTo>
                    <a:pt x="444" y="2003"/>
                  </a:lnTo>
                  <a:cubicBezTo>
                    <a:pt x="448" y="2036"/>
                    <a:pt x="451" y="2069"/>
                    <a:pt x="453" y="2102"/>
                  </a:cubicBezTo>
                  <a:lnTo>
                    <a:pt x="453" y="2102"/>
                  </a:lnTo>
                  <a:cubicBezTo>
                    <a:pt x="455" y="2143"/>
                    <a:pt x="456" y="2184"/>
                    <a:pt x="455" y="2225"/>
                  </a:cubicBezTo>
                  <a:lnTo>
                    <a:pt x="455" y="2225"/>
                  </a:lnTo>
                  <a:cubicBezTo>
                    <a:pt x="455" y="2238"/>
                    <a:pt x="453" y="2251"/>
                    <a:pt x="454" y="2264"/>
                  </a:cubicBezTo>
                  <a:lnTo>
                    <a:pt x="454" y="2264"/>
                  </a:lnTo>
                  <a:cubicBezTo>
                    <a:pt x="455" y="2274"/>
                    <a:pt x="464" y="2282"/>
                    <a:pt x="475" y="2282"/>
                  </a:cubicBezTo>
                  <a:lnTo>
                    <a:pt x="475" y="2282"/>
                  </a:lnTo>
                  <a:cubicBezTo>
                    <a:pt x="485" y="2281"/>
                    <a:pt x="493" y="2272"/>
                    <a:pt x="492" y="2261"/>
                  </a:cubicBezTo>
                  <a:lnTo>
                    <a:pt x="492" y="2261"/>
                  </a:lnTo>
                  <a:cubicBezTo>
                    <a:pt x="493" y="2218"/>
                    <a:pt x="492" y="2175"/>
                    <a:pt x="490" y="2133"/>
                  </a:cubicBezTo>
                  <a:lnTo>
                    <a:pt x="490" y="2133"/>
                  </a:lnTo>
                  <a:cubicBezTo>
                    <a:pt x="489" y="2098"/>
                    <a:pt x="486" y="2064"/>
                    <a:pt x="482" y="2029"/>
                  </a:cubicBezTo>
                  <a:lnTo>
                    <a:pt x="482" y="2029"/>
                  </a:lnTo>
                  <a:cubicBezTo>
                    <a:pt x="480" y="2003"/>
                    <a:pt x="476" y="1977"/>
                    <a:pt x="472" y="1951"/>
                  </a:cubicBezTo>
                  <a:lnTo>
                    <a:pt x="472" y="1951"/>
                  </a:lnTo>
                  <a:cubicBezTo>
                    <a:pt x="468" y="1933"/>
                    <a:pt x="465" y="1914"/>
                    <a:pt x="460" y="1896"/>
                  </a:cubicBezTo>
                  <a:lnTo>
                    <a:pt x="460" y="1896"/>
                  </a:lnTo>
                  <a:cubicBezTo>
                    <a:pt x="456" y="1876"/>
                    <a:pt x="449" y="1856"/>
                    <a:pt x="445" y="1836"/>
                  </a:cubicBezTo>
                  <a:lnTo>
                    <a:pt x="445" y="1836"/>
                  </a:lnTo>
                  <a:cubicBezTo>
                    <a:pt x="443" y="1825"/>
                    <a:pt x="440" y="1815"/>
                    <a:pt x="437" y="1804"/>
                  </a:cubicBezTo>
                  <a:lnTo>
                    <a:pt x="437" y="1804"/>
                  </a:lnTo>
                  <a:cubicBezTo>
                    <a:pt x="428" y="1774"/>
                    <a:pt x="418" y="1744"/>
                    <a:pt x="407" y="1714"/>
                  </a:cubicBezTo>
                  <a:lnTo>
                    <a:pt x="407" y="1714"/>
                  </a:lnTo>
                  <a:cubicBezTo>
                    <a:pt x="398" y="1687"/>
                    <a:pt x="389" y="1661"/>
                    <a:pt x="380" y="1635"/>
                  </a:cubicBezTo>
                  <a:lnTo>
                    <a:pt x="380" y="1635"/>
                  </a:lnTo>
                  <a:cubicBezTo>
                    <a:pt x="344" y="1531"/>
                    <a:pt x="297" y="1401"/>
                    <a:pt x="250" y="1259"/>
                  </a:cubicBezTo>
                  <a:lnTo>
                    <a:pt x="250" y="1259"/>
                  </a:lnTo>
                  <a:cubicBezTo>
                    <a:pt x="156" y="976"/>
                    <a:pt x="60" y="646"/>
                    <a:pt x="43" y="401"/>
                  </a:cubicBezTo>
                  <a:lnTo>
                    <a:pt x="43" y="401"/>
                  </a:lnTo>
                  <a:cubicBezTo>
                    <a:pt x="35" y="294"/>
                    <a:pt x="43" y="203"/>
                    <a:pt x="70" y="140"/>
                  </a:cubicBezTo>
                  <a:lnTo>
                    <a:pt x="70" y="140"/>
                  </a:lnTo>
                  <a:cubicBezTo>
                    <a:pt x="97" y="77"/>
                    <a:pt x="140" y="41"/>
                    <a:pt x="212" y="36"/>
                  </a:cubicBezTo>
                  <a:lnTo>
                    <a:pt x="212" y="36"/>
                  </a:lnTo>
                  <a:cubicBezTo>
                    <a:pt x="214" y="35"/>
                    <a:pt x="216" y="35"/>
                    <a:pt x="218" y="35"/>
                  </a:cubicBezTo>
                  <a:lnTo>
                    <a:pt x="218" y="35"/>
                  </a:lnTo>
                  <a:cubicBezTo>
                    <a:pt x="283" y="33"/>
                    <a:pt x="321" y="55"/>
                    <a:pt x="349" y="101"/>
                  </a:cubicBezTo>
                  <a:lnTo>
                    <a:pt x="349" y="101"/>
                  </a:lnTo>
                  <a:cubicBezTo>
                    <a:pt x="378" y="148"/>
                    <a:pt x="393" y="222"/>
                    <a:pt x="400" y="319"/>
                  </a:cubicBezTo>
                  <a:lnTo>
                    <a:pt x="400" y="319"/>
                  </a:lnTo>
                  <a:cubicBezTo>
                    <a:pt x="415" y="541"/>
                    <a:pt x="389" y="878"/>
                    <a:pt x="417" y="1274"/>
                  </a:cubicBezTo>
                  <a:lnTo>
                    <a:pt x="417" y="1274"/>
                  </a:lnTo>
                  <a:cubicBezTo>
                    <a:pt x="430" y="1450"/>
                    <a:pt x="453" y="1637"/>
                    <a:pt x="496" y="1832"/>
                  </a:cubicBezTo>
                  <a:lnTo>
                    <a:pt x="496" y="1832"/>
                  </a:lnTo>
                  <a:cubicBezTo>
                    <a:pt x="499" y="1852"/>
                    <a:pt x="502" y="1874"/>
                    <a:pt x="504" y="1895"/>
                  </a:cubicBezTo>
                  <a:lnTo>
                    <a:pt x="504" y="1895"/>
                  </a:lnTo>
                  <a:cubicBezTo>
                    <a:pt x="507" y="1915"/>
                    <a:pt x="509" y="1935"/>
                    <a:pt x="511" y="1956"/>
                  </a:cubicBezTo>
                  <a:lnTo>
                    <a:pt x="511" y="1956"/>
                  </a:lnTo>
                  <a:cubicBezTo>
                    <a:pt x="513" y="1985"/>
                    <a:pt x="515" y="2014"/>
                    <a:pt x="516" y="2043"/>
                  </a:cubicBezTo>
                  <a:lnTo>
                    <a:pt x="516" y="2043"/>
                  </a:lnTo>
                  <a:cubicBezTo>
                    <a:pt x="517" y="2080"/>
                    <a:pt x="518" y="2117"/>
                    <a:pt x="518" y="2154"/>
                  </a:cubicBezTo>
                  <a:lnTo>
                    <a:pt x="518" y="2154"/>
                  </a:lnTo>
                  <a:cubicBezTo>
                    <a:pt x="517" y="2189"/>
                    <a:pt x="517" y="2225"/>
                    <a:pt x="515" y="2260"/>
                  </a:cubicBezTo>
                  <a:lnTo>
                    <a:pt x="515" y="2260"/>
                  </a:lnTo>
                  <a:cubicBezTo>
                    <a:pt x="516" y="2270"/>
                    <a:pt x="525" y="2278"/>
                    <a:pt x="536" y="2277"/>
                  </a:cubicBezTo>
                  <a:lnTo>
                    <a:pt x="536" y="2277"/>
                  </a:lnTo>
                  <a:cubicBezTo>
                    <a:pt x="546" y="2277"/>
                    <a:pt x="554" y="2268"/>
                    <a:pt x="553" y="2257"/>
                  </a:cubicBezTo>
                  <a:lnTo>
                    <a:pt x="553" y="2257"/>
                  </a:lnTo>
                  <a:cubicBezTo>
                    <a:pt x="557" y="1981"/>
                    <a:pt x="552" y="1960"/>
                    <a:pt x="535" y="1857"/>
                  </a:cubicBezTo>
                  <a:lnTo>
                    <a:pt x="535" y="1857"/>
                  </a:lnTo>
                  <a:cubicBezTo>
                    <a:pt x="534" y="1849"/>
                    <a:pt x="531" y="1828"/>
                    <a:pt x="529" y="1820"/>
                  </a:cubicBezTo>
                  <a:lnTo>
                    <a:pt x="529" y="1820"/>
                  </a:lnTo>
                  <a:cubicBezTo>
                    <a:pt x="494" y="1633"/>
                    <a:pt x="464" y="1439"/>
                    <a:pt x="452" y="1272"/>
                  </a:cubicBezTo>
                  <a:lnTo>
                    <a:pt x="452" y="1272"/>
                  </a:lnTo>
                  <a:cubicBezTo>
                    <a:pt x="424" y="879"/>
                    <a:pt x="451" y="544"/>
                    <a:pt x="435" y="316"/>
                  </a:cubicBezTo>
                  <a:lnTo>
                    <a:pt x="435" y="316"/>
                  </a:lnTo>
                  <a:cubicBezTo>
                    <a:pt x="427" y="218"/>
                    <a:pt x="413" y="139"/>
                    <a:pt x="380" y="83"/>
                  </a:cubicBezTo>
                  <a:lnTo>
                    <a:pt x="380" y="83"/>
                  </a:lnTo>
                  <a:cubicBezTo>
                    <a:pt x="349" y="30"/>
                    <a:pt x="298" y="0"/>
                    <a:pt x="230" y="0"/>
                  </a:cubicBezTo>
                  <a:lnTo>
                    <a:pt x="230" y="0"/>
                  </a:lnTo>
                  <a:cubicBezTo>
                    <a:pt x="225" y="0"/>
                    <a:pt x="221" y="0"/>
                    <a:pt x="216" y="0"/>
                  </a:cubicBezTo>
                </a:path>
              </a:pathLst>
            </a:custGeom>
            <a:solidFill>
              <a:srgbClr val="814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339">
              <a:extLst>
                <a:ext uri="{FF2B5EF4-FFF2-40B4-BE49-F238E27FC236}">
                  <a16:creationId xmlns:a16="http://schemas.microsoft.com/office/drawing/2014/main" id="{752BFAA0-D0F2-4FB6-8168-76B966CA4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3289" y="1371601"/>
              <a:ext cx="125413" cy="63500"/>
            </a:xfrm>
            <a:custGeom>
              <a:avLst/>
              <a:gdLst>
                <a:gd name="T0" fmla="*/ 35 w 246"/>
                <a:gd name="T1" fmla="*/ 44 h 122"/>
                <a:gd name="T2" fmla="*/ 0 w 246"/>
                <a:gd name="T3" fmla="*/ 122 h 122"/>
                <a:gd name="T4" fmla="*/ 0 w 246"/>
                <a:gd name="T5" fmla="*/ 122 h 122"/>
                <a:gd name="T6" fmla="*/ 44 w 246"/>
                <a:gd name="T7" fmla="*/ 103 h 122"/>
                <a:gd name="T8" fmla="*/ 44 w 246"/>
                <a:gd name="T9" fmla="*/ 103 h 122"/>
                <a:gd name="T10" fmla="*/ 57 w 246"/>
                <a:gd name="T11" fmla="*/ 72 h 122"/>
                <a:gd name="T12" fmla="*/ 57 w 246"/>
                <a:gd name="T13" fmla="*/ 72 h 122"/>
                <a:gd name="T14" fmla="*/ 145 w 246"/>
                <a:gd name="T15" fmla="*/ 32 h 122"/>
                <a:gd name="T16" fmla="*/ 145 w 246"/>
                <a:gd name="T17" fmla="*/ 32 h 122"/>
                <a:gd name="T18" fmla="*/ 145 w 246"/>
                <a:gd name="T19" fmla="*/ 32 h 122"/>
                <a:gd name="T20" fmla="*/ 145 w 246"/>
                <a:gd name="T21" fmla="*/ 32 h 122"/>
                <a:gd name="T22" fmla="*/ 203 w 246"/>
                <a:gd name="T23" fmla="*/ 66 h 122"/>
                <a:gd name="T24" fmla="*/ 203 w 246"/>
                <a:gd name="T25" fmla="*/ 66 h 122"/>
                <a:gd name="T26" fmla="*/ 211 w 246"/>
                <a:gd name="T27" fmla="*/ 85 h 122"/>
                <a:gd name="T28" fmla="*/ 211 w 246"/>
                <a:gd name="T29" fmla="*/ 85 h 122"/>
                <a:gd name="T30" fmla="*/ 246 w 246"/>
                <a:gd name="T31" fmla="*/ 91 h 122"/>
                <a:gd name="T32" fmla="*/ 246 w 246"/>
                <a:gd name="T33" fmla="*/ 91 h 122"/>
                <a:gd name="T34" fmla="*/ 231 w 246"/>
                <a:gd name="T35" fmla="*/ 50 h 122"/>
                <a:gd name="T36" fmla="*/ 231 w 246"/>
                <a:gd name="T37" fmla="*/ 50 h 122"/>
                <a:gd name="T38" fmla="*/ 146 w 246"/>
                <a:gd name="T39" fmla="*/ 0 h 122"/>
                <a:gd name="T40" fmla="*/ 146 w 246"/>
                <a:gd name="T41" fmla="*/ 0 h 122"/>
                <a:gd name="T42" fmla="*/ 142 w 246"/>
                <a:gd name="T43" fmla="*/ 0 h 122"/>
                <a:gd name="T44" fmla="*/ 142 w 246"/>
                <a:gd name="T45" fmla="*/ 0 h 122"/>
                <a:gd name="T46" fmla="*/ 35 w 246"/>
                <a:gd name="T47" fmla="*/ 4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22">
                  <a:moveTo>
                    <a:pt x="35" y="44"/>
                  </a:moveTo>
                  <a:cubicBezTo>
                    <a:pt x="15" y="69"/>
                    <a:pt x="5" y="102"/>
                    <a:pt x="0" y="122"/>
                  </a:cubicBezTo>
                  <a:lnTo>
                    <a:pt x="0" y="122"/>
                  </a:lnTo>
                  <a:cubicBezTo>
                    <a:pt x="10" y="118"/>
                    <a:pt x="33" y="106"/>
                    <a:pt x="44" y="103"/>
                  </a:cubicBezTo>
                  <a:lnTo>
                    <a:pt x="44" y="103"/>
                  </a:lnTo>
                  <a:cubicBezTo>
                    <a:pt x="48" y="86"/>
                    <a:pt x="51" y="83"/>
                    <a:pt x="57" y="72"/>
                  </a:cubicBezTo>
                  <a:lnTo>
                    <a:pt x="57" y="72"/>
                  </a:lnTo>
                  <a:cubicBezTo>
                    <a:pt x="77" y="44"/>
                    <a:pt x="116" y="31"/>
                    <a:pt x="145" y="32"/>
                  </a:cubicBezTo>
                  <a:lnTo>
                    <a:pt x="145" y="32"/>
                  </a:lnTo>
                  <a:cubicBezTo>
                    <a:pt x="145" y="32"/>
                    <a:pt x="145" y="32"/>
                    <a:pt x="145" y="32"/>
                  </a:cubicBezTo>
                  <a:lnTo>
                    <a:pt x="145" y="32"/>
                  </a:lnTo>
                  <a:cubicBezTo>
                    <a:pt x="174" y="33"/>
                    <a:pt x="191" y="45"/>
                    <a:pt x="203" y="66"/>
                  </a:cubicBezTo>
                  <a:lnTo>
                    <a:pt x="203" y="66"/>
                  </a:lnTo>
                  <a:cubicBezTo>
                    <a:pt x="206" y="72"/>
                    <a:pt x="209" y="78"/>
                    <a:pt x="211" y="85"/>
                  </a:cubicBezTo>
                  <a:lnTo>
                    <a:pt x="211" y="85"/>
                  </a:lnTo>
                  <a:cubicBezTo>
                    <a:pt x="230" y="87"/>
                    <a:pt x="237" y="89"/>
                    <a:pt x="246" y="91"/>
                  </a:cubicBezTo>
                  <a:lnTo>
                    <a:pt x="246" y="91"/>
                  </a:lnTo>
                  <a:cubicBezTo>
                    <a:pt x="243" y="78"/>
                    <a:pt x="237" y="61"/>
                    <a:pt x="231" y="50"/>
                  </a:cubicBezTo>
                  <a:lnTo>
                    <a:pt x="231" y="50"/>
                  </a:lnTo>
                  <a:cubicBezTo>
                    <a:pt x="215" y="20"/>
                    <a:pt x="185" y="0"/>
                    <a:pt x="146" y="0"/>
                  </a:cubicBezTo>
                  <a:lnTo>
                    <a:pt x="146" y="0"/>
                  </a:lnTo>
                  <a:cubicBezTo>
                    <a:pt x="145" y="0"/>
                    <a:pt x="144" y="0"/>
                    <a:pt x="142" y="0"/>
                  </a:cubicBezTo>
                  <a:lnTo>
                    <a:pt x="142" y="0"/>
                  </a:lnTo>
                  <a:cubicBezTo>
                    <a:pt x="105" y="0"/>
                    <a:pt x="60" y="13"/>
                    <a:pt x="35" y="44"/>
                  </a:cubicBezTo>
                  <a:close/>
                </a:path>
              </a:pathLst>
            </a:custGeom>
            <a:solidFill>
              <a:srgbClr val="AA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2E54C88-53EC-4534-BDE5-32F79EA70E06}"/>
              </a:ext>
            </a:extLst>
          </p:cNvPr>
          <p:cNvGrpSpPr/>
          <p:nvPr/>
        </p:nvGrpSpPr>
        <p:grpSpPr>
          <a:xfrm>
            <a:off x="2657320" y="146275"/>
            <a:ext cx="3009899" cy="6071641"/>
            <a:chOff x="3086101" y="322263"/>
            <a:chExt cx="1658938" cy="3346450"/>
          </a:xfrm>
        </p:grpSpPr>
        <p:sp>
          <p:nvSpPr>
            <p:cNvPr id="54" name="Freeform 394">
              <a:extLst>
                <a:ext uri="{FF2B5EF4-FFF2-40B4-BE49-F238E27FC236}">
                  <a16:creationId xmlns:a16="http://schemas.microsoft.com/office/drawing/2014/main" id="{FF5CEA36-26F5-4963-A098-BD1B79C925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86101" y="1344613"/>
              <a:ext cx="1658938" cy="2324100"/>
            </a:xfrm>
            <a:custGeom>
              <a:avLst/>
              <a:gdLst>
                <a:gd name="T0" fmla="*/ 2185 w 3230"/>
                <a:gd name="T1" fmla="*/ 22 h 4529"/>
                <a:gd name="T2" fmla="*/ 1265 w 3230"/>
                <a:gd name="T3" fmla="*/ 399 h 4529"/>
                <a:gd name="T4" fmla="*/ 936 w 3230"/>
                <a:gd name="T5" fmla="*/ 757 h 4529"/>
                <a:gd name="T6" fmla="*/ 936 w 3230"/>
                <a:gd name="T7" fmla="*/ 757 h 4529"/>
                <a:gd name="T8" fmla="*/ 596 w 3230"/>
                <a:gd name="T9" fmla="*/ 1845 h 4529"/>
                <a:gd name="T10" fmla="*/ 435 w 3230"/>
                <a:gd name="T11" fmla="*/ 2357 h 4529"/>
                <a:gd name="T12" fmla="*/ 435 w 3230"/>
                <a:gd name="T13" fmla="*/ 2357 h 4529"/>
                <a:gd name="T14" fmla="*/ 44 w 3230"/>
                <a:gd name="T15" fmla="*/ 3604 h 4529"/>
                <a:gd name="T16" fmla="*/ 220 w 3230"/>
                <a:gd name="T17" fmla="*/ 3940 h 4529"/>
                <a:gd name="T18" fmla="*/ 220 w 3230"/>
                <a:gd name="T19" fmla="*/ 3940 h 4529"/>
                <a:gd name="T20" fmla="*/ 833 w 3230"/>
                <a:gd name="T21" fmla="*/ 4132 h 4529"/>
                <a:gd name="T22" fmla="*/ 1345 w 3230"/>
                <a:gd name="T23" fmla="*/ 4293 h 4529"/>
                <a:gd name="T24" fmla="*/ 1345 w 3230"/>
                <a:gd name="T25" fmla="*/ 4293 h 4529"/>
                <a:gd name="T26" fmla="*/ 1958 w 3230"/>
                <a:gd name="T27" fmla="*/ 4485 h 4529"/>
                <a:gd name="T28" fmla="*/ 2294 w 3230"/>
                <a:gd name="T29" fmla="*/ 4309 h 4529"/>
                <a:gd name="T30" fmla="*/ 2294 w 3230"/>
                <a:gd name="T31" fmla="*/ 4309 h 4529"/>
                <a:gd name="T32" fmla="*/ 2685 w 3230"/>
                <a:gd name="T33" fmla="*/ 3062 h 4529"/>
                <a:gd name="T34" fmla="*/ 2845 w 3230"/>
                <a:gd name="T35" fmla="*/ 2549 h 4529"/>
                <a:gd name="T36" fmla="*/ 2845 w 3230"/>
                <a:gd name="T37" fmla="*/ 2549 h 4529"/>
                <a:gd name="T38" fmla="*/ 3186 w 3230"/>
                <a:gd name="T39" fmla="*/ 1461 h 4529"/>
                <a:gd name="T40" fmla="*/ 3120 w 3230"/>
                <a:gd name="T41" fmla="*/ 980 h 4529"/>
                <a:gd name="T42" fmla="*/ 3120 w 3230"/>
                <a:gd name="T43" fmla="*/ 980 h 4529"/>
                <a:gd name="T44" fmla="*/ 2579 w 3230"/>
                <a:gd name="T45" fmla="*/ 145 h 4529"/>
                <a:gd name="T46" fmla="*/ 2300 w 3230"/>
                <a:gd name="T47" fmla="*/ 0 h 4529"/>
                <a:gd name="T48" fmla="*/ 2300 w 3230"/>
                <a:gd name="T49" fmla="*/ 0 h 4529"/>
                <a:gd name="T50" fmla="*/ 2185 w 3230"/>
                <a:gd name="T51" fmla="*/ 22 h 4529"/>
                <a:gd name="T52" fmla="*/ 2303 w 3230"/>
                <a:gd name="T53" fmla="*/ 357 h 4529"/>
                <a:gd name="T54" fmla="*/ 2216 w 3230"/>
                <a:gd name="T55" fmla="*/ 190 h 4529"/>
                <a:gd name="T56" fmla="*/ 2216 w 3230"/>
                <a:gd name="T57" fmla="*/ 190 h 4529"/>
                <a:gd name="T58" fmla="*/ 2383 w 3230"/>
                <a:gd name="T59" fmla="*/ 103 h 4529"/>
                <a:gd name="T60" fmla="*/ 2383 w 3230"/>
                <a:gd name="T61" fmla="*/ 103 h 4529"/>
                <a:gd name="T62" fmla="*/ 2470 w 3230"/>
                <a:gd name="T63" fmla="*/ 270 h 4529"/>
                <a:gd name="T64" fmla="*/ 2470 w 3230"/>
                <a:gd name="T65" fmla="*/ 270 h 4529"/>
                <a:gd name="T66" fmla="*/ 2343 w 3230"/>
                <a:gd name="T67" fmla="*/ 363 h 4529"/>
                <a:gd name="T68" fmla="*/ 2343 w 3230"/>
                <a:gd name="T69" fmla="*/ 363 h 4529"/>
                <a:gd name="T70" fmla="*/ 2303 w 3230"/>
                <a:gd name="T71" fmla="*/ 357 h 4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30" h="4529">
                  <a:moveTo>
                    <a:pt x="2185" y="22"/>
                  </a:moveTo>
                  <a:lnTo>
                    <a:pt x="1265" y="399"/>
                  </a:lnTo>
                  <a:cubicBezTo>
                    <a:pt x="1128" y="455"/>
                    <a:pt x="981" y="616"/>
                    <a:pt x="936" y="757"/>
                  </a:cubicBezTo>
                  <a:lnTo>
                    <a:pt x="936" y="757"/>
                  </a:lnTo>
                  <a:lnTo>
                    <a:pt x="596" y="1845"/>
                  </a:lnTo>
                  <a:cubicBezTo>
                    <a:pt x="552" y="1986"/>
                    <a:pt x="479" y="2216"/>
                    <a:pt x="435" y="2357"/>
                  </a:cubicBezTo>
                  <a:lnTo>
                    <a:pt x="435" y="2357"/>
                  </a:lnTo>
                  <a:lnTo>
                    <a:pt x="44" y="3604"/>
                  </a:lnTo>
                  <a:cubicBezTo>
                    <a:pt x="0" y="3745"/>
                    <a:pt x="79" y="3896"/>
                    <a:pt x="220" y="3940"/>
                  </a:cubicBezTo>
                  <a:lnTo>
                    <a:pt x="220" y="3940"/>
                  </a:lnTo>
                  <a:lnTo>
                    <a:pt x="833" y="4132"/>
                  </a:lnTo>
                  <a:cubicBezTo>
                    <a:pt x="974" y="4176"/>
                    <a:pt x="1204" y="4249"/>
                    <a:pt x="1345" y="4293"/>
                  </a:cubicBezTo>
                  <a:lnTo>
                    <a:pt x="1345" y="4293"/>
                  </a:lnTo>
                  <a:lnTo>
                    <a:pt x="1958" y="4485"/>
                  </a:lnTo>
                  <a:cubicBezTo>
                    <a:pt x="2098" y="4529"/>
                    <a:pt x="2250" y="4449"/>
                    <a:pt x="2294" y="4309"/>
                  </a:cubicBezTo>
                  <a:lnTo>
                    <a:pt x="2294" y="4309"/>
                  </a:lnTo>
                  <a:lnTo>
                    <a:pt x="2685" y="3062"/>
                  </a:lnTo>
                  <a:cubicBezTo>
                    <a:pt x="2729" y="2921"/>
                    <a:pt x="2801" y="2690"/>
                    <a:pt x="2845" y="2549"/>
                  </a:cubicBezTo>
                  <a:lnTo>
                    <a:pt x="2845" y="2549"/>
                  </a:lnTo>
                  <a:lnTo>
                    <a:pt x="3186" y="1461"/>
                  </a:lnTo>
                  <a:cubicBezTo>
                    <a:pt x="3230" y="1320"/>
                    <a:pt x="3200" y="1104"/>
                    <a:pt x="3120" y="980"/>
                  </a:cubicBezTo>
                  <a:lnTo>
                    <a:pt x="3120" y="980"/>
                  </a:lnTo>
                  <a:lnTo>
                    <a:pt x="2579" y="145"/>
                  </a:lnTo>
                  <a:cubicBezTo>
                    <a:pt x="2520" y="54"/>
                    <a:pt x="2409" y="0"/>
                    <a:pt x="2300" y="0"/>
                  </a:cubicBezTo>
                  <a:lnTo>
                    <a:pt x="2300" y="0"/>
                  </a:lnTo>
                  <a:cubicBezTo>
                    <a:pt x="2260" y="0"/>
                    <a:pt x="2221" y="7"/>
                    <a:pt x="2185" y="22"/>
                  </a:cubicBezTo>
                  <a:moveTo>
                    <a:pt x="2303" y="357"/>
                  </a:moveTo>
                  <a:cubicBezTo>
                    <a:pt x="2233" y="335"/>
                    <a:pt x="2194" y="260"/>
                    <a:pt x="2216" y="190"/>
                  </a:cubicBezTo>
                  <a:lnTo>
                    <a:pt x="2216" y="190"/>
                  </a:lnTo>
                  <a:cubicBezTo>
                    <a:pt x="2238" y="120"/>
                    <a:pt x="2313" y="81"/>
                    <a:pt x="2383" y="103"/>
                  </a:cubicBezTo>
                  <a:lnTo>
                    <a:pt x="2383" y="103"/>
                  </a:lnTo>
                  <a:cubicBezTo>
                    <a:pt x="2453" y="125"/>
                    <a:pt x="2492" y="200"/>
                    <a:pt x="2470" y="270"/>
                  </a:cubicBezTo>
                  <a:lnTo>
                    <a:pt x="2470" y="270"/>
                  </a:lnTo>
                  <a:cubicBezTo>
                    <a:pt x="2452" y="327"/>
                    <a:pt x="2400" y="363"/>
                    <a:pt x="2343" y="363"/>
                  </a:cubicBezTo>
                  <a:lnTo>
                    <a:pt x="2343" y="363"/>
                  </a:lnTo>
                  <a:cubicBezTo>
                    <a:pt x="2330" y="363"/>
                    <a:pt x="2316" y="361"/>
                    <a:pt x="2303" y="357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95">
              <a:extLst>
                <a:ext uri="{FF2B5EF4-FFF2-40B4-BE49-F238E27FC236}">
                  <a16:creationId xmlns:a16="http://schemas.microsoft.com/office/drawing/2014/main" id="{E1117D6F-4E70-43F5-A3C0-37A825EE2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1" y="1584326"/>
              <a:ext cx="1327150" cy="1928813"/>
            </a:xfrm>
            <a:custGeom>
              <a:avLst/>
              <a:gdLst>
                <a:gd name="T0" fmla="*/ 1532 w 2587"/>
                <a:gd name="T1" fmla="*/ 3726 h 3760"/>
                <a:gd name="T2" fmla="*/ 1795 w 2587"/>
                <a:gd name="T3" fmla="*/ 3588 h 3760"/>
                <a:gd name="T4" fmla="*/ 2101 w 2587"/>
                <a:gd name="T5" fmla="*/ 2613 h 3760"/>
                <a:gd name="T6" fmla="*/ 2226 w 2587"/>
                <a:gd name="T7" fmla="*/ 2212 h 3760"/>
                <a:gd name="T8" fmla="*/ 2553 w 2587"/>
                <a:gd name="T9" fmla="*/ 1170 h 3760"/>
                <a:gd name="T10" fmla="*/ 2502 w 2587"/>
                <a:gd name="T11" fmla="*/ 793 h 3760"/>
                <a:gd name="T12" fmla="*/ 2078 w 2587"/>
                <a:gd name="T13" fmla="*/ 140 h 3760"/>
                <a:gd name="T14" fmla="*/ 1770 w 2587"/>
                <a:gd name="T15" fmla="*/ 44 h 3760"/>
                <a:gd name="T16" fmla="*/ 1050 w 2587"/>
                <a:gd name="T17" fmla="*/ 339 h 3760"/>
                <a:gd name="T18" fmla="*/ 793 w 2587"/>
                <a:gd name="T19" fmla="*/ 619 h 3760"/>
                <a:gd name="T20" fmla="*/ 466 w 2587"/>
                <a:gd name="T21" fmla="*/ 1661 h 3760"/>
                <a:gd name="T22" fmla="*/ 340 w 2587"/>
                <a:gd name="T23" fmla="*/ 2061 h 3760"/>
                <a:gd name="T24" fmla="*/ 35 w 2587"/>
                <a:gd name="T25" fmla="*/ 3037 h 3760"/>
                <a:gd name="T26" fmla="*/ 172 w 2587"/>
                <a:gd name="T27" fmla="*/ 3300 h 3760"/>
                <a:gd name="T28" fmla="*/ 652 w 2587"/>
                <a:gd name="T29" fmla="*/ 3450 h 3760"/>
                <a:gd name="T30" fmla="*/ 1052 w 2587"/>
                <a:gd name="T31" fmla="*/ 3576 h 3760"/>
                <a:gd name="T32" fmla="*/ 1532 w 2587"/>
                <a:gd name="T33" fmla="*/ 3726 h 3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87" h="3760">
                  <a:moveTo>
                    <a:pt x="1532" y="3726"/>
                  </a:moveTo>
                  <a:cubicBezTo>
                    <a:pt x="1642" y="3760"/>
                    <a:pt x="1760" y="3699"/>
                    <a:pt x="1795" y="3588"/>
                  </a:cubicBezTo>
                  <a:lnTo>
                    <a:pt x="2101" y="2613"/>
                  </a:lnTo>
                  <a:cubicBezTo>
                    <a:pt x="2135" y="2502"/>
                    <a:pt x="2192" y="2322"/>
                    <a:pt x="2226" y="2212"/>
                  </a:cubicBezTo>
                  <a:lnTo>
                    <a:pt x="2553" y="1170"/>
                  </a:lnTo>
                  <a:cubicBezTo>
                    <a:pt x="2587" y="1060"/>
                    <a:pt x="2564" y="890"/>
                    <a:pt x="2502" y="793"/>
                  </a:cubicBezTo>
                  <a:lnTo>
                    <a:pt x="2078" y="140"/>
                  </a:lnTo>
                  <a:cubicBezTo>
                    <a:pt x="2016" y="43"/>
                    <a:pt x="1877" y="0"/>
                    <a:pt x="1770" y="44"/>
                  </a:cubicBezTo>
                  <a:lnTo>
                    <a:pt x="1050" y="339"/>
                  </a:lnTo>
                  <a:cubicBezTo>
                    <a:pt x="943" y="382"/>
                    <a:pt x="827" y="508"/>
                    <a:pt x="793" y="619"/>
                  </a:cubicBezTo>
                  <a:lnTo>
                    <a:pt x="466" y="1661"/>
                  </a:lnTo>
                  <a:cubicBezTo>
                    <a:pt x="431" y="1771"/>
                    <a:pt x="375" y="1951"/>
                    <a:pt x="340" y="2061"/>
                  </a:cubicBezTo>
                  <a:lnTo>
                    <a:pt x="35" y="3037"/>
                  </a:lnTo>
                  <a:cubicBezTo>
                    <a:pt x="0" y="3147"/>
                    <a:pt x="62" y="3266"/>
                    <a:pt x="172" y="3300"/>
                  </a:cubicBezTo>
                  <a:lnTo>
                    <a:pt x="652" y="3450"/>
                  </a:lnTo>
                  <a:cubicBezTo>
                    <a:pt x="762" y="3485"/>
                    <a:pt x="942" y="3541"/>
                    <a:pt x="1052" y="3576"/>
                  </a:cubicBezTo>
                  <a:lnTo>
                    <a:pt x="1532" y="3726"/>
                  </a:lnTo>
                  <a:close/>
                </a:path>
              </a:pathLst>
            </a:custGeom>
            <a:solidFill>
              <a:srgbClr val="592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96">
              <a:extLst>
                <a:ext uri="{FF2B5EF4-FFF2-40B4-BE49-F238E27FC236}">
                  <a16:creationId xmlns:a16="http://schemas.microsoft.com/office/drawing/2014/main" id="{FDEC79FD-34C1-4B71-A0AA-FB7C713F1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1" y="1581151"/>
              <a:ext cx="1327150" cy="1914525"/>
            </a:xfrm>
            <a:custGeom>
              <a:avLst/>
              <a:gdLst>
                <a:gd name="T0" fmla="*/ 1770 w 2587"/>
                <a:gd name="T1" fmla="*/ 17 h 3734"/>
                <a:gd name="T2" fmla="*/ 1050 w 2587"/>
                <a:gd name="T3" fmla="*/ 312 h 3734"/>
                <a:gd name="T4" fmla="*/ 793 w 2587"/>
                <a:gd name="T5" fmla="*/ 592 h 3734"/>
                <a:gd name="T6" fmla="*/ 793 w 2587"/>
                <a:gd name="T7" fmla="*/ 592 h 3734"/>
                <a:gd name="T8" fmla="*/ 466 w 2587"/>
                <a:gd name="T9" fmla="*/ 1634 h 3734"/>
                <a:gd name="T10" fmla="*/ 340 w 2587"/>
                <a:gd name="T11" fmla="*/ 2035 h 3734"/>
                <a:gd name="T12" fmla="*/ 340 w 2587"/>
                <a:gd name="T13" fmla="*/ 2035 h 3734"/>
                <a:gd name="T14" fmla="*/ 35 w 2587"/>
                <a:gd name="T15" fmla="*/ 3011 h 3734"/>
                <a:gd name="T16" fmla="*/ 172 w 2587"/>
                <a:gd name="T17" fmla="*/ 3274 h 3734"/>
                <a:gd name="T18" fmla="*/ 172 w 2587"/>
                <a:gd name="T19" fmla="*/ 3274 h 3734"/>
                <a:gd name="T20" fmla="*/ 652 w 2587"/>
                <a:gd name="T21" fmla="*/ 3424 h 3734"/>
                <a:gd name="T22" fmla="*/ 1052 w 2587"/>
                <a:gd name="T23" fmla="*/ 3550 h 3734"/>
                <a:gd name="T24" fmla="*/ 1052 w 2587"/>
                <a:gd name="T25" fmla="*/ 3550 h 3734"/>
                <a:gd name="T26" fmla="*/ 1532 w 2587"/>
                <a:gd name="T27" fmla="*/ 3700 h 3734"/>
                <a:gd name="T28" fmla="*/ 1795 w 2587"/>
                <a:gd name="T29" fmla="*/ 3562 h 3734"/>
                <a:gd name="T30" fmla="*/ 1795 w 2587"/>
                <a:gd name="T31" fmla="*/ 3562 h 3734"/>
                <a:gd name="T32" fmla="*/ 2101 w 2587"/>
                <a:gd name="T33" fmla="*/ 2586 h 3734"/>
                <a:gd name="T34" fmla="*/ 2226 w 2587"/>
                <a:gd name="T35" fmla="*/ 2186 h 3734"/>
                <a:gd name="T36" fmla="*/ 2226 w 2587"/>
                <a:gd name="T37" fmla="*/ 2186 h 3734"/>
                <a:gd name="T38" fmla="*/ 2553 w 2587"/>
                <a:gd name="T39" fmla="*/ 1143 h 3734"/>
                <a:gd name="T40" fmla="*/ 2502 w 2587"/>
                <a:gd name="T41" fmla="*/ 767 h 3734"/>
                <a:gd name="T42" fmla="*/ 2502 w 2587"/>
                <a:gd name="T43" fmla="*/ 767 h 3734"/>
                <a:gd name="T44" fmla="*/ 2078 w 2587"/>
                <a:gd name="T45" fmla="*/ 114 h 3734"/>
                <a:gd name="T46" fmla="*/ 1859 w 2587"/>
                <a:gd name="T47" fmla="*/ 0 h 3734"/>
                <a:gd name="T48" fmla="*/ 1859 w 2587"/>
                <a:gd name="T49" fmla="*/ 0 h 3734"/>
                <a:gd name="T50" fmla="*/ 1770 w 2587"/>
                <a:gd name="T51" fmla="*/ 17 h 3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87" h="3734">
                  <a:moveTo>
                    <a:pt x="1770" y="17"/>
                  </a:moveTo>
                  <a:lnTo>
                    <a:pt x="1050" y="312"/>
                  </a:lnTo>
                  <a:cubicBezTo>
                    <a:pt x="943" y="356"/>
                    <a:pt x="827" y="482"/>
                    <a:pt x="793" y="592"/>
                  </a:cubicBezTo>
                  <a:lnTo>
                    <a:pt x="793" y="592"/>
                  </a:lnTo>
                  <a:lnTo>
                    <a:pt x="466" y="1634"/>
                  </a:lnTo>
                  <a:cubicBezTo>
                    <a:pt x="431" y="1745"/>
                    <a:pt x="375" y="1925"/>
                    <a:pt x="340" y="2035"/>
                  </a:cubicBezTo>
                  <a:lnTo>
                    <a:pt x="340" y="2035"/>
                  </a:lnTo>
                  <a:lnTo>
                    <a:pt x="35" y="3011"/>
                  </a:lnTo>
                  <a:cubicBezTo>
                    <a:pt x="0" y="3121"/>
                    <a:pt x="62" y="3239"/>
                    <a:pt x="172" y="3274"/>
                  </a:cubicBezTo>
                  <a:lnTo>
                    <a:pt x="172" y="3274"/>
                  </a:lnTo>
                  <a:lnTo>
                    <a:pt x="652" y="3424"/>
                  </a:lnTo>
                  <a:cubicBezTo>
                    <a:pt x="762" y="3459"/>
                    <a:pt x="942" y="3515"/>
                    <a:pt x="1052" y="3550"/>
                  </a:cubicBezTo>
                  <a:lnTo>
                    <a:pt x="1052" y="3550"/>
                  </a:lnTo>
                  <a:lnTo>
                    <a:pt x="1532" y="3700"/>
                  </a:lnTo>
                  <a:cubicBezTo>
                    <a:pt x="1642" y="3734"/>
                    <a:pt x="1760" y="3672"/>
                    <a:pt x="1795" y="3562"/>
                  </a:cubicBezTo>
                  <a:lnTo>
                    <a:pt x="1795" y="3562"/>
                  </a:lnTo>
                  <a:lnTo>
                    <a:pt x="2101" y="2586"/>
                  </a:lnTo>
                  <a:cubicBezTo>
                    <a:pt x="2135" y="2476"/>
                    <a:pt x="2192" y="2296"/>
                    <a:pt x="2226" y="2186"/>
                  </a:cubicBezTo>
                  <a:lnTo>
                    <a:pt x="2226" y="2186"/>
                  </a:lnTo>
                  <a:lnTo>
                    <a:pt x="2553" y="1143"/>
                  </a:lnTo>
                  <a:cubicBezTo>
                    <a:pt x="2587" y="1033"/>
                    <a:pt x="2564" y="864"/>
                    <a:pt x="2502" y="767"/>
                  </a:cubicBezTo>
                  <a:lnTo>
                    <a:pt x="2502" y="767"/>
                  </a:lnTo>
                  <a:lnTo>
                    <a:pt x="2078" y="114"/>
                  </a:lnTo>
                  <a:cubicBezTo>
                    <a:pt x="2032" y="43"/>
                    <a:pt x="1945" y="0"/>
                    <a:pt x="1859" y="0"/>
                  </a:cubicBezTo>
                  <a:lnTo>
                    <a:pt x="1859" y="0"/>
                  </a:lnTo>
                  <a:cubicBezTo>
                    <a:pt x="1829" y="0"/>
                    <a:pt x="1798" y="6"/>
                    <a:pt x="1770" y="17"/>
                  </a:cubicBezTo>
                </a:path>
              </a:pathLst>
            </a:custGeom>
            <a:solidFill>
              <a:srgbClr val="EE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97">
              <a:extLst>
                <a:ext uri="{FF2B5EF4-FFF2-40B4-BE49-F238E27FC236}">
                  <a16:creationId xmlns:a16="http://schemas.microsoft.com/office/drawing/2014/main" id="{A27A7BF6-7E5D-424B-85DD-07D7A88C2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6" y="322263"/>
              <a:ext cx="398463" cy="1149350"/>
            </a:xfrm>
            <a:custGeom>
              <a:avLst/>
              <a:gdLst>
                <a:gd name="T0" fmla="*/ 338 w 776"/>
                <a:gd name="T1" fmla="*/ 293 h 2243"/>
                <a:gd name="T2" fmla="*/ 213 w 776"/>
                <a:gd name="T3" fmla="*/ 1240 h 2243"/>
                <a:gd name="T4" fmla="*/ 75 w 776"/>
                <a:gd name="T5" fmla="*/ 1776 h 2243"/>
                <a:gd name="T6" fmla="*/ 65 w 776"/>
                <a:gd name="T7" fmla="*/ 1813 h 2243"/>
                <a:gd name="T8" fmla="*/ 2 w 776"/>
                <a:gd name="T9" fmla="*/ 2208 h 2243"/>
                <a:gd name="T10" fmla="*/ 18 w 776"/>
                <a:gd name="T11" fmla="*/ 2230 h 2243"/>
                <a:gd name="T12" fmla="*/ 40 w 776"/>
                <a:gd name="T13" fmla="*/ 2215 h 2243"/>
                <a:gd name="T14" fmla="*/ 49 w 776"/>
                <a:gd name="T15" fmla="*/ 2110 h 2243"/>
                <a:gd name="T16" fmla="*/ 64 w 776"/>
                <a:gd name="T17" fmla="*/ 1999 h 2243"/>
                <a:gd name="T18" fmla="*/ 79 w 776"/>
                <a:gd name="T19" fmla="*/ 1913 h 2243"/>
                <a:gd name="T20" fmla="*/ 91 w 776"/>
                <a:gd name="T21" fmla="*/ 1853 h 2243"/>
                <a:gd name="T22" fmla="*/ 107 w 776"/>
                <a:gd name="T23" fmla="*/ 1792 h 2243"/>
                <a:gd name="T24" fmla="*/ 247 w 776"/>
                <a:gd name="T25" fmla="*/ 1247 h 2243"/>
                <a:gd name="T26" fmla="*/ 372 w 776"/>
                <a:gd name="T27" fmla="*/ 299 h 2243"/>
                <a:gd name="T28" fmla="*/ 447 w 776"/>
                <a:gd name="T29" fmla="*/ 88 h 2243"/>
                <a:gd name="T30" fmla="*/ 585 w 776"/>
                <a:gd name="T31" fmla="*/ 38 h 2243"/>
                <a:gd name="T32" fmla="*/ 591 w 776"/>
                <a:gd name="T33" fmla="*/ 39 h 2243"/>
                <a:gd name="T34" fmla="*/ 720 w 776"/>
                <a:gd name="T35" fmla="*/ 158 h 2243"/>
                <a:gd name="T36" fmla="*/ 717 w 776"/>
                <a:gd name="T37" fmla="*/ 420 h 2243"/>
                <a:gd name="T38" fmla="*/ 415 w 776"/>
                <a:gd name="T39" fmla="*/ 1250 h 2243"/>
                <a:gd name="T40" fmla="*/ 245 w 776"/>
                <a:gd name="T41" fmla="*/ 1609 h 2243"/>
                <a:gd name="T42" fmla="*/ 208 w 776"/>
                <a:gd name="T43" fmla="*/ 1684 h 2243"/>
                <a:gd name="T44" fmla="*/ 169 w 776"/>
                <a:gd name="T45" fmla="*/ 1771 h 2243"/>
                <a:gd name="T46" fmla="*/ 157 w 776"/>
                <a:gd name="T47" fmla="*/ 1802 h 2243"/>
                <a:gd name="T48" fmla="*/ 135 w 776"/>
                <a:gd name="T49" fmla="*/ 1860 h 2243"/>
                <a:gd name="T50" fmla="*/ 118 w 776"/>
                <a:gd name="T51" fmla="*/ 1913 h 2243"/>
                <a:gd name="T52" fmla="*/ 98 w 776"/>
                <a:gd name="T53" fmla="*/ 1990 h 2243"/>
                <a:gd name="T54" fmla="*/ 79 w 776"/>
                <a:gd name="T55" fmla="*/ 2091 h 2243"/>
                <a:gd name="T56" fmla="*/ 63 w 776"/>
                <a:gd name="T57" fmla="*/ 2219 h 2243"/>
                <a:gd name="T58" fmla="*/ 78 w 776"/>
                <a:gd name="T59" fmla="*/ 2241 h 2243"/>
                <a:gd name="T60" fmla="*/ 100 w 776"/>
                <a:gd name="T61" fmla="*/ 2226 h 2243"/>
                <a:gd name="T62" fmla="*/ 103 w 776"/>
                <a:gd name="T63" fmla="*/ 2187 h 2243"/>
                <a:gd name="T64" fmla="*/ 119 w 776"/>
                <a:gd name="T65" fmla="*/ 2065 h 2243"/>
                <a:gd name="T66" fmla="*/ 140 w 776"/>
                <a:gd name="T67" fmla="*/ 1968 h 2243"/>
                <a:gd name="T68" fmla="*/ 160 w 776"/>
                <a:gd name="T69" fmla="*/ 1896 h 2243"/>
                <a:gd name="T70" fmla="*/ 196 w 776"/>
                <a:gd name="T71" fmla="*/ 1798 h 2243"/>
                <a:gd name="T72" fmla="*/ 221 w 776"/>
                <a:gd name="T73" fmla="*/ 1741 h 2243"/>
                <a:gd name="T74" fmla="*/ 276 w 776"/>
                <a:gd name="T75" fmla="*/ 1624 h 2243"/>
                <a:gd name="T76" fmla="*/ 752 w 776"/>
                <a:gd name="T77" fmla="*/ 427 h 2243"/>
                <a:gd name="T78" fmla="*/ 754 w 776"/>
                <a:gd name="T79" fmla="*/ 148 h 2243"/>
                <a:gd name="T80" fmla="*/ 597 w 776"/>
                <a:gd name="T81" fmla="*/ 4 h 2243"/>
                <a:gd name="T82" fmla="*/ 590 w 776"/>
                <a:gd name="T83" fmla="*/ 3 h 2243"/>
                <a:gd name="T84" fmla="*/ 553 w 776"/>
                <a:gd name="T85" fmla="*/ 0 h 2243"/>
                <a:gd name="T86" fmla="*/ 419 w 776"/>
                <a:gd name="T87" fmla="*/ 67 h 2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76" h="2243">
                  <a:moveTo>
                    <a:pt x="419" y="67"/>
                  </a:moveTo>
                  <a:cubicBezTo>
                    <a:pt x="379" y="119"/>
                    <a:pt x="356" y="195"/>
                    <a:pt x="338" y="293"/>
                  </a:cubicBezTo>
                  <a:lnTo>
                    <a:pt x="338" y="293"/>
                  </a:lnTo>
                  <a:cubicBezTo>
                    <a:pt x="296" y="517"/>
                    <a:pt x="285" y="853"/>
                    <a:pt x="213" y="1240"/>
                  </a:cubicBezTo>
                  <a:lnTo>
                    <a:pt x="213" y="1240"/>
                  </a:lnTo>
                  <a:cubicBezTo>
                    <a:pt x="182" y="1405"/>
                    <a:pt x="131" y="1595"/>
                    <a:pt x="75" y="1776"/>
                  </a:cubicBezTo>
                  <a:lnTo>
                    <a:pt x="75" y="1776"/>
                  </a:lnTo>
                  <a:cubicBezTo>
                    <a:pt x="73" y="1784"/>
                    <a:pt x="67" y="1805"/>
                    <a:pt x="65" y="1813"/>
                  </a:cubicBezTo>
                  <a:lnTo>
                    <a:pt x="65" y="1813"/>
                  </a:lnTo>
                  <a:cubicBezTo>
                    <a:pt x="37" y="1913"/>
                    <a:pt x="30" y="1933"/>
                    <a:pt x="2" y="2208"/>
                  </a:cubicBezTo>
                  <a:lnTo>
                    <a:pt x="2" y="2208"/>
                  </a:lnTo>
                  <a:cubicBezTo>
                    <a:pt x="0" y="2218"/>
                    <a:pt x="7" y="2228"/>
                    <a:pt x="18" y="2230"/>
                  </a:cubicBezTo>
                  <a:lnTo>
                    <a:pt x="18" y="2230"/>
                  </a:lnTo>
                  <a:cubicBezTo>
                    <a:pt x="28" y="2232"/>
                    <a:pt x="38" y="2225"/>
                    <a:pt x="40" y="2215"/>
                  </a:cubicBezTo>
                  <a:lnTo>
                    <a:pt x="40" y="2215"/>
                  </a:lnTo>
                  <a:cubicBezTo>
                    <a:pt x="42" y="2180"/>
                    <a:pt x="46" y="2145"/>
                    <a:pt x="49" y="2110"/>
                  </a:cubicBezTo>
                  <a:lnTo>
                    <a:pt x="49" y="2110"/>
                  </a:lnTo>
                  <a:cubicBezTo>
                    <a:pt x="53" y="2073"/>
                    <a:pt x="58" y="2036"/>
                    <a:pt x="64" y="1999"/>
                  </a:cubicBezTo>
                  <a:lnTo>
                    <a:pt x="64" y="1999"/>
                  </a:lnTo>
                  <a:cubicBezTo>
                    <a:pt x="68" y="1970"/>
                    <a:pt x="73" y="1942"/>
                    <a:pt x="79" y="1913"/>
                  </a:cubicBezTo>
                  <a:lnTo>
                    <a:pt x="79" y="1913"/>
                  </a:lnTo>
                  <a:cubicBezTo>
                    <a:pt x="82" y="1893"/>
                    <a:pt x="87" y="1873"/>
                    <a:pt x="91" y="1853"/>
                  </a:cubicBezTo>
                  <a:lnTo>
                    <a:pt x="91" y="1853"/>
                  </a:lnTo>
                  <a:cubicBezTo>
                    <a:pt x="96" y="1833"/>
                    <a:pt x="101" y="1812"/>
                    <a:pt x="107" y="1792"/>
                  </a:cubicBezTo>
                  <a:lnTo>
                    <a:pt x="107" y="1792"/>
                  </a:lnTo>
                  <a:cubicBezTo>
                    <a:pt x="171" y="1603"/>
                    <a:pt x="215" y="1420"/>
                    <a:pt x="247" y="1247"/>
                  </a:cubicBezTo>
                  <a:lnTo>
                    <a:pt x="247" y="1247"/>
                  </a:lnTo>
                  <a:cubicBezTo>
                    <a:pt x="320" y="856"/>
                    <a:pt x="332" y="518"/>
                    <a:pt x="372" y="299"/>
                  </a:cubicBezTo>
                  <a:lnTo>
                    <a:pt x="372" y="299"/>
                  </a:lnTo>
                  <a:cubicBezTo>
                    <a:pt x="390" y="204"/>
                    <a:pt x="413" y="132"/>
                    <a:pt x="447" y="88"/>
                  </a:cubicBezTo>
                  <a:lnTo>
                    <a:pt x="447" y="88"/>
                  </a:lnTo>
                  <a:cubicBezTo>
                    <a:pt x="480" y="45"/>
                    <a:pt x="520" y="28"/>
                    <a:pt x="585" y="38"/>
                  </a:cubicBezTo>
                  <a:lnTo>
                    <a:pt x="585" y="38"/>
                  </a:lnTo>
                  <a:cubicBezTo>
                    <a:pt x="587" y="38"/>
                    <a:pt x="589" y="38"/>
                    <a:pt x="591" y="39"/>
                  </a:cubicBezTo>
                  <a:lnTo>
                    <a:pt x="591" y="39"/>
                  </a:lnTo>
                  <a:cubicBezTo>
                    <a:pt x="662" y="52"/>
                    <a:pt x="700" y="92"/>
                    <a:pt x="720" y="158"/>
                  </a:cubicBezTo>
                  <a:lnTo>
                    <a:pt x="720" y="158"/>
                  </a:lnTo>
                  <a:cubicBezTo>
                    <a:pt x="740" y="224"/>
                    <a:pt x="737" y="315"/>
                    <a:pt x="717" y="420"/>
                  </a:cubicBezTo>
                  <a:lnTo>
                    <a:pt x="717" y="420"/>
                  </a:lnTo>
                  <a:cubicBezTo>
                    <a:pt x="672" y="663"/>
                    <a:pt x="541" y="979"/>
                    <a:pt x="415" y="1250"/>
                  </a:cubicBezTo>
                  <a:lnTo>
                    <a:pt x="415" y="1250"/>
                  </a:lnTo>
                  <a:cubicBezTo>
                    <a:pt x="353" y="1386"/>
                    <a:pt x="292" y="1510"/>
                    <a:pt x="245" y="1609"/>
                  </a:cubicBezTo>
                  <a:lnTo>
                    <a:pt x="245" y="1609"/>
                  </a:lnTo>
                  <a:cubicBezTo>
                    <a:pt x="233" y="1634"/>
                    <a:pt x="220" y="1659"/>
                    <a:pt x="208" y="1684"/>
                  </a:cubicBezTo>
                  <a:lnTo>
                    <a:pt x="208" y="1684"/>
                  </a:lnTo>
                  <a:cubicBezTo>
                    <a:pt x="195" y="1713"/>
                    <a:pt x="181" y="1742"/>
                    <a:pt x="169" y="1771"/>
                  </a:cubicBezTo>
                  <a:lnTo>
                    <a:pt x="169" y="1771"/>
                  </a:lnTo>
                  <a:cubicBezTo>
                    <a:pt x="164" y="1781"/>
                    <a:pt x="160" y="1791"/>
                    <a:pt x="157" y="1802"/>
                  </a:cubicBezTo>
                  <a:lnTo>
                    <a:pt x="157" y="1802"/>
                  </a:lnTo>
                  <a:cubicBezTo>
                    <a:pt x="151" y="1821"/>
                    <a:pt x="142" y="1840"/>
                    <a:pt x="135" y="1860"/>
                  </a:cubicBezTo>
                  <a:lnTo>
                    <a:pt x="135" y="1860"/>
                  </a:lnTo>
                  <a:cubicBezTo>
                    <a:pt x="129" y="1877"/>
                    <a:pt x="123" y="1895"/>
                    <a:pt x="118" y="1913"/>
                  </a:cubicBezTo>
                  <a:lnTo>
                    <a:pt x="118" y="1913"/>
                  </a:lnTo>
                  <a:cubicBezTo>
                    <a:pt x="110" y="1938"/>
                    <a:pt x="104" y="1964"/>
                    <a:pt x="98" y="1990"/>
                  </a:cubicBezTo>
                  <a:lnTo>
                    <a:pt x="98" y="1990"/>
                  </a:lnTo>
                  <a:cubicBezTo>
                    <a:pt x="91" y="2023"/>
                    <a:pt x="84" y="2057"/>
                    <a:pt x="79" y="2091"/>
                  </a:cubicBezTo>
                  <a:lnTo>
                    <a:pt x="79" y="2091"/>
                  </a:lnTo>
                  <a:cubicBezTo>
                    <a:pt x="72" y="2134"/>
                    <a:pt x="67" y="2176"/>
                    <a:pt x="63" y="2219"/>
                  </a:cubicBezTo>
                  <a:lnTo>
                    <a:pt x="63" y="2219"/>
                  </a:lnTo>
                  <a:cubicBezTo>
                    <a:pt x="61" y="2229"/>
                    <a:pt x="67" y="2239"/>
                    <a:pt x="78" y="2241"/>
                  </a:cubicBezTo>
                  <a:lnTo>
                    <a:pt x="78" y="2241"/>
                  </a:lnTo>
                  <a:cubicBezTo>
                    <a:pt x="88" y="2243"/>
                    <a:pt x="98" y="2236"/>
                    <a:pt x="100" y="2226"/>
                  </a:cubicBezTo>
                  <a:lnTo>
                    <a:pt x="100" y="2226"/>
                  </a:lnTo>
                  <a:cubicBezTo>
                    <a:pt x="102" y="2213"/>
                    <a:pt x="102" y="2199"/>
                    <a:pt x="103" y="2187"/>
                  </a:cubicBezTo>
                  <a:lnTo>
                    <a:pt x="103" y="2187"/>
                  </a:lnTo>
                  <a:cubicBezTo>
                    <a:pt x="107" y="2146"/>
                    <a:pt x="113" y="2105"/>
                    <a:pt x="119" y="2065"/>
                  </a:cubicBezTo>
                  <a:lnTo>
                    <a:pt x="119" y="2065"/>
                  </a:lnTo>
                  <a:cubicBezTo>
                    <a:pt x="125" y="2032"/>
                    <a:pt x="132" y="2000"/>
                    <a:pt x="140" y="1968"/>
                  </a:cubicBezTo>
                  <a:lnTo>
                    <a:pt x="140" y="1968"/>
                  </a:lnTo>
                  <a:cubicBezTo>
                    <a:pt x="146" y="1944"/>
                    <a:pt x="152" y="1920"/>
                    <a:pt x="160" y="1896"/>
                  </a:cubicBezTo>
                  <a:lnTo>
                    <a:pt x="160" y="1896"/>
                  </a:lnTo>
                  <a:cubicBezTo>
                    <a:pt x="171" y="1863"/>
                    <a:pt x="183" y="1830"/>
                    <a:pt x="196" y="1798"/>
                  </a:cubicBezTo>
                  <a:lnTo>
                    <a:pt x="196" y="1798"/>
                  </a:lnTo>
                  <a:cubicBezTo>
                    <a:pt x="204" y="1779"/>
                    <a:pt x="213" y="1760"/>
                    <a:pt x="221" y="1741"/>
                  </a:cubicBezTo>
                  <a:lnTo>
                    <a:pt x="221" y="1741"/>
                  </a:lnTo>
                  <a:cubicBezTo>
                    <a:pt x="239" y="1702"/>
                    <a:pt x="258" y="1663"/>
                    <a:pt x="276" y="1624"/>
                  </a:cubicBezTo>
                  <a:lnTo>
                    <a:pt x="276" y="1624"/>
                  </a:lnTo>
                  <a:cubicBezTo>
                    <a:pt x="418" y="1328"/>
                    <a:pt x="683" y="799"/>
                    <a:pt x="752" y="427"/>
                  </a:cubicBezTo>
                  <a:lnTo>
                    <a:pt x="752" y="427"/>
                  </a:lnTo>
                  <a:cubicBezTo>
                    <a:pt x="772" y="318"/>
                    <a:pt x="776" y="223"/>
                    <a:pt x="754" y="148"/>
                  </a:cubicBezTo>
                  <a:lnTo>
                    <a:pt x="754" y="148"/>
                  </a:lnTo>
                  <a:cubicBezTo>
                    <a:pt x="732" y="73"/>
                    <a:pt x="680" y="19"/>
                    <a:pt x="597" y="4"/>
                  </a:cubicBezTo>
                  <a:lnTo>
                    <a:pt x="597" y="4"/>
                  </a:lnTo>
                  <a:cubicBezTo>
                    <a:pt x="595" y="4"/>
                    <a:pt x="593" y="3"/>
                    <a:pt x="590" y="3"/>
                  </a:cubicBezTo>
                  <a:lnTo>
                    <a:pt x="590" y="3"/>
                  </a:lnTo>
                  <a:cubicBezTo>
                    <a:pt x="577" y="1"/>
                    <a:pt x="565" y="0"/>
                    <a:pt x="553" y="0"/>
                  </a:cubicBezTo>
                  <a:lnTo>
                    <a:pt x="553" y="0"/>
                  </a:lnTo>
                  <a:cubicBezTo>
                    <a:pt x="497" y="0"/>
                    <a:pt x="451" y="24"/>
                    <a:pt x="419" y="67"/>
                  </a:cubicBezTo>
                </a:path>
              </a:pathLst>
            </a:custGeom>
            <a:solidFill>
              <a:srgbClr val="814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98">
              <a:extLst>
                <a:ext uri="{FF2B5EF4-FFF2-40B4-BE49-F238E27FC236}">
                  <a16:creationId xmlns:a16="http://schemas.microsoft.com/office/drawing/2014/main" id="{7518DF2C-4EDE-4B74-B18F-034AE0A85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976" y="1298576"/>
              <a:ext cx="125413" cy="79375"/>
            </a:xfrm>
            <a:custGeom>
              <a:avLst/>
              <a:gdLst>
                <a:gd name="T0" fmla="*/ 18 w 244"/>
                <a:gd name="T1" fmla="*/ 47 h 153"/>
                <a:gd name="T2" fmla="*/ 0 w 244"/>
                <a:gd name="T3" fmla="*/ 92 h 153"/>
                <a:gd name="T4" fmla="*/ 0 w 244"/>
                <a:gd name="T5" fmla="*/ 92 h 153"/>
                <a:gd name="T6" fmla="*/ 32 w 244"/>
                <a:gd name="T7" fmla="*/ 89 h 153"/>
                <a:gd name="T8" fmla="*/ 32 w 244"/>
                <a:gd name="T9" fmla="*/ 89 h 153"/>
                <a:gd name="T10" fmla="*/ 45 w 244"/>
                <a:gd name="T11" fmla="*/ 64 h 153"/>
                <a:gd name="T12" fmla="*/ 45 w 244"/>
                <a:gd name="T13" fmla="*/ 64 h 153"/>
                <a:gd name="T14" fmla="*/ 104 w 244"/>
                <a:gd name="T15" fmla="*/ 32 h 153"/>
                <a:gd name="T16" fmla="*/ 104 w 244"/>
                <a:gd name="T17" fmla="*/ 32 h 153"/>
                <a:gd name="T18" fmla="*/ 105 w 244"/>
                <a:gd name="T19" fmla="*/ 32 h 153"/>
                <a:gd name="T20" fmla="*/ 105 w 244"/>
                <a:gd name="T21" fmla="*/ 32 h 153"/>
                <a:gd name="T22" fmla="*/ 191 w 244"/>
                <a:gd name="T23" fmla="*/ 76 h 153"/>
                <a:gd name="T24" fmla="*/ 191 w 244"/>
                <a:gd name="T25" fmla="*/ 76 h 153"/>
                <a:gd name="T26" fmla="*/ 205 w 244"/>
                <a:gd name="T27" fmla="*/ 130 h 153"/>
                <a:gd name="T28" fmla="*/ 205 w 244"/>
                <a:gd name="T29" fmla="*/ 130 h 153"/>
                <a:gd name="T30" fmla="*/ 244 w 244"/>
                <a:gd name="T31" fmla="*/ 153 h 153"/>
                <a:gd name="T32" fmla="*/ 244 w 244"/>
                <a:gd name="T33" fmla="*/ 153 h 153"/>
                <a:gd name="T34" fmla="*/ 215 w 244"/>
                <a:gd name="T35" fmla="*/ 49 h 153"/>
                <a:gd name="T36" fmla="*/ 215 w 244"/>
                <a:gd name="T37" fmla="*/ 49 h 153"/>
                <a:gd name="T38" fmla="*/ 105 w 244"/>
                <a:gd name="T39" fmla="*/ 0 h 153"/>
                <a:gd name="T40" fmla="*/ 105 w 244"/>
                <a:gd name="T41" fmla="*/ 0 h 153"/>
                <a:gd name="T42" fmla="*/ 102 w 244"/>
                <a:gd name="T43" fmla="*/ 0 h 153"/>
                <a:gd name="T44" fmla="*/ 102 w 244"/>
                <a:gd name="T45" fmla="*/ 0 h 153"/>
                <a:gd name="T46" fmla="*/ 18 w 244"/>
                <a:gd name="T47" fmla="*/ 4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4" h="153">
                  <a:moveTo>
                    <a:pt x="18" y="47"/>
                  </a:moveTo>
                  <a:cubicBezTo>
                    <a:pt x="11" y="57"/>
                    <a:pt x="4" y="79"/>
                    <a:pt x="0" y="92"/>
                  </a:cubicBezTo>
                  <a:lnTo>
                    <a:pt x="0" y="92"/>
                  </a:lnTo>
                  <a:cubicBezTo>
                    <a:pt x="7" y="92"/>
                    <a:pt x="16" y="90"/>
                    <a:pt x="32" y="89"/>
                  </a:cubicBezTo>
                  <a:lnTo>
                    <a:pt x="32" y="89"/>
                  </a:lnTo>
                  <a:cubicBezTo>
                    <a:pt x="34" y="82"/>
                    <a:pt x="42" y="69"/>
                    <a:pt x="45" y="64"/>
                  </a:cubicBezTo>
                  <a:lnTo>
                    <a:pt x="45" y="64"/>
                  </a:lnTo>
                  <a:cubicBezTo>
                    <a:pt x="59" y="43"/>
                    <a:pt x="76" y="32"/>
                    <a:pt x="104" y="32"/>
                  </a:cubicBezTo>
                  <a:lnTo>
                    <a:pt x="104" y="32"/>
                  </a:lnTo>
                  <a:lnTo>
                    <a:pt x="105" y="32"/>
                  </a:lnTo>
                  <a:lnTo>
                    <a:pt x="105" y="32"/>
                  </a:lnTo>
                  <a:cubicBezTo>
                    <a:pt x="134" y="32"/>
                    <a:pt x="173" y="47"/>
                    <a:pt x="191" y="76"/>
                  </a:cubicBezTo>
                  <a:lnTo>
                    <a:pt x="191" y="76"/>
                  </a:lnTo>
                  <a:cubicBezTo>
                    <a:pt x="197" y="86"/>
                    <a:pt x="205" y="113"/>
                    <a:pt x="205" y="130"/>
                  </a:cubicBezTo>
                  <a:lnTo>
                    <a:pt x="205" y="130"/>
                  </a:lnTo>
                  <a:cubicBezTo>
                    <a:pt x="220" y="137"/>
                    <a:pt x="233" y="146"/>
                    <a:pt x="244" y="153"/>
                  </a:cubicBezTo>
                  <a:lnTo>
                    <a:pt x="244" y="153"/>
                  </a:lnTo>
                  <a:cubicBezTo>
                    <a:pt x="244" y="130"/>
                    <a:pt x="234" y="74"/>
                    <a:pt x="215" y="49"/>
                  </a:cubicBezTo>
                  <a:lnTo>
                    <a:pt x="215" y="49"/>
                  </a:lnTo>
                  <a:cubicBezTo>
                    <a:pt x="189" y="15"/>
                    <a:pt x="143" y="0"/>
                    <a:pt x="105" y="0"/>
                  </a:cubicBezTo>
                  <a:lnTo>
                    <a:pt x="105" y="0"/>
                  </a:lnTo>
                  <a:cubicBezTo>
                    <a:pt x="104" y="0"/>
                    <a:pt x="103" y="0"/>
                    <a:pt x="102" y="0"/>
                  </a:cubicBezTo>
                  <a:lnTo>
                    <a:pt x="102" y="0"/>
                  </a:lnTo>
                  <a:cubicBezTo>
                    <a:pt x="65" y="0"/>
                    <a:pt x="35" y="18"/>
                    <a:pt x="18" y="47"/>
                  </a:cubicBezTo>
                </a:path>
              </a:pathLst>
            </a:custGeom>
            <a:solidFill>
              <a:srgbClr val="AA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1B45466B-49B5-4E38-96B7-01562C1F9953}"/>
              </a:ext>
            </a:extLst>
          </p:cNvPr>
          <p:cNvSpPr/>
          <p:nvPr/>
        </p:nvSpPr>
        <p:spPr>
          <a:xfrm>
            <a:off x="5936585" y="3587069"/>
            <a:ext cx="1663209" cy="15779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E092704-97B8-4919-A884-57813DEC582A}"/>
              </a:ext>
            </a:extLst>
          </p:cNvPr>
          <p:cNvSpPr/>
          <p:nvPr/>
        </p:nvSpPr>
        <p:spPr>
          <a:xfrm rot="1056795">
            <a:off x="3408161" y="3300714"/>
            <a:ext cx="1663209" cy="15779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7605640-F525-44DF-8F97-B1D8801B586F}"/>
              </a:ext>
            </a:extLst>
          </p:cNvPr>
          <p:cNvSpPr/>
          <p:nvPr/>
        </p:nvSpPr>
        <p:spPr>
          <a:xfrm rot="1080000">
            <a:off x="3082489" y="4861523"/>
            <a:ext cx="1664208" cy="52322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John Doe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4F3730C-377C-404D-A12E-102AEC30BC3C}"/>
              </a:ext>
            </a:extLst>
          </p:cNvPr>
          <p:cNvSpPr/>
          <p:nvPr/>
        </p:nvSpPr>
        <p:spPr>
          <a:xfrm>
            <a:off x="5936585" y="5202576"/>
            <a:ext cx="1664208" cy="52322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Lisa Doe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370BBB-3783-4D4A-993D-EFB19EA5CC3E}"/>
              </a:ext>
            </a:extLst>
          </p:cNvPr>
          <p:cNvSpPr/>
          <p:nvPr/>
        </p:nvSpPr>
        <p:spPr>
          <a:xfrm>
            <a:off x="5927589" y="3198949"/>
            <a:ext cx="1657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Web Designer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7D77BC6-FE11-465A-BDE8-23C089F8153A}"/>
              </a:ext>
            </a:extLst>
          </p:cNvPr>
          <p:cNvSpPr/>
          <p:nvPr/>
        </p:nvSpPr>
        <p:spPr>
          <a:xfrm rot="1080000">
            <a:off x="3752824" y="2731214"/>
            <a:ext cx="1655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Project Manager</a:t>
            </a:r>
          </a:p>
        </p:txBody>
      </p:sp>
    </p:spTree>
    <p:extLst>
      <p:ext uri="{BB962C8B-B14F-4D97-AF65-F5344CB8AC3E}">
        <p14:creationId xmlns:p14="http://schemas.microsoft.com/office/powerpoint/2010/main" val="1872963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Polaroid</a:t>
            </a:r>
          </a:p>
        </p:txBody>
      </p:sp>
      <p:sp>
        <p:nvSpPr>
          <p:cNvPr id="42" name="Rectangle 99">
            <a:extLst>
              <a:ext uri="{FF2B5EF4-FFF2-40B4-BE49-F238E27FC236}">
                <a16:creationId xmlns:a16="http://schemas.microsoft.com/office/drawing/2014/main" id="{D10A6F48-7EB2-471D-8710-F3B662E35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400" y="3087191"/>
            <a:ext cx="2255838" cy="28035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100">
            <a:extLst>
              <a:ext uri="{FF2B5EF4-FFF2-40B4-BE49-F238E27FC236}">
                <a16:creationId xmlns:a16="http://schemas.microsoft.com/office/drawing/2014/main" id="{69F8E34E-3A80-4D46-B444-64511B0AB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875" y="3204666"/>
            <a:ext cx="2019300" cy="19605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4A3FF0A-4B24-47C0-9BC1-E5DAD98D4753}"/>
              </a:ext>
            </a:extLst>
          </p:cNvPr>
          <p:cNvGrpSpPr/>
          <p:nvPr/>
        </p:nvGrpSpPr>
        <p:grpSpPr>
          <a:xfrm>
            <a:off x="7041553" y="2827748"/>
            <a:ext cx="384881" cy="973165"/>
            <a:chOff x="7627645" y="2872924"/>
            <a:chExt cx="384881" cy="97316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C76DA6E-91F5-4FAE-8DBB-94D236144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1823" y="3381265"/>
              <a:ext cx="300703" cy="464824"/>
            </a:xfrm>
            <a:custGeom>
              <a:avLst/>
              <a:gdLst>
                <a:gd name="connsiteX0" fmla="*/ 29 w 300703"/>
                <a:gd name="connsiteY0" fmla="*/ 0 h 464824"/>
                <a:gd name="connsiteX1" fmla="*/ 38050 w 300703"/>
                <a:gd name="connsiteY1" fmla="*/ 0 h 464824"/>
                <a:gd name="connsiteX2" fmla="*/ 89469 w 300703"/>
                <a:gd name="connsiteY2" fmla="*/ 113672 h 464824"/>
                <a:gd name="connsiteX3" fmla="*/ 238070 w 300703"/>
                <a:gd name="connsiteY3" fmla="*/ 159321 h 464824"/>
                <a:gd name="connsiteX4" fmla="*/ 215960 w 300703"/>
                <a:gd name="connsiteY4" fmla="*/ 268057 h 464824"/>
                <a:gd name="connsiteX5" fmla="*/ 223159 w 300703"/>
                <a:gd name="connsiteY5" fmla="*/ 283958 h 464824"/>
                <a:gd name="connsiteX6" fmla="*/ 294117 w 300703"/>
                <a:gd name="connsiteY6" fmla="*/ 330119 h 464824"/>
                <a:gd name="connsiteX7" fmla="*/ 232928 w 300703"/>
                <a:gd name="connsiteY7" fmla="*/ 453218 h 464824"/>
                <a:gd name="connsiteX8" fmla="*/ 99753 w 300703"/>
                <a:gd name="connsiteY8" fmla="*/ 418340 h 464824"/>
                <a:gd name="connsiteX9" fmla="*/ 111579 w 300703"/>
                <a:gd name="connsiteY9" fmla="*/ 334736 h 464824"/>
                <a:gd name="connsiteX10" fmla="*/ 104381 w 300703"/>
                <a:gd name="connsiteY10" fmla="*/ 318835 h 464824"/>
                <a:gd name="connsiteX11" fmla="*/ 7713 w 300703"/>
                <a:gd name="connsiteY11" fmla="*/ 263441 h 464824"/>
                <a:gd name="connsiteX12" fmla="*/ 58104 w 300703"/>
                <a:gd name="connsiteY12" fmla="*/ 129572 h 464824"/>
                <a:gd name="connsiteX13" fmla="*/ 0 w 300703"/>
                <a:gd name="connsiteY13" fmla="*/ 2371 h 4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0703" h="464824">
                  <a:moveTo>
                    <a:pt x="29" y="0"/>
                  </a:moveTo>
                  <a:lnTo>
                    <a:pt x="38050" y="0"/>
                  </a:lnTo>
                  <a:lnTo>
                    <a:pt x="89469" y="113672"/>
                  </a:lnTo>
                  <a:cubicBezTo>
                    <a:pt x="150658" y="90591"/>
                    <a:pt x="215446" y="110082"/>
                    <a:pt x="238070" y="159321"/>
                  </a:cubicBezTo>
                  <a:cubicBezTo>
                    <a:pt x="254010" y="194199"/>
                    <a:pt x="244240" y="236257"/>
                    <a:pt x="215960" y="268057"/>
                  </a:cubicBezTo>
                  <a:lnTo>
                    <a:pt x="223159" y="283958"/>
                  </a:lnTo>
                  <a:cubicBezTo>
                    <a:pt x="255038" y="287035"/>
                    <a:pt x="281776" y="303448"/>
                    <a:pt x="294117" y="330119"/>
                  </a:cubicBezTo>
                  <a:cubicBezTo>
                    <a:pt x="314170" y="373717"/>
                    <a:pt x="286918" y="429111"/>
                    <a:pt x="232928" y="453218"/>
                  </a:cubicBezTo>
                  <a:cubicBezTo>
                    <a:pt x="179452" y="477837"/>
                    <a:pt x="119806" y="461937"/>
                    <a:pt x="99753" y="418340"/>
                  </a:cubicBezTo>
                  <a:cubicBezTo>
                    <a:pt x="87927" y="391156"/>
                    <a:pt x="93068" y="360381"/>
                    <a:pt x="111579" y="334736"/>
                  </a:cubicBezTo>
                  <a:lnTo>
                    <a:pt x="104381" y="318835"/>
                  </a:lnTo>
                  <a:cubicBezTo>
                    <a:pt x="61703" y="318835"/>
                    <a:pt x="23653" y="298832"/>
                    <a:pt x="7713" y="263441"/>
                  </a:cubicBezTo>
                  <a:cubicBezTo>
                    <a:pt x="-12855" y="217792"/>
                    <a:pt x="9255" y="161885"/>
                    <a:pt x="58104" y="129572"/>
                  </a:cubicBezTo>
                  <a:lnTo>
                    <a:pt x="0" y="2371"/>
                  </a:lnTo>
                  <a:close/>
                </a:path>
              </a:pathLst>
            </a:custGeom>
            <a:solidFill>
              <a:srgbClr val="000000">
                <a:alpha val="42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1A358A3-E0AC-47A4-8C38-504B53A8E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183" y="3150737"/>
              <a:ext cx="55163" cy="227357"/>
            </a:xfrm>
            <a:custGeom>
              <a:avLst/>
              <a:gdLst>
                <a:gd name="connsiteX0" fmla="*/ 20179 w 55163"/>
                <a:gd name="connsiteY0" fmla="*/ 0 h 227357"/>
                <a:gd name="connsiteX1" fmla="*/ 55163 w 55163"/>
                <a:gd name="connsiteY1" fmla="*/ 3085 h 227357"/>
                <a:gd name="connsiteX2" fmla="*/ 35756 w 55163"/>
                <a:gd name="connsiteY2" fmla="*/ 227357 h 227357"/>
                <a:gd name="connsiteX3" fmla="*/ 0 w 55163"/>
                <a:gd name="connsiteY3" fmla="*/ 227357 h 22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163" h="227357">
                  <a:moveTo>
                    <a:pt x="20179" y="0"/>
                  </a:moveTo>
                  <a:lnTo>
                    <a:pt x="55163" y="3085"/>
                  </a:lnTo>
                  <a:lnTo>
                    <a:pt x="35756" y="227357"/>
                  </a:lnTo>
                  <a:lnTo>
                    <a:pt x="0" y="22735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AF8DAD2-F05F-4665-928B-043CB7214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646" y="3152325"/>
              <a:ext cx="26650" cy="225769"/>
            </a:xfrm>
            <a:custGeom>
              <a:avLst/>
              <a:gdLst>
                <a:gd name="connsiteX0" fmla="*/ 19521 w 26650"/>
                <a:gd name="connsiteY0" fmla="*/ 0 h 225769"/>
                <a:gd name="connsiteX1" fmla="*/ 26650 w 26650"/>
                <a:gd name="connsiteY1" fmla="*/ 511 h 225769"/>
                <a:gd name="connsiteX2" fmla="*/ 7173 w 26650"/>
                <a:gd name="connsiteY2" fmla="*/ 225769 h 225769"/>
                <a:gd name="connsiteX3" fmla="*/ 0 w 26650"/>
                <a:gd name="connsiteY3" fmla="*/ 225769 h 2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50" h="225769">
                  <a:moveTo>
                    <a:pt x="19521" y="0"/>
                  </a:moveTo>
                  <a:lnTo>
                    <a:pt x="26650" y="511"/>
                  </a:lnTo>
                  <a:lnTo>
                    <a:pt x="7173" y="225769"/>
                  </a:lnTo>
                  <a:lnTo>
                    <a:pt x="0" y="225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8" name="Freeform 194">
              <a:extLst>
                <a:ext uri="{FF2B5EF4-FFF2-40B4-BE49-F238E27FC236}">
                  <a16:creationId xmlns:a16="http://schemas.microsoft.com/office/drawing/2014/main" id="{72C79A1D-2F5D-42E3-9D37-7B4C04888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645" y="3034849"/>
              <a:ext cx="260350" cy="217488"/>
            </a:xfrm>
            <a:custGeom>
              <a:avLst/>
              <a:gdLst>
                <a:gd name="T0" fmla="*/ 272 w 509"/>
                <a:gd name="T1" fmla="*/ 12 h 424"/>
                <a:gd name="T2" fmla="*/ 500 w 509"/>
                <a:gd name="T3" fmla="*/ 234 h 424"/>
                <a:gd name="T4" fmla="*/ 237 w 509"/>
                <a:gd name="T5" fmla="*/ 412 h 424"/>
                <a:gd name="T6" fmla="*/ 10 w 509"/>
                <a:gd name="T7" fmla="*/ 191 h 424"/>
                <a:gd name="T8" fmla="*/ 272 w 509"/>
                <a:gd name="T9" fmla="*/ 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9" h="424">
                  <a:moveTo>
                    <a:pt x="272" y="12"/>
                  </a:moveTo>
                  <a:cubicBezTo>
                    <a:pt x="407" y="24"/>
                    <a:pt x="509" y="123"/>
                    <a:pt x="500" y="234"/>
                  </a:cubicBezTo>
                  <a:cubicBezTo>
                    <a:pt x="490" y="344"/>
                    <a:pt x="372" y="424"/>
                    <a:pt x="237" y="412"/>
                  </a:cubicBezTo>
                  <a:cubicBezTo>
                    <a:pt x="102" y="400"/>
                    <a:pt x="0" y="301"/>
                    <a:pt x="10" y="191"/>
                  </a:cubicBezTo>
                  <a:cubicBezTo>
                    <a:pt x="20" y="80"/>
                    <a:pt x="137" y="0"/>
                    <a:pt x="272" y="1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95">
              <a:extLst>
                <a:ext uri="{FF2B5EF4-FFF2-40B4-BE49-F238E27FC236}">
                  <a16:creationId xmlns:a16="http://schemas.microsoft.com/office/drawing/2014/main" id="{B563D6A4-ECF7-4D5D-8B93-EC04881AF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170" y="3038024"/>
              <a:ext cx="242888" cy="200025"/>
            </a:xfrm>
            <a:custGeom>
              <a:avLst/>
              <a:gdLst>
                <a:gd name="T0" fmla="*/ 252 w 471"/>
                <a:gd name="T1" fmla="*/ 11 h 392"/>
                <a:gd name="T2" fmla="*/ 462 w 471"/>
                <a:gd name="T3" fmla="*/ 216 h 392"/>
                <a:gd name="T4" fmla="*/ 219 w 471"/>
                <a:gd name="T5" fmla="*/ 381 h 392"/>
                <a:gd name="T6" fmla="*/ 9 w 471"/>
                <a:gd name="T7" fmla="*/ 176 h 392"/>
                <a:gd name="T8" fmla="*/ 252 w 471"/>
                <a:gd name="T9" fmla="*/ 1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392">
                  <a:moveTo>
                    <a:pt x="252" y="11"/>
                  </a:moveTo>
                  <a:cubicBezTo>
                    <a:pt x="377" y="22"/>
                    <a:pt x="471" y="114"/>
                    <a:pt x="462" y="216"/>
                  </a:cubicBezTo>
                  <a:cubicBezTo>
                    <a:pt x="453" y="318"/>
                    <a:pt x="345" y="392"/>
                    <a:pt x="219" y="381"/>
                  </a:cubicBezTo>
                  <a:cubicBezTo>
                    <a:pt x="94" y="370"/>
                    <a:pt x="0" y="279"/>
                    <a:pt x="9" y="176"/>
                  </a:cubicBezTo>
                  <a:cubicBezTo>
                    <a:pt x="18" y="74"/>
                    <a:pt x="127" y="0"/>
                    <a:pt x="252" y="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96">
              <a:extLst>
                <a:ext uri="{FF2B5EF4-FFF2-40B4-BE49-F238E27FC236}">
                  <a16:creationId xmlns:a16="http://schemas.microsoft.com/office/drawing/2014/main" id="{738CAA3A-CD11-4DE0-B06C-533CDB45C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7495" y="3009449"/>
              <a:ext cx="133350" cy="163513"/>
            </a:xfrm>
            <a:custGeom>
              <a:avLst/>
              <a:gdLst>
                <a:gd name="T0" fmla="*/ 23 w 260"/>
                <a:gd name="T1" fmla="*/ 0 h 318"/>
                <a:gd name="T2" fmla="*/ 260 w 260"/>
                <a:gd name="T3" fmla="*/ 21 h 318"/>
                <a:gd name="T4" fmla="*/ 243 w 260"/>
                <a:gd name="T5" fmla="*/ 225 h 318"/>
                <a:gd name="T6" fmla="*/ 115 w 260"/>
                <a:gd name="T7" fmla="*/ 312 h 318"/>
                <a:gd name="T8" fmla="*/ 5 w 260"/>
                <a:gd name="T9" fmla="*/ 204 h 318"/>
                <a:gd name="T10" fmla="*/ 23 w 260"/>
                <a:gd name="T11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318">
                  <a:moveTo>
                    <a:pt x="23" y="0"/>
                  </a:moveTo>
                  <a:lnTo>
                    <a:pt x="260" y="21"/>
                  </a:lnTo>
                  <a:lnTo>
                    <a:pt x="243" y="225"/>
                  </a:lnTo>
                  <a:cubicBezTo>
                    <a:pt x="238" y="279"/>
                    <a:pt x="181" y="318"/>
                    <a:pt x="115" y="312"/>
                  </a:cubicBezTo>
                  <a:cubicBezTo>
                    <a:pt x="50" y="306"/>
                    <a:pt x="0" y="258"/>
                    <a:pt x="5" y="204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97">
              <a:extLst>
                <a:ext uri="{FF2B5EF4-FFF2-40B4-BE49-F238E27FC236}">
                  <a16:creationId xmlns:a16="http://schemas.microsoft.com/office/drawing/2014/main" id="{9C8B7126-0A2A-4E9C-88C9-9BF1C3FA7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115888" cy="142875"/>
            </a:xfrm>
            <a:custGeom>
              <a:avLst/>
              <a:gdLst>
                <a:gd name="T0" fmla="*/ 20 w 228"/>
                <a:gd name="T1" fmla="*/ 0 h 278"/>
                <a:gd name="T2" fmla="*/ 228 w 228"/>
                <a:gd name="T3" fmla="*/ 18 h 278"/>
                <a:gd name="T4" fmla="*/ 212 w 228"/>
                <a:gd name="T5" fmla="*/ 197 h 278"/>
                <a:gd name="T6" fmla="*/ 101 w 228"/>
                <a:gd name="T7" fmla="*/ 273 h 278"/>
                <a:gd name="T8" fmla="*/ 4 w 228"/>
                <a:gd name="T9" fmla="*/ 179 h 278"/>
                <a:gd name="T10" fmla="*/ 20 w 228"/>
                <a:gd name="T1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78">
                  <a:moveTo>
                    <a:pt x="20" y="0"/>
                  </a:moveTo>
                  <a:lnTo>
                    <a:pt x="228" y="18"/>
                  </a:lnTo>
                  <a:lnTo>
                    <a:pt x="212" y="197"/>
                  </a:lnTo>
                  <a:cubicBezTo>
                    <a:pt x="208" y="244"/>
                    <a:pt x="158" y="278"/>
                    <a:pt x="101" y="273"/>
                  </a:cubicBezTo>
                  <a:cubicBezTo>
                    <a:pt x="43" y="268"/>
                    <a:pt x="0" y="226"/>
                    <a:pt x="4" y="179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8">
              <a:extLst>
                <a:ext uri="{FF2B5EF4-FFF2-40B4-BE49-F238E27FC236}">
                  <a16:creationId xmlns:a16="http://schemas.microsoft.com/office/drawing/2014/main" id="{0CB71271-3F24-499E-8A1F-AD020962F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47625" cy="136525"/>
            </a:xfrm>
            <a:custGeom>
              <a:avLst/>
              <a:gdLst>
                <a:gd name="T0" fmla="*/ 19 w 94"/>
                <a:gd name="T1" fmla="*/ 0 h 267"/>
                <a:gd name="T2" fmla="*/ 94 w 94"/>
                <a:gd name="T3" fmla="*/ 7 h 267"/>
                <a:gd name="T4" fmla="*/ 71 w 94"/>
                <a:gd name="T5" fmla="*/ 267 h 267"/>
                <a:gd name="T6" fmla="*/ 3 w 94"/>
                <a:gd name="T7" fmla="*/ 179 h 267"/>
                <a:gd name="T8" fmla="*/ 19 w 94"/>
                <a:gd name="T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267">
                  <a:moveTo>
                    <a:pt x="19" y="0"/>
                  </a:moveTo>
                  <a:lnTo>
                    <a:pt x="94" y="7"/>
                  </a:lnTo>
                  <a:lnTo>
                    <a:pt x="71" y="267"/>
                  </a:lnTo>
                  <a:cubicBezTo>
                    <a:pt x="29" y="253"/>
                    <a:pt x="0" y="218"/>
                    <a:pt x="3" y="17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99">
              <a:extLst>
                <a:ext uri="{FF2B5EF4-FFF2-40B4-BE49-F238E27FC236}">
                  <a16:creationId xmlns:a16="http://schemas.microsoft.com/office/drawing/2014/main" id="{AFAD55EA-5F65-449D-8258-823B52CF7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108" y="3068186"/>
              <a:ext cx="115888" cy="153988"/>
            </a:xfrm>
            <a:custGeom>
              <a:avLst/>
              <a:gdLst>
                <a:gd name="T0" fmla="*/ 168 w 228"/>
                <a:gd name="T1" fmla="*/ 298 h 301"/>
                <a:gd name="T2" fmla="*/ 6 w 228"/>
                <a:gd name="T3" fmla="*/ 124 h 301"/>
                <a:gd name="T4" fmla="*/ 89 w 228"/>
                <a:gd name="T5" fmla="*/ 0 h 301"/>
                <a:gd name="T6" fmla="*/ 80 w 228"/>
                <a:gd name="T7" fmla="*/ 107 h 301"/>
                <a:gd name="T8" fmla="*/ 192 w 228"/>
                <a:gd name="T9" fmla="*/ 221 h 301"/>
                <a:gd name="T10" fmla="*/ 220 w 228"/>
                <a:gd name="T11" fmla="*/ 272 h 301"/>
                <a:gd name="T12" fmla="*/ 168 w 228"/>
                <a:gd name="T13" fmla="*/ 29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301">
                  <a:moveTo>
                    <a:pt x="168" y="298"/>
                  </a:moveTo>
                  <a:cubicBezTo>
                    <a:pt x="70" y="281"/>
                    <a:pt x="0" y="194"/>
                    <a:pt x="6" y="124"/>
                  </a:cubicBezTo>
                  <a:cubicBezTo>
                    <a:pt x="12" y="54"/>
                    <a:pt x="46" y="24"/>
                    <a:pt x="89" y="0"/>
                  </a:cubicBezTo>
                  <a:cubicBezTo>
                    <a:pt x="103" y="45"/>
                    <a:pt x="84" y="62"/>
                    <a:pt x="80" y="107"/>
                  </a:cubicBezTo>
                  <a:cubicBezTo>
                    <a:pt x="76" y="159"/>
                    <a:pt x="129" y="215"/>
                    <a:pt x="192" y="221"/>
                  </a:cubicBezTo>
                  <a:cubicBezTo>
                    <a:pt x="216" y="224"/>
                    <a:pt x="228" y="246"/>
                    <a:pt x="220" y="272"/>
                  </a:cubicBezTo>
                  <a:cubicBezTo>
                    <a:pt x="213" y="299"/>
                    <a:pt x="197" y="301"/>
                    <a:pt x="168" y="298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00">
              <a:extLst>
                <a:ext uri="{FF2B5EF4-FFF2-40B4-BE49-F238E27FC236}">
                  <a16:creationId xmlns:a16="http://schemas.microsoft.com/office/drawing/2014/main" id="{EA2BC191-4F63-4B74-8B6E-BB6BB3988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158" y="2872924"/>
              <a:ext cx="220663" cy="184150"/>
            </a:xfrm>
            <a:custGeom>
              <a:avLst/>
              <a:gdLst>
                <a:gd name="T0" fmla="*/ 230 w 430"/>
                <a:gd name="T1" fmla="*/ 10 h 359"/>
                <a:gd name="T2" fmla="*/ 422 w 430"/>
                <a:gd name="T3" fmla="*/ 198 h 359"/>
                <a:gd name="T4" fmla="*/ 200 w 430"/>
                <a:gd name="T5" fmla="*/ 349 h 359"/>
                <a:gd name="T6" fmla="*/ 8 w 430"/>
                <a:gd name="T7" fmla="*/ 161 h 359"/>
                <a:gd name="T8" fmla="*/ 230 w 430"/>
                <a:gd name="T9" fmla="*/ 1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359">
                  <a:moveTo>
                    <a:pt x="230" y="10"/>
                  </a:moveTo>
                  <a:cubicBezTo>
                    <a:pt x="344" y="20"/>
                    <a:pt x="430" y="104"/>
                    <a:pt x="422" y="198"/>
                  </a:cubicBezTo>
                  <a:cubicBezTo>
                    <a:pt x="414" y="291"/>
                    <a:pt x="314" y="359"/>
                    <a:pt x="200" y="349"/>
                  </a:cubicBezTo>
                  <a:cubicBezTo>
                    <a:pt x="86" y="339"/>
                    <a:pt x="0" y="255"/>
                    <a:pt x="8" y="161"/>
                  </a:cubicBezTo>
                  <a:cubicBezTo>
                    <a:pt x="17" y="68"/>
                    <a:pt x="116" y="0"/>
                    <a:pt x="230" y="1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1">
              <a:extLst>
                <a:ext uri="{FF2B5EF4-FFF2-40B4-BE49-F238E27FC236}">
                  <a16:creationId xmlns:a16="http://schemas.microsoft.com/office/drawing/2014/main" id="{4093D4C1-8FC8-4B2E-8C21-8F0577FB4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270" y="2879274"/>
              <a:ext cx="200025" cy="166688"/>
            </a:xfrm>
            <a:custGeom>
              <a:avLst/>
              <a:gdLst>
                <a:gd name="T0" fmla="*/ 209 w 391"/>
                <a:gd name="T1" fmla="*/ 9 h 326"/>
                <a:gd name="T2" fmla="*/ 384 w 391"/>
                <a:gd name="T3" fmla="*/ 180 h 326"/>
                <a:gd name="T4" fmla="*/ 182 w 391"/>
                <a:gd name="T5" fmla="*/ 317 h 326"/>
                <a:gd name="T6" fmla="*/ 7 w 391"/>
                <a:gd name="T7" fmla="*/ 147 h 326"/>
                <a:gd name="T8" fmla="*/ 209 w 391"/>
                <a:gd name="T9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326">
                  <a:moveTo>
                    <a:pt x="209" y="9"/>
                  </a:moveTo>
                  <a:cubicBezTo>
                    <a:pt x="313" y="18"/>
                    <a:pt x="391" y="95"/>
                    <a:pt x="384" y="180"/>
                  </a:cubicBezTo>
                  <a:cubicBezTo>
                    <a:pt x="376" y="265"/>
                    <a:pt x="286" y="326"/>
                    <a:pt x="182" y="317"/>
                  </a:cubicBezTo>
                  <a:cubicBezTo>
                    <a:pt x="78" y="308"/>
                    <a:pt x="0" y="232"/>
                    <a:pt x="7" y="147"/>
                  </a:cubicBezTo>
                  <a:cubicBezTo>
                    <a:pt x="15" y="62"/>
                    <a:pt x="105" y="0"/>
                    <a:pt x="209" y="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02">
              <a:extLst>
                <a:ext uri="{FF2B5EF4-FFF2-40B4-BE49-F238E27FC236}">
                  <a16:creationId xmlns:a16="http://schemas.microsoft.com/office/drawing/2014/main" id="{756601B1-6086-4539-8B5B-5D8AC42F5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083" y="2890386"/>
              <a:ext cx="101600" cy="84138"/>
            </a:xfrm>
            <a:custGeom>
              <a:avLst/>
              <a:gdLst>
                <a:gd name="T0" fmla="*/ 106 w 198"/>
                <a:gd name="T1" fmla="*/ 5 h 166"/>
                <a:gd name="T2" fmla="*/ 194 w 198"/>
                <a:gd name="T3" fmla="*/ 91 h 166"/>
                <a:gd name="T4" fmla="*/ 92 w 198"/>
                <a:gd name="T5" fmla="*/ 161 h 166"/>
                <a:gd name="T6" fmla="*/ 3 w 198"/>
                <a:gd name="T7" fmla="*/ 75 h 166"/>
                <a:gd name="T8" fmla="*/ 106 w 198"/>
                <a:gd name="T9" fmla="*/ 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66">
                  <a:moveTo>
                    <a:pt x="106" y="5"/>
                  </a:moveTo>
                  <a:cubicBezTo>
                    <a:pt x="158" y="10"/>
                    <a:pt x="198" y="48"/>
                    <a:pt x="194" y="91"/>
                  </a:cubicBezTo>
                  <a:cubicBezTo>
                    <a:pt x="190" y="135"/>
                    <a:pt x="145" y="166"/>
                    <a:pt x="92" y="161"/>
                  </a:cubicBezTo>
                  <a:cubicBezTo>
                    <a:pt x="39" y="157"/>
                    <a:pt x="0" y="118"/>
                    <a:pt x="3" y="75"/>
                  </a:cubicBezTo>
                  <a:cubicBezTo>
                    <a:pt x="7" y="32"/>
                    <a:pt x="53" y="0"/>
                    <a:pt x="106" y="5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3" name="Freeform 104">
            <a:extLst>
              <a:ext uri="{FF2B5EF4-FFF2-40B4-BE49-F238E27FC236}">
                <a16:creationId xmlns:a16="http://schemas.microsoft.com/office/drawing/2014/main" id="{CFDCA4B5-4BA3-4C7A-82E1-03FC281B972C}"/>
              </a:ext>
            </a:extLst>
          </p:cNvPr>
          <p:cNvSpPr>
            <a:spLocks/>
          </p:cNvSpPr>
          <p:nvPr/>
        </p:nvSpPr>
        <p:spPr bwMode="auto">
          <a:xfrm>
            <a:off x="8644703" y="1954020"/>
            <a:ext cx="2841625" cy="3248025"/>
          </a:xfrm>
          <a:custGeom>
            <a:avLst/>
            <a:gdLst>
              <a:gd name="T0" fmla="*/ 5537 w 5537"/>
              <a:gd name="T1" fmla="*/ 1014 h 6331"/>
              <a:gd name="T2" fmla="*/ 1261 w 5537"/>
              <a:gd name="T3" fmla="*/ 0 h 6331"/>
              <a:gd name="T4" fmla="*/ 0 w 5537"/>
              <a:gd name="T5" fmla="*/ 5317 h 6331"/>
              <a:gd name="T6" fmla="*/ 4276 w 5537"/>
              <a:gd name="T7" fmla="*/ 6331 h 6331"/>
              <a:gd name="T8" fmla="*/ 5537 w 5537"/>
              <a:gd name="T9" fmla="*/ 1014 h 6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37" h="6331">
                <a:moveTo>
                  <a:pt x="5537" y="1014"/>
                </a:moveTo>
                <a:lnTo>
                  <a:pt x="1261" y="0"/>
                </a:lnTo>
                <a:lnTo>
                  <a:pt x="0" y="5317"/>
                </a:lnTo>
                <a:lnTo>
                  <a:pt x="4276" y="6331"/>
                </a:lnTo>
                <a:lnTo>
                  <a:pt x="5537" y="1014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chemeClr val="tx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105">
            <a:extLst>
              <a:ext uri="{FF2B5EF4-FFF2-40B4-BE49-F238E27FC236}">
                <a16:creationId xmlns:a16="http://schemas.microsoft.com/office/drawing/2014/main" id="{FA8BC4EE-E59A-41AF-BA90-EF833EAE7B37}"/>
              </a:ext>
            </a:extLst>
          </p:cNvPr>
          <p:cNvSpPr>
            <a:spLocks/>
          </p:cNvSpPr>
          <p:nvPr/>
        </p:nvSpPr>
        <p:spPr bwMode="auto">
          <a:xfrm>
            <a:off x="8925691" y="2095308"/>
            <a:ext cx="2417763" cy="2373313"/>
          </a:xfrm>
          <a:custGeom>
            <a:avLst/>
            <a:gdLst>
              <a:gd name="T0" fmla="*/ 4711 w 4711"/>
              <a:gd name="T1" fmla="*/ 908 h 4626"/>
              <a:gd name="T2" fmla="*/ 881 w 4711"/>
              <a:gd name="T3" fmla="*/ 0 h 4626"/>
              <a:gd name="T4" fmla="*/ 0 w 4711"/>
              <a:gd name="T5" fmla="*/ 3718 h 4626"/>
              <a:gd name="T6" fmla="*/ 3829 w 4711"/>
              <a:gd name="T7" fmla="*/ 4626 h 4626"/>
              <a:gd name="T8" fmla="*/ 4711 w 4711"/>
              <a:gd name="T9" fmla="*/ 908 h 4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11" h="4626">
                <a:moveTo>
                  <a:pt x="4711" y="908"/>
                </a:moveTo>
                <a:lnTo>
                  <a:pt x="881" y="0"/>
                </a:lnTo>
                <a:lnTo>
                  <a:pt x="0" y="3718"/>
                </a:lnTo>
                <a:lnTo>
                  <a:pt x="3829" y="4626"/>
                </a:lnTo>
                <a:lnTo>
                  <a:pt x="4711" y="9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B155305-92F4-464B-B4BD-AEC3FA86AECC}"/>
              </a:ext>
            </a:extLst>
          </p:cNvPr>
          <p:cNvGrpSpPr/>
          <p:nvPr/>
        </p:nvGrpSpPr>
        <p:grpSpPr>
          <a:xfrm>
            <a:off x="9336360" y="1714076"/>
            <a:ext cx="384881" cy="973165"/>
            <a:chOff x="7627645" y="2872924"/>
            <a:chExt cx="384881" cy="9731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3E2D29E-B11C-45F1-9A00-4797FE772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1823" y="3381265"/>
              <a:ext cx="300703" cy="464824"/>
            </a:xfrm>
            <a:custGeom>
              <a:avLst/>
              <a:gdLst>
                <a:gd name="connsiteX0" fmla="*/ 29 w 300703"/>
                <a:gd name="connsiteY0" fmla="*/ 0 h 464824"/>
                <a:gd name="connsiteX1" fmla="*/ 38050 w 300703"/>
                <a:gd name="connsiteY1" fmla="*/ 0 h 464824"/>
                <a:gd name="connsiteX2" fmla="*/ 89469 w 300703"/>
                <a:gd name="connsiteY2" fmla="*/ 113672 h 464824"/>
                <a:gd name="connsiteX3" fmla="*/ 238070 w 300703"/>
                <a:gd name="connsiteY3" fmla="*/ 159321 h 464824"/>
                <a:gd name="connsiteX4" fmla="*/ 215960 w 300703"/>
                <a:gd name="connsiteY4" fmla="*/ 268057 h 464824"/>
                <a:gd name="connsiteX5" fmla="*/ 223159 w 300703"/>
                <a:gd name="connsiteY5" fmla="*/ 283958 h 464824"/>
                <a:gd name="connsiteX6" fmla="*/ 294117 w 300703"/>
                <a:gd name="connsiteY6" fmla="*/ 330119 h 464824"/>
                <a:gd name="connsiteX7" fmla="*/ 232928 w 300703"/>
                <a:gd name="connsiteY7" fmla="*/ 453218 h 464824"/>
                <a:gd name="connsiteX8" fmla="*/ 99753 w 300703"/>
                <a:gd name="connsiteY8" fmla="*/ 418340 h 464824"/>
                <a:gd name="connsiteX9" fmla="*/ 111579 w 300703"/>
                <a:gd name="connsiteY9" fmla="*/ 334736 h 464824"/>
                <a:gd name="connsiteX10" fmla="*/ 104381 w 300703"/>
                <a:gd name="connsiteY10" fmla="*/ 318835 h 464824"/>
                <a:gd name="connsiteX11" fmla="*/ 7713 w 300703"/>
                <a:gd name="connsiteY11" fmla="*/ 263441 h 464824"/>
                <a:gd name="connsiteX12" fmla="*/ 58104 w 300703"/>
                <a:gd name="connsiteY12" fmla="*/ 129572 h 464824"/>
                <a:gd name="connsiteX13" fmla="*/ 0 w 300703"/>
                <a:gd name="connsiteY13" fmla="*/ 2371 h 4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0703" h="464824">
                  <a:moveTo>
                    <a:pt x="29" y="0"/>
                  </a:moveTo>
                  <a:lnTo>
                    <a:pt x="38050" y="0"/>
                  </a:lnTo>
                  <a:lnTo>
                    <a:pt x="89469" y="113672"/>
                  </a:lnTo>
                  <a:cubicBezTo>
                    <a:pt x="150658" y="90591"/>
                    <a:pt x="215446" y="110082"/>
                    <a:pt x="238070" y="159321"/>
                  </a:cubicBezTo>
                  <a:cubicBezTo>
                    <a:pt x="254010" y="194199"/>
                    <a:pt x="244240" y="236257"/>
                    <a:pt x="215960" y="268057"/>
                  </a:cubicBezTo>
                  <a:lnTo>
                    <a:pt x="223159" y="283958"/>
                  </a:lnTo>
                  <a:cubicBezTo>
                    <a:pt x="255038" y="287035"/>
                    <a:pt x="281776" y="303448"/>
                    <a:pt x="294117" y="330119"/>
                  </a:cubicBezTo>
                  <a:cubicBezTo>
                    <a:pt x="314170" y="373717"/>
                    <a:pt x="286918" y="429111"/>
                    <a:pt x="232928" y="453218"/>
                  </a:cubicBezTo>
                  <a:cubicBezTo>
                    <a:pt x="179452" y="477837"/>
                    <a:pt x="119806" y="461937"/>
                    <a:pt x="99753" y="418340"/>
                  </a:cubicBezTo>
                  <a:cubicBezTo>
                    <a:pt x="87927" y="391156"/>
                    <a:pt x="93068" y="360381"/>
                    <a:pt x="111579" y="334736"/>
                  </a:cubicBezTo>
                  <a:lnTo>
                    <a:pt x="104381" y="318835"/>
                  </a:lnTo>
                  <a:cubicBezTo>
                    <a:pt x="61703" y="318835"/>
                    <a:pt x="23653" y="298832"/>
                    <a:pt x="7713" y="263441"/>
                  </a:cubicBezTo>
                  <a:cubicBezTo>
                    <a:pt x="-12855" y="217792"/>
                    <a:pt x="9255" y="161885"/>
                    <a:pt x="58104" y="129572"/>
                  </a:cubicBezTo>
                  <a:lnTo>
                    <a:pt x="0" y="2371"/>
                  </a:lnTo>
                  <a:close/>
                </a:path>
              </a:pathLst>
            </a:custGeom>
            <a:solidFill>
              <a:srgbClr val="000000">
                <a:alpha val="42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080A50A-40CA-4153-8B15-E1AF5AEF7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183" y="3150737"/>
              <a:ext cx="55163" cy="227357"/>
            </a:xfrm>
            <a:custGeom>
              <a:avLst/>
              <a:gdLst>
                <a:gd name="connsiteX0" fmla="*/ 20179 w 55163"/>
                <a:gd name="connsiteY0" fmla="*/ 0 h 227357"/>
                <a:gd name="connsiteX1" fmla="*/ 55163 w 55163"/>
                <a:gd name="connsiteY1" fmla="*/ 3085 h 227357"/>
                <a:gd name="connsiteX2" fmla="*/ 35756 w 55163"/>
                <a:gd name="connsiteY2" fmla="*/ 227357 h 227357"/>
                <a:gd name="connsiteX3" fmla="*/ 0 w 55163"/>
                <a:gd name="connsiteY3" fmla="*/ 227357 h 22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163" h="227357">
                  <a:moveTo>
                    <a:pt x="20179" y="0"/>
                  </a:moveTo>
                  <a:lnTo>
                    <a:pt x="55163" y="3085"/>
                  </a:lnTo>
                  <a:lnTo>
                    <a:pt x="35756" y="227357"/>
                  </a:lnTo>
                  <a:lnTo>
                    <a:pt x="0" y="22735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222A0EE-621C-4F4F-9913-6EAC41BA6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646" y="3152325"/>
              <a:ext cx="26650" cy="225769"/>
            </a:xfrm>
            <a:custGeom>
              <a:avLst/>
              <a:gdLst>
                <a:gd name="connsiteX0" fmla="*/ 19521 w 26650"/>
                <a:gd name="connsiteY0" fmla="*/ 0 h 225769"/>
                <a:gd name="connsiteX1" fmla="*/ 26650 w 26650"/>
                <a:gd name="connsiteY1" fmla="*/ 511 h 225769"/>
                <a:gd name="connsiteX2" fmla="*/ 7173 w 26650"/>
                <a:gd name="connsiteY2" fmla="*/ 225769 h 225769"/>
                <a:gd name="connsiteX3" fmla="*/ 0 w 26650"/>
                <a:gd name="connsiteY3" fmla="*/ 225769 h 2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50" h="225769">
                  <a:moveTo>
                    <a:pt x="19521" y="0"/>
                  </a:moveTo>
                  <a:lnTo>
                    <a:pt x="26650" y="511"/>
                  </a:lnTo>
                  <a:lnTo>
                    <a:pt x="7173" y="225769"/>
                  </a:lnTo>
                  <a:lnTo>
                    <a:pt x="0" y="225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0" name="Freeform 194">
              <a:extLst>
                <a:ext uri="{FF2B5EF4-FFF2-40B4-BE49-F238E27FC236}">
                  <a16:creationId xmlns:a16="http://schemas.microsoft.com/office/drawing/2014/main" id="{DBB45E7A-375A-4C7F-A0E5-119293A98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645" y="3034849"/>
              <a:ext cx="260350" cy="217488"/>
            </a:xfrm>
            <a:custGeom>
              <a:avLst/>
              <a:gdLst>
                <a:gd name="T0" fmla="*/ 272 w 509"/>
                <a:gd name="T1" fmla="*/ 12 h 424"/>
                <a:gd name="T2" fmla="*/ 500 w 509"/>
                <a:gd name="T3" fmla="*/ 234 h 424"/>
                <a:gd name="T4" fmla="*/ 237 w 509"/>
                <a:gd name="T5" fmla="*/ 412 h 424"/>
                <a:gd name="T6" fmla="*/ 10 w 509"/>
                <a:gd name="T7" fmla="*/ 191 h 424"/>
                <a:gd name="T8" fmla="*/ 272 w 509"/>
                <a:gd name="T9" fmla="*/ 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9" h="424">
                  <a:moveTo>
                    <a:pt x="272" y="12"/>
                  </a:moveTo>
                  <a:cubicBezTo>
                    <a:pt x="407" y="24"/>
                    <a:pt x="509" y="123"/>
                    <a:pt x="500" y="234"/>
                  </a:cubicBezTo>
                  <a:cubicBezTo>
                    <a:pt x="490" y="344"/>
                    <a:pt x="372" y="424"/>
                    <a:pt x="237" y="412"/>
                  </a:cubicBezTo>
                  <a:cubicBezTo>
                    <a:pt x="102" y="400"/>
                    <a:pt x="0" y="301"/>
                    <a:pt x="10" y="191"/>
                  </a:cubicBezTo>
                  <a:cubicBezTo>
                    <a:pt x="20" y="80"/>
                    <a:pt x="137" y="0"/>
                    <a:pt x="272" y="1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95">
              <a:extLst>
                <a:ext uri="{FF2B5EF4-FFF2-40B4-BE49-F238E27FC236}">
                  <a16:creationId xmlns:a16="http://schemas.microsoft.com/office/drawing/2014/main" id="{59F2BE26-20C5-4C2F-9945-76D40FAE0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170" y="3038024"/>
              <a:ext cx="242888" cy="200025"/>
            </a:xfrm>
            <a:custGeom>
              <a:avLst/>
              <a:gdLst>
                <a:gd name="T0" fmla="*/ 252 w 471"/>
                <a:gd name="T1" fmla="*/ 11 h 392"/>
                <a:gd name="T2" fmla="*/ 462 w 471"/>
                <a:gd name="T3" fmla="*/ 216 h 392"/>
                <a:gd name="T4" fmla="*/ 219 w 471"/>
                <a:gd name="T5" fmla="*/ 381 h 392"/>
                <a:gd name="T6" fmla="*/ 9 w 471"/>
                <a:gd name="T7" fmla="*/ 176 h 392"/>
                <a:gd name="T8" fmla="*/ 252 w 471"/>
                <a:gd name="T9" fmla="*/ 1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392">
                  <a:moveTo>
                    <a:pt x="252" y="11"/>
                  </a:moveTo>
                  <a:cubicBezTo>
                    <a:pt x="377" y="22"/>
                    <a:pt x="471" y="114"/>
                    <a:pt x="462" y="216"/>
                  </a:cubicBezTo>
                  <a:cubicBezTo>
                    <a:pt x="453" y="318"/>
                    <a:pt x="345" y="392"/>
                    <a:pt x="219" y="381"/>
                  </a:cubicBezTo>
                  <a:cubicBezTo>
                    <a:pt x="94" y="370"/>
                    <a:pt x="0" y="279"/>
                    <a:pt x="9" y="176"/>
                  </a:cubicBezTo>
                  <a:cubicBezTo>
                    <a:pt x="18" y="74"/>
                    <a:pt x="127" y="0"/>
                    <a:pt x="252" y="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96">
              <a:extLst>
                <a:ext uri="{FF2B5EF4-FFF2-40B4-BE49-F238E27FC236}">
                  <a16:creationId xmlns:a16="http://schemas.microsoft.com/office/drawing/2014/main" id="{C51DB864-0DC3-4D4A-879D-2772ECDF8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7495" y="3009449"/>
              <a:ext cx="133350" cy="163513"/>
            </a:xfrm>
            <a:custGeom>
              <a:avLst/>
              <a:gdLst>
                <a:gd name="T0" fmla="*/ 23 w 260"/>
                <a:gd name="T1" fmla="*/ 0 h 318"/>
                <a:gd name="T2" fmla="*/ 260 w 260"/>
                <a:gd name="T3" fmla="*/ 21 h 318"/>
                <a:gd name="T4" fmla="*/ 243 w 260"/>
                <a:gd name="T5" fmla="*/ 225 h 318"/>
                <a:gd name="T6" fmla="*/ 115 w 260"/>
                <a:gd name="T7" fmla="*/ 312 h 318"/>
                <a:gd name="T8" fmla="*/ 5 w 260"/>
                <a:gd name="T9" fmla="*/ 204 h 318"/>
                <a:gd name="T10" fmla="*/ 23 w 260"/>
                <a:gd name="T11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318">
                  <a:moveTo>
                    <a:pt x="23" y="0"/>
                  </a:moveTo>
                  <a:lnTo>
                    <a:pt x="260" y="21"/>
                  </a:lnTo>
                  <a:lnTo>
                    <a:pt x="243" y="225"/>
                  </a:lnTo>
                  <a:cubicBezTo>
                    <a:pt x="238" y="279"/>
                    <a:pt x="181" y="318"/>
                    <a:pt x="115" y="312"/>
                  </a:cubicBezTo>
                  <a:cubicBezTo>
                    <a:pt x="50" y="306"/>
                    <a:pt x="0" y="258"/>
                    <a:pt x="5" y="204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97">
              <a:extLst>
                <a:ext uri="{FF2B5EF4-FFF2-40B4-BE49-F238E27FC236}">
                  <a16:creationId xmlns:a16="http://schemas.microsoft.com/office/drawing/2014/main" id="{3118E8B1-C223-45F2-A55B-B74023A95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115888" cy="142875"/>
            </a:xfrm>
            <a:custGeom>
              <a:avLst/>
              <a:gdLst>
                <a:gd name="T0" fmla="*/ 20 w 228"/>
                <a:gd name="T1" fmla="*/ 0 h 278"/>
                <a:gd name="T2" fmla="*/ 228 w 228"/>
                <a:gd name="T3" fmla="*/ 18 h 278"/>
                <a:gd name="T4" fmla="*/ 212 w 228"/>
                <a:gd name="T5" fmla="*/ 197 h 278"/>
                <a:gd name="T6" fmla="*/ 101 w 228"/>
                <a:gd name="T7" fmla="*/ 273 h 278"/>
                <a:gd name="T8" fmla="*/ 4 w 228"/>
                <a:gd name="T9" fmla="*/ 179 h 278"/>
                <a:gd name="T10" fmla="*/ 20 w 228"/>
                <a:gd name="T1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78">
                  <a:moveTo>
                    <a:pt x="20" y="0"/>
                  </a:moveTo>
                  <a:lnTo>
                    <a:pt x="228" y="18"/>
                  </a:lnTo>
                  <a:lnTo>
                    <a:pt x="212" y="197"/>
                  </a:lnTo>
                  <a:cubicBezTo>
                    <a:pt x="208" y="244"/>
                    <a:pt x="158" y="278"/>
                    <a:pt x="101" y="273"/>
                  </a:cubicBezTo>
                  <a:cubicBezTo>
                    <a:pt x="43" y="268"/>
                    <a:pt x="0" y="226"/>
                    <a:pt x="4" y="179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98">
              <a:extLst>
                <a:ext uri="{FF2B5EF4-FFF2-40B4-BE49-F238E27FC236}">
                  <a16:creationId xmlns:a16="http://schemas.microsoft.com/office/drawing/2014/main" id="{CE49D2A2-E90B-44CB-86E4-8871C3487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47625" cy="136525"/>
            </a:xfrm>
            <a:custGeom>
              <a:avLst/>
              <a:gdLst>
                <a:gd name="T0" fmla="*/ 19 w 94"/>
                <a:gd name="T1" fmla="*/ 0 h 267"/>
                <a:gd name="T2" fmla="*/ 94 w 94"/>
                <a:gd name="T3" fmla="*/ 7 h 267"/>
                <a:gd name="T4" fmla="*/ 71 w 94"/>
                <a:gd name="T5" fmla="*/ 267 h 267"/>
                <a:gd name="T6" fmla="*/ 3 w 94"/>
                <a:gd name="T7" fmla="*/ 179 h 267"/>
                <a:gd name="T8" fmla="*/ 19 w 94"/>
                <a:gd name="T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267">
                  <a:moveTo>
                    <a:pt x="19" y="0"/>
                  </a:moveTo>
                  <a:lnTo>
                    <a:pt x="94" y="7"/>
                  </a:lnTo>
                  <a:lnTo>
                    <a:pt x="71" y="267"/>
                  </a:lnTo>
                  <a:cubicBezTo>
                    <a:pt x="29" y="253"/>
                    <a:pt x="0" y="218"/>
                    <a:pt x="3" y="17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99">
              <a:extLst>
                <a:ext uri="{FF2B5EF4-FFF2-40B4-BE49-F238E27FC236}">
                  <a16:creationId xmlns:a16="http://schemas.microsoft.com/office/drawing/2014/main" id="{30838F7C-B1A9-4BD9-978A-492F415AB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108" y="3068186"/>
              <a:ext cx="115888" cy="153988"/>
            </a:xfrm>
            <a:custGeom>
              <a:avLst/>
              <a:gdLst>
                <a:gd name="T0" fmla="*/ 168 w 228"/>
                <a:gd name="T1" fmla="*/ 298 h 301"/>
                <a:gd name="T2" fmla="*/ 6 w 228"/>
                <a:gd name="T3" fmla="*/ 124 h 301"/>
                <a:gd name="T4" fmla="*/ 89 w 228"/>
                <a:gd name="T5" fmla="*/ 0 h 301"/>
                <a:gd name="T6" fmla="*/ 80 w 228"/>
                <a:gd name="T7" fmla="*/ 107 h 301"/>
                <a:gd name="T8" fmla="*/ 192 w 228"/>
                <a:gd name="T9" fmla="*/ 221 h 301"/>
                <a:gd name="T10" fmla="*/ 220 w 228"/>
                <a:gd name="T11" fmla="*/ 272 h 301"/>
                <a:gd name="T12" fmla="*/ 168 w 228"/>
                <a:gd name="T13" fmla="*/ 29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301">
                  <a:moveTo>
                    <a:pt x="168" y="298"/>
                  </a:moveTo>
                  <a:cubicBezTo>
                    <a:pt x="70" y="281"/>
                    <a:pt x="0" y="194"/>
                    <a:pt x="6" y="124"/>
                  </a:cubicBezTo>
                  <a:cubicBezTo>
                    <a:pt x="12" y="54"/>
                    <a:pt x="46" y="24"/>
                    <a:pt x="89" y="0"/>
                  </a:cubicBezTo>
                  <a:cubicBezTo>
                    <a:pt x="103" y="45"/>
                    <a:pt x="84" y="62"/>
                    <a:pt x="80" y="107"/>
                  </a:cubicBezTo>
                  <a:cubicBezTo>
                    <a:pt x="76" y="159"/>
                    <a:pt x="129" y="215"/>
                    <a:pt x="192" y="221"/>
                  </a:cubicBezTo>
                  <a:cubicBezTo>
                    <a:pt x="216" y="224"/>
                    <a:pt x="228" y="246"/>
                    <a:pt x="220" y="272"/>
                  </a:cubicBezTo>
                  <a:cubicBezTo>
                    <a:pt x="213" y="299"/>
                    <a:pt x="197" y="301"/>
                    <a:pt x="168" y="298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200">
              <a:extLst>
                <a:ext uri="{FF2B5EF4-FFF2-40B4-BE49-F238E27FC236}">
                  <a16:creationId xmlns:a16="http://schemas.microsoft.com/office/drawing/2014/main" id="{73BDFFF4-F9FF-4C16-8994-8D29B63D8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158" y="2872924"/>
              <a:ext cx="220663" cy="184150"/>
            </a:xfrm>
            <a:custGeom>
              <a:avLst/>
              <a:gdLst>
                <a:gd name="T0" fmla="*/ 230 w 430"/>
                <a:gd name="T1" fmla="*/ 10 h 359"/>
                <a:gd name="T2" fmla="*/ 422 w 430"/>
                <a:gd name="T3" fmla="*/ 198 h 359"/>
                <a:gd name="T4" fmla="*/ 200 w 430"/>
                <a:gd name="T5" fmla="*/ 349 h 359"/>
                <a:gd name="T6" fmla="*/ 8 w 430"/>
                <a:gd name="T7" fmla="*/ 161 h 359"/>
                <a:gd name="T8" fmla="*/ 230 w 430"/>
                <a:gd name="T9" fmla="*/ 1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359">
                  <a:moveTo>
                    <a:pt x="230" y="10"/>
                  </a:moveTo>
                  <a:cubicBezTo>
                    <a:pt x="344" y="20"/>
                    <a:pt x="430" y="104"/>
                    <a:pt x="422" y="198"/>
                  </a:cubicBezTo>
                  <a:cubicBezTo>
                    <a:pt x="414" y="291"/>
                    <a:pt x="314" y="359"/>
                    <a:pt x="200" y="349"/>
                  </a:cubicBezTo>
                  <a:cubicBezTo>
                    <a:pt x="86" y="339"/>
                    <a:pt x="0" y="255"/>
                    <a:pt x="8" y="161"/>
                  </a:cubicBezTo>
                  <a:cubicBezTo>
                    <a:pt x="17" y="68"/>
                    <a:pt x="116" y="0"/>
                    <a:pt x="230" y="1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201">
              <a:extLst>
                <a:ext uri="{FF2B5EF4-FFF2-40B4-BE49-F238E27FC236}">
                  <a16:creationId xmlns:a16="http://schemas.microsoft.com/office/drawing/2014/main" id="{6F5AB0E1-00E4-49ED-A83A-C62C2E6B3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270" y="2879274"/>
              <a:ext cx="200025" cy="166688"/>
            </a:xfrm>
            <a:custGeom>
              <a:avLst/>
              <a:gdLst>
                <a:gd name="T0" fmla="*/ 209 w 391"/>
                <a:gd name="T1" fmla="*/ 9 h 326"/>
                <a:gd name="T2" fmla="*/ 384 w 391"/>
                <a:gd name="T3" fmla="*/ 180 h 326"/>
                <a:gd name="T4" fmla="*/ 182 w 391"/>
                <a:gd name="T5" fmla="*/ 317 h 326"/>
                <a:gd name="T6" fmla="*/ 7 w 391"/>
                <a:gd name="T7" fmla="*/ 147 h 326"/>
                <a:gd name="T8" fmla="*/ 209 w 391"/>
                <a:gd name="T9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326">
                  <a:moveTo>
                    <a:pt x="209" y="9"/>
                  </a:moveTo>
                  <a:cubicBezTo>
                    <a:pt x="313" y="18"/>
                    <a:pt x="391" y="95"/>
                    <a:pt x="384" y="180"/>
                  </a:cubicBezTo>
                  <a:cubicBezTo>
                    <a:pt x="376" y="265"/>
                    <a:pt x="286" y="326"/>
                    <a:pt x="182" y="317"/>
                  </a:cubicBezTo>
                  <a:cubicBezTo>
                    <a:pt x="78" y="308"/>
                    <a:pt x="0" y="232"/>
                    <a:pt x="7" y="147"/>
                  </a:cubicBezTo>
                  <a:cubicBezTo>
                    <a:pt x="15" y="62"/>
                    <a:pt x="105" y="0"/>
                    <a:pt x="209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202">
              <a:extLst>
                <a:ext uri="{FF2B5EF4-FFF2-40B4-BE49-F238E27FC236}">
                  <a16:creationId xmlns:a16="http://schemas.microsoft.com/office/drawing/2014/main" id="{9FA94F35-DDBB-476B-8648-A9E3D70EA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083" y="2890386"/>
              <a:ext cx="101600" cy="84138"/>
            </a:xfrm>
            <a:custGeom>
              <a:avLst/>
              <a:gdLst>
                <a:gd name="T0" fmla="*/ 106 w 198"/>
                <a:gd name="T1" fmla="*/ 5 h 166"/>
                <a:gd name="T2" fmla="*/ 194 w 198"/>
                <a:gd name="T3" fmla="*/ 91 h 166"/>
                <a:gd name="T4" fmla="*/ 92 w 198"/>
                <a:gd name="T5" fmla="*/ 161 h 166"/>
                <a:gd name="T6" fmla="*/ 3 w 198"/>
                <a:gd name="T7" fmla="*/ 75 h 166"/>
                <a:gd name="T8" fmla="*/ 106 w 198"/>
                <a:gd name="T9" fmla="*/ 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66">
                  <a:moveTo>
                    <a:pt x="106" y="5"/>
                  </a:moveTo>
                  <a:cubicBezTo>
                    <a:pt x="158" y="10"/>
                    <a:pt x="198" y="48"/>
                    <a:pt x="194" y="91"/>
                  </a:cubicBezTo>
                  <a:cubicBezTo>
                    <a:pt x="190" y="135"/>
                    <a:pt x="145" y="166"/>
                    <a:pt x="92" y="161"/>
                  </a:cubicBezTo>
                  <a:cubicBezTo>
                    <a:pt x="39" y="157"/>
                    <a:pt x="0" y="118"/>
                    <a:pt x="3" y="75"/>
                  </a:cubicBezTo>
                  <a:cubicBezTo>
                    <a:pt x="7" y="32"/>
                    <a:pt x="53" y="0"/>
                    <a:pt x="106" y="5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1" name="Rectangle 107">
            <a:extLst>
              <a:ext uri="{FF2B5EF4-FFF2-40B4-BE49-F238E27FC236}">
                <a16:creationId xmlns:a16="http://schemas.microsoft.com/office/drawing/2014/main" id="{4B7FAC01-147B-4E5B-BF40-03F45D4D6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937" y="1672047"/>
            <a:ext cx="2255838" cy="280193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Rectangle 108">
            <a:extLst>
              <a:ext uri="{FF2B5EF4-FFF2-40B4-BE49-F238E27FC236}">
                <a16:creationId xmlns:a16="http://schemas.microsoft.com/office/drawing/2014/main" id="{A0EC19F7-CF84-4A46-99C6-1CAF0F4E5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412" y="1789522"/>
            <a:ext cx="2020888" cy="19589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8F83B54-FBCF-469C-9B76-28CCDD75853E}"/>
              </a:ext>
            </a:extLst>
          </p:cNvPr>
          <p:cNvGrpSpPr/>
          <p:nvPr/>
        </p:nvGrpSpPr>
        <p:grpSpPr>
          <a:xfrm>
            <a:off x="4247415" y="1475197"/>
            <a:ext cx="384881" cy="973165"/>
            <a:chOff x="7627645" y="2872924"/>
            <a:chExt cx="384881" cy="973165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C62D1A42-3845-4BB6-9872-31A10D4C9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1823" y="3381265"/>
              <a:ext cx="300703" cy="464824"/>
            </a:xfrm>
            <a:custGeom>
              <a:avLst/>
              <a:gdLst>
                <a:gd name="connsiteX0" fmla="*/ 29 w 300703"/>
                <a:gd name="connsiteY0" fmla="*/ 0 h 464824"/>
                <a:gd name="connsiteX1" fmla="*/ 38050 w 300703"/>
                <a:gd name="connsiteY1" fmla="*/ 0 h 464824"/>
                <a:gd name="connsiteX2" fmla="*/ 89469 w 300703"/>
                <a:gd name="connsiteY2" fmla="*/ 113672 h 464824"/>
                <a:gd name="connsiteX3" fmla="*/ 238070 w 300703"/>
                <a:gd name="connsiteY3" fmla="*/ 159321 h 464824"/>
                <a:gd name="connsiteX4" fmla="*/ 215960 w 300703"/>
                <a:gd name="connsiteY4" fmla="*/ 268057 h 464824"/>
                <a:gd name="connsiteX5" fmla="*/ 223159 w 300703"/>
                <a:gd name="connsiteY5" fmla="*/ 283958 h 464824"/>
                <a:gd name="connsiteX6" fmla="*/ 294117 w 300703"/>
                <a:gd name="connsiteY6" fmla="*/ 330119 h 464824"/>
                <a:gd name="connsiteX7" fmla="*/ 232928 w 300703"/>
                <a:gd name="connsiteY7" fmla="*/ 453218 h 464824"/>
                <a:gd name="connsiteX8" fmla="*/ 99753 w 300703"/>
                <a:gd name="connsiteY8" fmla="*/ 418340 h 464824"/>
                <a:gd name="connsiteX9" fmla="*/ 111579 w 300703"/>
                <a:gd name="connsiteY9" fmla="*/ 334736 h 464824"/>
                <a:gd name="connsiteX10" fmla="*/ 104381 w 300703"/>
                <a:gd name="connsiteY10" fmla="*/ 318835 h 464824"/>
                <a:gd name="connsiteX11" fmla="*/ 7713 w 300703"/>
                <a:gd name="connsiteY11" fmla="*/ 263441 h 464824"/>
                <a:gd name="connsiteX12" fmla="*/ 58104 w 300703"/>
                <a:gd name="connsiteY12" fmla="*/ 129572 h 464824"/>
                <a:gd name="connsiteX13" fmla="*/ 0 w 300703"/>
                <a:gd name="connsiteY13" fmla="*/ 2371 h 4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0703" h="464824">
                  <a:moveTo>
                    <a:pt x="29" y="0"/>
                  </a:moveTo>
                  <a:lnTo>
                    <a:pt x="38050" y="0"/>
                  </a:lnTo>
                  <a:lnTo>
                    <a:pt x="89469" y="113672"/>
                  </a:lnTo>
                  <a:cubicBezTo>
                    <a:pt x="150658" y="90591"/>
                    <a:pt x="215446" y="110082"/>
                    <a:pt x="238070" y="159321"/>
                  </a:cubicBezTo>
                  <a:cubicBezTo>
                    <a:pt x="254010" y="194199"/>
                    <a:pt x="244240" y="236257"/>
                    <a:pt x="215960" y="268057"/>
                  </a:cubicBezTo>
                  <a:lnTo>
                    <a:pt x="223159" y="283958"/>
                  </a:lnTo>
                  <a:cubicBezTo>
                    <a:pt x="255038" y="287035"/>
                    <a:pt x="281776" y="303448"/>
                    <a:pt x="294117" y="330119"/>
                  </a:cubicBezTo>
                  <a:cubicBezTo>
                    <a:pt x="314170" y="373717"/>
                    <a:pt x="286918" y="429111"/>
                    <a:pt x="232928" y="453218"/>
                  </a:cubicBezTo>
                  <a:cubicBezTo>
                    <a:pt x="179452" y="477837"/>
                    <a:pt x="119806" y="461937"/>
                    <a:pt x="99753" y="418340"/>
                  </a:cubicBezTo>
                  <a:cubicBezTo>
                    <a:pt x="87927" y="391156"/>
                    <a:pt x="93068" y="360381"/>
                    <a:pt x="111579" y="334736"/>
                  </a:cubicBezTo>
                  <a:lnTo>
                    <a:pt x="104381" y="318835"/>
                  </a:lnTo>
                  <a:cubicBezTo>
                    <a:pt x="61703" y="318835"/>
                    <a:pt x="23653" y="298832"/>
                    <a:pt x="7713" y="263441"/>
                  </a:cubicBezTo>
                  <a:cubicBezTo>
                    <a:pt x="-12855" y="217792"/>
                    <a:pt x="9255" y="161885"/>
                    <a:pt x="58104" y="129572"/>
                  </a:cubicBezTo>
                  <a:lnTo>
                    <a:pt x="0" y="2371"/>
                  </a:lnTo>
                  <a:close/>
                </a:path>
              </a:pathLst>
            </a:custGeom>
            <a:solidFill>
              <a:srgbClr val="000000">
                <a:alpha val="42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DE222EC-B62F-487D-AC2F-7262BB93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183" y="3150737"/>
              <a:ext cx="55163" cy="227357"/>
            </a:xfrm>
            <a:custGeom>
              <a:avLst/>
              <a:gdLst>
                <a:gd name="connsiteX0" fmla="*/ 20179 w 55163"/>
                <a:gd name="connsiteY0" fmla="*/ 0 h 227357"/>
                <a:gd name="connsiteX1" fmla="*/ 55163 w 55163"/>
                <a:gd name="connsiteY1" fmla="*/ 3085 h 227357"/>
                <a:gd name="connsiteX2" fmla="*/ 35756 w 55163"/>
                <a:gd name="connsiteY2" fmla="*/ 227357 h 227357"/>
                <a:gd name="connsiteX3" fmla="*/ 0 w 55163"/>
                <a:gd name="connsiteY3" fmla="*/ 227357 h 22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163" h="227357">
                  <a:moveTo>
                    <a:pt x="20179" y="0"/>
                  </a:moveTo>
                  <a:lnTo>
                    <a:pt x="55163" y="3085"/>
                  </a:lnTo>
                  <a:lnTo>
                    <a:pt x="35756" y="227357"/>
                  </a:lnTo>
                  <a:lnTo>
                    <a:pt x="0" y="22735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09AE9E5-29F1-44BF-9B64-0F811785B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646" y="3152325"/>
              <a:ext cx="26650" cy="225769"/>
            </a:xfrm>
            <a:custGeom>
              <a:avLst/>
              <a:gdLst>
                <a:gd name="connsiteX0" fmla="*/ 19521 w 26650"/>
                <a:gd name="connsiteY0" fmla="*/ 0 h 225769"/>
                <a:gd name="connsiteX1" fmla="*/ 26650 w 26650"/>
                <a:gd name="connsiteY1" fmla="*/ 511 h 225769"/>
                <a:gd name="connsiteX2" fmla="*/ 7173 w 26650"/>
                <a:gd name="connsiteY2" fmla="*/ 225769 h 225769"/>
                <a:gd name="connsiteX3" fmla="*/ 0 w 26650"/>
                <a:gd name="connsiteY3" fmla="*/ 225769 h 2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50" h="225769">
                  <a:moveTo>
                    <a:pt x="19521" y="0"/>
                  </a:moveTo>
                  <a:lnTo>
                    <a:pt x="26650" y="511"/>
                  </a:lnTo>
                  <a:lnTo>
                    <a:pt x="7173" y="225769"/>
                  </a:lnTo>
                  <a:lnTo>
                    <a:pt x="0" y="225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7" name="Freeform 194">
              <a:extLst>
                <a:ext uri="{FF2B5EF4-FFF2-40B4-BE49-F238E27FC236}">
                  <a16:creationId xmlns:a16="http://schemas.microsoft.com/office/drawing/2014/main" id="{E4C3ECFC-9E1C-4E6B-976A-01A8A20F5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645" y="3034849"/>
              <a:ext cx="260350" cy="217488"/>
            </a:xfrm>
            <a:custGeom>
              <a:avLst/>
              <a:gdLst>
                <a:gd name="T0" fmla="*/ 272 w 509"/>
                <a:gd name="T1" fmla="*/ 12 h 424"/>
                <a:gd name="T2" fmla="*/ 500 w 509"/>
                <a:gd name="T3" fmla="*/ 234 h 424"/>
                <a:gd name="T4" fmla="*/ 237 w 509"/>
                <a:gd name="T5" fmla="*/ 412 h 424"/>
                <a:gd name="T6" fmla="*/ 10 w 509"/>
                <a:gd name="T7" fmla="*/ 191 h 424"/>
                <a:gd name="T8" fmla="*/ 272 w 509"/>
                <a:gd name="T9" fmla="*/ 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9" h="424">
                  <a:moveTo>
                    <a:pt x="272" y="12"/>
                  </a:moveTo>
                  <a:cubicBezTo>
                    <a:pt x="407" y="24"/>
                    <a:pt x="509" y="123"/>
                    <a:pt x="500" y="234"/>
                  </a:cubicBezTo>
                  <a:cubicBezTo>
                    <a:pt x="490" y="344"/>
                    <a:pt x="372" y="424"/>
                    <a:pt x="237" y="412"/>
                  </a:cubicBezTo>
                  <a:cubicBezTo>
                    <a:pt x="102" y="400"/>
                    <a:pt x="0" y="301"/>
                    <a:pt x="10" y="191"/>
                  </a:cubicBezTo>
                  <a:cubicBezTo>
                    <a:pt x="20" y="80"/>
                    <a:pt x="137" y="0"/>
                    <a:pt x="272" y="1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95">
              <a:extLst>
                <a:ext uri="{FF2B5EF4-FFF2-40B4-BE49-F238E27FC236}">
                  <a16:creationId xmlns:a16="http://schemas.microsoft.com/office/drawing/2014/main" id="{F53C79C5-62EE-42F4-B9FF-B1CD15709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170" y="3038024"/>
              <a:ext cx="242888" cy="200025"/>
            </a:xfrm>
            <a:custGeom>
              <a:avLst/>
              <a:gdLst>
                <a:gd name="T0" fmla="*/ 252 w 471"/>
                <a:gd name="T1" fmla="*/ 11 h 392"/>
                <a:gd name="T2" fmla="*/ 462 w 471"/>
                <a:gd name="T3" fmla="*/ 216 h 392"/>
                <a:gd name="T4" fmla="*/ 219 w 471"/>
                <a:gd name="T5" fmla="*/ 381 h 392"/>
                <a:gd name="T6" fmla="*/ 9 w 471"/>
                <a:gd name="T7" fmla="*/ 176 h 392"/>
                <a:gd name="T8" fmla="*/ 252 w 471"/>
                <a:gd name="T9" fmla="*/ 1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392">
                  <a:moveTo>
                    <a:pt x="252" y="11"/>
                  </a:moveTo>
                  <a:cubicBezTo>
                    <a:pt x="377" y="22"/>
                    <a:pt x="471" y="114"/>
                    <a:pt x="462" y="216"/>
                  </a:cubicBezTo>
                  <a:cubicBezTo>
                    <a:pt x="453" y="318"/>
                    <a:pt x="345" y="392"/>
                    <a:pt x="219" y="381"/>
                  </a:cubicBezTo>
                  <a:cubicBezTo>
                    <a:pt x="94" y="370"/>
                    <a:pt x="0" y="279"/>
                    <a:pt x="9" y="176"/>
                  </a:cubicBezTo>
                  <a:cubicBezTo>
                    <a:pt x="18" y="74"/>
                    <a:pt x="127" y="0"/>
                    <a:pt x="252" y="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96">
              <a:extLst>
                <a:ext uri="{FF2B5EF4-FFF2-40B4-BE49-F238E27FC236}">
                  <a16:creationId xmlns:a16="http://schemas.microsoft.com/office/drawing/2014/main" id="{9A378B85-E216-4D5D-8335-93AC31015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7495" y="3009449"/>
              <a:ext cx="133350" cy="163513"/>
            </a:xfrm>
            <a:custGeom>
              <a:avLst/>
              <a:gdLst>
                <a:gd name="T0" fmla="*/ 23 w 260"/>
                <a:gd name="T1" fmla="*/ 0 h 318"/>
                <a:gd name="T2" fmla="*/ 260 w 260"/>
                <a:gd name="T3" fmla="*/ 21 h 318"/>
                <a:gd name="T4" fmla="*/ 243 w 260"/>
                <a:gd name="T5" fmla="*/ 225 h 318"/>
                <a:gd name="T6" fmla="*/ 115 w 260"/>
                <a:gd name="T7" fmla="*/ 312 h 318"/>
                <a:gd name="T8" fmla="*/ 5 w 260"/>
                <a:gd name="T9" fmla="*/ 204 h 318"/>
                <a:gd name="T10" fmla="*/ 23 w 260"/>
                <a:gd name="T11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318">
                  <a:moveTo>
                    <a:pt x="23" y="0"/>
                  </a:moveTo>
                  <a:lnTo>
                    <a:pt x="260" y="21"/>
                  </a:lnTo>
                  <a:lnTo>
                    <a:pt x="243" y="225"/>
                  </a:lnTo>
                  <a:cubicBezTo>
                    <a:pt x="238" y="279"/>
                    <a:pt x="181" y="318"/>
                    <a:pt x="115" y="312"/>
                  </a:cubicBezTo>
                  <a:cubicBezTo>
                    <a:pt x="50" y="306"/>
                    <a:pt x="0" y="258"/>
                    <a:pt x="5" y="204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97">
              <a:extLst>
                <a:ext uri="{FF2B5EF4-FFF2-40B4-BE49-F238E27FC236}">
                  <a16:creationId xmlns:a16="http://schemas.microsoft.com/office/drawing/2014/main" id="{8E6E24E7-E831-4AFC-803C-28245D2E2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115888" cy="142875"/>
            </a:xfrm>
            <a:custGeom>
              <a:avLst/>
              <a:gdLst>
                <a:gd name="T0" fmla="*/ 20 w 228"/>
                <a:gd name="T1" fmla="*/ 0 h 278"/>
                <a:gd name="T2" fmla="*/ 228 w 228"/>
                <a:gd name="T3" fmla="*/ 18 h 278"/>
                <a:gd name="T4" fmla="*/ 212 w 228"/>
                <a:gd name="T5" fmla="*/ 197 h 278"/>
                <a:gd name="T6" fmla="*/ 101 w 228"/>
                <a:gd name="T7" fmla="*/ 273 h 278"/>
                <a:gd name="T8" fmla="*/ 4 w 228"/>
                <a:gd name="T9" fmla="*/ 179 h 278"/>
                <a:gd name="T10" fmla="*/ 20 w 228"/>
                <a:gd name="T1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78">
                  <a:moveTo>
                    <a:pt x="20" y="0"/>
                  </a:moveTo>
                  <a:lnTo>
                    <a:pt x="228" y="18"/>
                  </a:lnTo>
                  <a:lnTo>
                    <a:pt x="212" y="197"/>
                  </a:lnTo>
                  <a:cubicBezTo>
                    <a:pt x="208" y="244"/>
                    <a:pt x="158" y="278"/>
                    <a:pt x="101" y="273"/>
                  </a:cubicBezTo>
                  <a:cubicBezTo>
                    <a:pt x="43" y="268"/>
                    <a:pt x="0" y="226"/>
                    <a:pt x="4" y="179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98">
              <a:extLst>
                <a:ext uri="{FF2B5EF4-FFF2-40B4-BE49-F238E27FC236}">
                  <a16:creationId xmlns:a16="http://schemas.microsoft.com/office/drawing/2014/main" id="{66C58B07-6373-4101-9C82-20716F3F9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47625" cy="136525"/>
            </a:xfrm>
            <a:custGeom>
              <a:avLst/>
              <a:gdLst>
                <a:gd name="T0" fmla="*/ 19 w 94"/>
                <a:gd name="T1" fmla="*/ 0 h 267"/>
                <a:gd name="T2" fmla="*/ 94 w 94"/>
                <a:gd name="T3" fmla="*/ 7 h 267"/>
                <a:gd name="T4" fmla="*/ 71 w 94"/>
                <a:gd name="T5" fmla="*/ 267 h 267"/>
                <a:gd name="T6" fmla="*/ 3 w 94"/>
                <a:gd name="T7" fmla="*/ 179 h 267"/>
                <a:gd name="T8" fmla="*/ 19 w 94"/>
                <a:gd name="T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267">
                  <a:moveTo>
                    <a:pt x="19" y="0"/>
                  </a:moveTo>
                  <a:lnTo>
                    <a:pt x="94" y="7"/>
                  </a:lnTo>
                  <a:lnTo>
                    <a:pt x="71" y="267"/>
                  </a:lnTo>
                  <a:cubicBezTo>
                    <a:pt x="29" y="253"/>
                    <a:pt x="0" y="218"/>
                    <a:pt x="3" y="17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99">
              <a:extLst>
                <a:ext uri="{FF2B5EF4-FFF2-40B4-BE49-F238E27FC236}">
                  <a16:creationId xmlns:a16="http://schemas.microsoft.com/office/drawing/2014/main" id="{77ED6D08-0F75-428F-9BD7-40B52AA5C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108" y="3068186"/>
              <a:ext cx="115888" cy="153988"/>
            </a:xfrm>
            <a:custGeom>
              <a:avLst/>
              <a:gdLst>
                <a:gd name="T0" fmla="*/ 168 w 228"/>
                <a:gd name="T1" fmla="*/ 298 h 301"/>
                <a:gd name="T2" fmla="*/ 6 w 228"/>
                <a:gd name="T3" fmla="*/ 124 h 301"/>
                <a:gd name="T4" fmla="*/ 89 w 228"/>
                <a:gd name="T5" fmla="*/ 0 h 301"/>
                <a:gd name="T6" fmla="*/ 80 w 228"/>
                <a:gd name="T7" fmla="*/ 107 h 301"/>
                <a:gd name="T8" fmla="*/ 192 w 228"/>
                <a:gd name="T9" fmla="*/ 221 h 301"/>
                <a:gd name="T10" fmla="*/ 220 w 228"/>
                <a:gd name="T11" fmla="*/ 272 h 301"/>
                <a:gd name="T12" fmla="*/ 168 w 228"/>
                <a:gd name="T13" fmla="*/ 29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301">
                  <a:moveTo>
                    <a:pt x="168" y="298"/>
                  </a:moveTo>
                  <a:cubicBezTo>
                    <a:pt x="70" y="281"/>
                    <a:pt x="0" y="194"/>
                    <a:pt x="6" y="124"/>
                  </a:cubicBezTo>
                  <a:cubicBezTo>
                    <a:pt x="12" y="54"/>
                    <a:pt x="46" y="24"/>
                    <a:pt x="89" y="0"/>
                  </a:cubicBezTo>
                  <a:cubicBezTo>
                    <a:pt x="103" y="45"/>
                    <a:pt x="84" y="62"/>
                    <a:pt x="80" y="107"/>
                  </a:cubicBezTo>
                  <a:cubicBezTo>
                    <a:pt x="76" y="159"/>
                    <a:pt x="129" y="215"/>
                    <a:pt x="192" y="221"/>
                  </a:cubicBezTo>
                  <a:cubicBezTo>
                    <a:pt x="216" y="224"/>
                    <a:pt x="228" y="246"/>
                    <a:pt x="220" y="272"/>
                  </a:cubicBezTo>
                  <a:cubicBezTo>
                    <a:pt x="213" y="299"/>
                    <a:pt x="197" y="301"/>
                    <a:pt x="168" y="298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200">
              <a:extLst>
                <a:ext uri="{FF2B5EF4-FFF2-40B4-BE49-F238E27FC236}">
                  <a16:creationId xmlns:a16="http://schemas.microsoft.com/office/drawing/2014/main" id="{EC3B339F-2DE4-4269-B15E-5664779A5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158" y="2872924"/>
              <a:ext cx="220663" cy="184150"/>
            </a:xfrm>
            <a:custGeom>
              <a:avLst/>
              <a:gdLst>
                <a:gd name="T0" fmla="*/ 230 w 430"/>
                <a:gd name="T1" fmla="*/ 10 h 359"/>
                <a:gd name="T2" fmla="*/ 422 w 430"/>
                <a:gd name="T3" fmla="*/ 198 h 359"/>
                <a:gd name="T4" fmla="*/ 200 w 430"/>
                <a:gd name="T5" fmla="*/ 349 h 359"/>
                <a:gd name="T6" fmla="*/ 8 w 430"/>
                <a:gd name="T7" fmla="*/ 161 h 359"/>
                <a:gd name="T8" fmla="*/ 230 w 430"/>
                <a:gd name="T9" fmla="*/ 1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359">
                  <a:moveTo>
                    <a:pt x="230" y="10"/>
                  </a:moveTo>
                  <a:cubicBezTo>
                    <a:pt x="344" y="20"/>
                    <a:pt x="430" y="104"/>
                    <a:pt x="422" y="198"/>
                  </a:cubicBezTo>
                  <a:cubicBezTo>
                    <a:pt x="414" y="291"/>
                    <a:pt x="314" y="359"/>
                    <a:pt x="200" y="349"/>
                  </a:cubicBezTo>
                  <a:cubicBezTo>
                    <a:pt x="86" y="339"/>
                    <a:pt x="0" y="255"/>
                    <a:pt x="8" y="161"/>
                  </a:cubicBezTo>
                  <a:cubicBezTo>
                    <a:pt x="17" y="68"/>
                    <a:pt x="116" y="0"/>
                    <a:pt x="230" y="1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201">
              <a:extLst>
                <a:ext uri="{FF2B5EF4-FFF2-40B4-BE49-F238E27FC236}">
                  <a16:creationId xmlns:a16="http://schemas.microsoft.com/office/drawing/2014/main" id="{118DDFB1-9880-4C3F-9638-0EBA1DDBB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270" y="2879274"/>
              <a:ext cx="200025" cy="166688"/>
            </a:xfrm>
            <a:custGeom>
              <a:avLst/>
              <a:gdLst>
                <a:gd name="T0" fmla="*/ 209 w 391"/>
                <a:gd name="T1" fmla="*/ 9 h 326"/>
                <a:gd name="T2" fmla="*/ 384 w 391"/>
                <a:gd name="T3" fmla="*/ 180 h 326"/>
                <a:gd name="T4" fmla="*/ 182 w 391"/>
                <a:gd name="T5" fmla="*/ 317 h 326"/>
                <a:gd name="T6" fmla="*/ 7 w 391"/>
                <a:gd name="T7" fmla="*/ 147 h 326"/>
                <a:gd name="T8" fmla="*/ 209 w 391"/>
                <a:gd name="T9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326">
                  <a:moveTo>
                    <a:pt x="209" y="9"/>
                  </a:moveTo>
                  <a:cubicBezTo>
                    <a:pt x="313" y="18"/>
                    <a:pt x="391" y="95"/>
                    <a:pt x="384" y="180"/>
                  </a:cubicBezTo>
                  <a:cubicBezTo>
                    <a:pt x="376" y="265"/>
                    <a:pt x="286" y="326"/>
                    <a:pt x="182" y="317"/>
                  </a:cubicBezTo>
                  <a:cubicBezTo>
                    <a:pt x="78" y="308"/>
                    <a:pt x="0" y="232"/>
                    <a:pt x="7" y="147"/>
                  </a:cubicBezTo>
                  <a:cubicBezTo>
                    <a:pt x="15" y="62"/>
                    <a:pt x="105" y="0"/>
                    <a:pt x="209" y="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02">
              <a:extLst>
                <a:ext uri="{FF2B5EF4-FFF2-40B4-BE49-F238E27FC236}">
                  <a16:creationId xmlns:a16="http://schemas.microsoft.com/office/drawing/2014/main" id="{3E0B02FA-DCAF-4D4C-9CCB-E2DD0DF93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083" y="2890386"/>
              <a:ext cx="101600" cy="84138"/>
            </a:xfrm>
            <a:custGeom>
              <a:avLst/>
              <a:gdLst>
                <a:gd name="T0" fmla="*/ 106 w 198"/>
                <a:gd name="T1" fmla="*/ 5 h 166"/>
                <a:gd name="T2" fmla="*/ 194 w 198"/>
                <a:gd name="T3" fmla="*/ 91 h 166"/>
                <a:gd name="T4" fmla="*/ 92 w 198"/>
                <a:gd name="T5" fmla="*/ 161 h 166"/>
                <a:gd name="T6" fmla="*/ 3 w 198"/>
                <a:gd name="T7" fmla="*/ 75 h 166"/>
                <a:gd name="T8" fmla="*/ 106 w 198"/>
                <a:gd name="T9" fmla="*/ 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66">
                  <a:moveTo>
                    <a:pt x="106" y="5"/>
                  </a:moveTo>
                  <a:cubicBezTo>
                    <a:pt x="158" y="10"/>
                    <a:pt x="198" y="48"/>
                    <a:pt x="194" y="91"/>
                  </a:cubicBezTo>
                  <a:cubicBezTo>
                    <a:pt x="190" y="135"/>
                    <a:pt x="145" y="166"/>
                    <a:pt x="92" y="161"/>
                  </a:cubicBezTo>
                  <a:cubicBezTo>
                    <a:pt x="39" y="157"/>
                    <a:pt x="0" y="118"/>
                    <a:pt x="3" y="75"/>
                  </a:cubicBezTo>
                  <a:cubicBezTo>
                    <a:pt x="7" y="32"/>
                    <a:pt x="53" y="0"/>
                    <a:pt x="106" y="5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8" name="Freeform 102">
            <a:extLst>
              <a:ext uri="{FF2B5EF4-FFF2-40B4-BE49-F238E27FC236}">
                <a16:creationId xmlns:a16="http://schemas.microsoft.com/office/drawing/2014/main" id="{0F7E53FD-C200-4108-BCB5-86E836E127E9}"/>
              </a:ext>
            </a:extLst>
          </p:cNvPr>
          <p:cNvSpPr>
            <a:spLocks/>
          </p:cNvSpPr>
          <p:nvPr/>
        </p:nvSpPr>
        <p:spPr bwMode="auto">
          <a:xfrm>
            <a:off x="356339" y="2266860"/>
            <a:ext cx="2611438" cy="3081338"/>
          </a:xfrm>
          <a:custGeom>
            <a:avLst/>
            <a:gdLst>
              <a:gd name="T0" fmla="*/ 0 w 5089"/>
              <a:gd name="T1" fmla="*/ 591 h 6005"/>
              <a:gd name="T2" fmla="*/ 4355 w 5089"/>
              <a:gd name="T3" fmla="*/ 0 h 6005"/>
              <a:gd name="T4" fmla="*/ 5089 w 5089"/>
              <a:gd name="T5" fmla="*/ 5415 h 6005"/>
              <a:gd name="T6" fmla="*/ 735 w 5089"/>
              <a:gd name="T7" fmla="*/ 6005 h 6005"/>
              <a:gd name="T8" fmla="*/ 0 w 5089"/>
              <a:gd name="T9" fmla="*/ 591 h 6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89" h="6005">
                <a:moveTo>
                  <a:pt x="0" y="591"/>
                </a:moveTo>
                <a:lnTo>
                  <a:pt x="4355" y="0"/>
                </a:lnTo>
                <a:lnTo>
                  <a:pt x="5089" y="5415"/>
                </a:lnTo>
                <a:lnTo>
                  <a:pt x="735" y="6005"/>
                </a:lnTo>
                <a:lnTo>
                  <a:pt x="0" y="591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>
                <a:lumMod val="20000"/>
                <a:lumOff val="8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103">
            <a:extLst>
              <a:ext uri="{FF2B5EF4-FFF2-40B4-BE49-F238E27FC236}">
                <a16:creationId xmlns:a16="http://schemas.microsoft.com/office/drawing/2014/main" id="{69AB1A03-13D8-458D-91EC-25C5CC32A52E}"/>
              </a:ext>
            </a:extLst>
          </p:cNvPr>
          <p:cNvSpPr>
            <a:spLocks/>
          </p:cNvSpPr>
          <p:nvPr/>
        </p:nvSpPr>
        <p:spPr bwMode="auto">
          <a:xfrm>
            <a:off x="488101" y="2400210"/>
            <a:ext cx="2265363" cy="2212975"/>
          </a:xfrm>
          <a:custGeom>
            <a:avLst/>
            <a:gdLst>
              <a:gd name="T0" fmla="*/ 0 w 4414"/>
              <a:gd name="T1" fmla="*/ 529 h 4316"/>
              <a:gd name="T2" fmla="*/ 3900 w 4414"/>
              <a:gd name="T3" fmla="*/ 0 h 4316"/>
              <a:gd name="T4" fmla="*/ 4414 w 4414"/>
              <a:gd name="T5" fmla="*/ 3786 h 4316"/>
              <a:gd name="T6" fmla="*/ 514 w 4414"/>
              <a:gd name="T7" fmla="*/ 4316 h 4316"/>
              <a:gd name="T8" fmla="*/ 0 w 4414"/>
              <a:gd name="T9" fmla="*/ 529 h 4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14" h="4316">
                <a:moveTo>
                  <a:pt x="0" y="529"/>
                </a:moveTo>
                <a:lnTo>
                  <a:pt x="3900" y="0"/>
                </a:lnTo>
                <a:lnTo>
                  <a:pt x="4414" y="3786"/>
                </a:lnTo>
                <a:lnTo>
                  <a:pt x="514" y="4316"/>
                </a:lnTo>
                <a:lnTo>
                  <a:pt x="0" y="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7969ECB-946A-42A2-A652-D2587E5BA0B7}"/>
              </a:ext>
            </a:extLst>
          </p:cNvPr>
          <p:cNvGrpSpPr/>
          <p:nvPr/>
        </p:nvGrpSpPr>
        <p:grpSpPr>
          <a:xfrm>
            <a:off x="2233942" y="2027621"/>
            <a:ext cx="384881" cy="973165"/>
            <a:chOff x="7627645" y="2872924"/>
            <a:chExt cx="384881" cy="973165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E80EFC9-DB2A-43E0-9516-349B2A5CF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1823" y="3381265"/>
              <a:ext cx="300703" cy="464824"/>
            </a:xfrm>
            <a:custGeom>
              <a:avLst/>
              <a:gdLst>
                <a:gd name="connsiteX0" fmla="*/ 29 w 300703"/>
                <a:gd name="connsiteY0" fmla="*/ 0 h 464824"/>
                <a:gd name="connsiteX1" fmla="*/ 38050 w 300703"/>
                <a:gd name="connsiteY1" fmla="*/ 0 h 464824"/>
                <a:gd name="connsiteX2" fmla="*/ 89469 w 300703"/>
                <a:gd name="connsiteY2" fmla="*/ 113672 h 464824"/>
                <a:gd name="connsiteX3" fmla="*/ 238070 w 300703"/>
                <a:gd name="connsiteY3" fmla="*/ 159321 h 464824"/>
                <a:gd name="connsiteX4" fmla="*/ 215960 w 300703"/>
                <a:gd name="connsiteY4" fmla="*/ 268057 h 464824"/>
                <a:gd name="connsiteX5" fmla="*/ 223159 w 300703"/>
                <a:gd name="connsiteY5" fmla="*/ 283958 h 464824"/>
                <a:gd name="connsiteX6" fmla="*/ 294117 w 300703"/>
                <a:gd name="connsiteY6" fmla="*/ 330119 h 464824"/>
                <a:gd name="connsiteX7" fmla="*/ 232928 w 300703"/>
                <a:gd name="connsiteY7" fmla="*/ 453218 h 464824"/>
                <a:gd name="connsiteX8" fmla="*/ 99753 w 300703"/>
                <a:gd name="connsiteY8" fmla="*/ 418340 h 464824"/>
                <a:gd name="connsiteX9" fmla="*/ 111579 w 300703"/>
                <a:gd name="connsiteY9" fmla="*/ 334736 h 464824"/>
                <a:gd name="connsiteX10" fmla="*/ 104381 w 300703"/>
                <a:gd name="connsiteY10" fmla="*/ 318835 h 464824"/>
                <a:gd name="connsiteX11" fmla="*/ 7713 w 300703"/>
                <a:gd name="connsiteY11" fmla="*/ 263441 h 464824"/>
                <a:gd name="connsiteX12" fmla="*/ 58104 w 300703"/>
                <a:gd name="connsiteY12" fmla="*/ 129572 h 464824"/>
                <a:gd name="connsiteX13" fmla="*/ 0 w 300703"/>
                <a:gd name="connsiteY13" fmla="*/ 2371 h 46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0703" h="464824">
                  <a:moveTo>
                    <a:pt x="29" y="0"/>
                  </a:moveTo>
                  <a:lnTo>
                    <a:pt x="38050" y="0"/>
                  </a:lnTo>
                  <a:lnTo>
                    <a:pt x="89469" y="113672"/>
                  </a:lnTo>
                  <a:cubicBezTo>
                    <a:pt x="150658" y="90591"/>
                    <a:pt x="215446" y="110082"/>
                    <a:pt x="238070" y="159321"/>
                  </a:cubicBezTo>
                  <a:cubicBezTo>
                    <a:pt x="254010" y="194199"/>
                    <a:pt x="244240" y="236257"/>
                    <a:pt x="215960" y="268057"/>
                  </a:cubicBezTo>
                  <a:lnTo>
                    <a:pt x="223159" y="283958"/>
                  </a:lnTo>
                  <a:cubicBezTo>
                    <a:pt x="255038" y="287035"/>
                    <a:pt x="281776" y="303448"/>
                    <a:pt x="294117" y="330119"/>
                  </a:cubicBezTo>
                  <a:cubicBezTo>
                    <a:pt x="314170" y="373717"/>
                    <a:pt x="286918" y="429111"/>
                    <a:pt x="232928" y="453218"/>
                  </a:cubicBezTo>
                  <a:cubicBezTo>
                    <a:pt x="179452" y="477837"/>
                    <a:pt x="119806" y="461937"/>
                    <a:pt x="99753" y="418340"/>
                  </a:cubicBezTo>
                  <a:cubicBezTo>
                    <a:pt x="87927" y="391156"/>
                    <a:pt x="93068" y="360381"/>
                    <a:pt x="111579" y="334736"/>
                  </a:cubicBezTo>
                  <a:lnTo>
                    <a:pt x="104381" y="318835"/>
                  </a:lnTo>
                  <a:cubicBezTo>
                    <a:pt x="61703" y="318835"/>
                    <a:pt x="23653" y="298832"/>
                    <a:pt x="7713" y="263441"/>
                  </a:cubicBezTo>
                  <a:cubicBezTo>
                    <a:pt x="-12855" y="217792"/>
                    <a:pt x="9255" y="161885"/>
                    <a:pt x="58104" y="129572"/>
                  </a:cubicBezTo>
                  <a:lnTo>
                    <a:pt x="0" y="2371"/>
                  </a:lnTo>
                  <a:close/>
                </a:path>
              </a:pathLst>
            </a:custGeom>
            <a:solidFill>
              <a:srgbClr val="000000">
                <a:alpha val="42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274CB6B-68FD-4119-8A29-8318DB1B0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183" y="3150737"/>
              <a:ext cx="55163" cy="227357"/>
            </a:xfrm>
            <a:custGeom>
              <a:avLst/>
              <a:gdLst>
                <a:gd name="connsiteX0" fmla="*/ 20179 w 55163"/>
                <a:gd name="connsiteY0" fmla="*/ 0 h 227357"/>
                <a:gd name="connsiteX1" fmla="*/ 55163 w 55163"/>
                <a:gd name="connsiteY1" fmla="*/ 3085 h 227357"/>
                <a:gd name="connsiteX2" fmla="*/ 35756 w 55163"/>
                <a:gd name="connsiteY2" fmla="*/ 227357 h 227357"/>
                <a:gd name="connsiteX3" fmla="*/ 0 w 55163"/>
                <a:gd name="connsiteY3" fmla="*/ 227357 h 227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163" h="227357">
                  <a:moveTo>
                    <a:pt x="20179" y="0"/>
                  </a:moveTo>
                  <a:lnTo>
                    <a:pt x="55163" y="3085"/>
                  </a:lnTo>
                  <a:lnTo>
                    <a:pt x="35756" y="227357"/>
                  </a:lnTo>
                  <a:lnTo>
                    <a:pt x="0" y="227357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03057F7-8A94-4D4C-B2B6-BA5074E47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646" y="3152325"/>
              <a:ext cx="26650" cy="225769"/>
            </a:xfrm>
            <a:custGeom>
              <a:avLst/>
              <a:gdLst>
                <a:gd name="connsiteX0" fmla="*/ 19521 w 26650"/>
                <a:gd name="connsiteY0" fmla="*/ 0 h 225769"/>
                <a:gd name="connsiteX1" fmla="*/ 26650 w 26650"/>
                <a:gd name="connsiteY1" fmla="*/ 511 h 225769"/>
                <a:gd name="connsiteX2" fmla="*/ 7173 w 26650"/>
                <a:gd name="connsiteY2" fmla="*/ 225769 h 225769"/>
                <a:gd name="connsiteX3" fmla="*/ 0 w 26650"/>
                <a:gd name="connsiteY3" fmla="*/ 225769 h 225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50" h="225769">
                  <a:moveTo>
                    <a:pt x="19521" y="0"/>
                  </a:moveTo>
                  <a:lnTo>
                    <a:pt x="26650" y="511"/>
                  </a:lnTo>
                  <a:lnTo>
                    <a:pt x="7173" y="225769"/>
                  </a:lnTo>
                  <a:lnTo>
                    <a:pt x="0" y="2257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4" name="Freeform 194">
              <a:extLst>
                <a:ext uri="{FF2B5EF4-FFF2-40B4-BE49-F238E27FC236}">
                  <a16:creationId xmlns:a16="http://schemas.microsoft.com/office/drawing/2014/main" id="{F2954A39-0C98-4052-8041-E2D5B97A1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645" y="3034849"/>
              <a:ext cx="260350" cy="217488"/>
            </a:xfrm>
            <a:custGeom>
              <a:avLst/>
              <a:gdLst>
                <a:gd name="T0" fmla="*/ 272 w 509"/>
                <a:gd name="T1" fmla="*/ 12 h 424"/>
                <a:gd name="T2" fmla="*/ 500 w 509"/>
                <a:gd name="T3" fmla="*/ 234 h 424"/>
                <a:gd name="T4" fmla="*/ 237 w 509"/>
                <a:gd name="T5" fmla="*/ 412 h 424"/>
                <a:gd name="T6" fmla="*/ 10 w 509"/>
                <a:gd name="T7" fmla="*/ 191 h 424"/>
                <a:gd name="T8" fmla="*/ 272 w 509"/>
                <a:gd name="T9" fmla="*/ 1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9" h="424">
                  <a:moveTo>
                    <a:pt x="272" y="12"/>
                  </a:moveTo>
                  <a:cubicBezTo>
                    <a:pt x="407" y="24"/>
                    <a:pt x="509" y="123"/>
                    <a:pt x="500" y="234"/>
                  </a:cubicBezTo>
                  <a:cubicBezTo>
                    <a:pt x="490" y="344"/>
                    <a:pt x="372" y="424"/>
                    <a:pt x="237" y="412"/>
                  </a:cubicBezTo>
                  <a:cubicBezTo>
                    <a:pt x="102" y="400"/>
                    <a:pt x="0" y="301"/>
                    <a:pt x="10" y="191"/>
                  </a:cubicBezTo>
                  <a:cubicBezTo>
                    <a:pt x="20" y="80"/>
                    <a:pt x="137" y="0"/>
                    <a:pt x="272" y="1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95">
              <a:extLst>
                <a:ext uri="{FF2B5EF4-FFF2-40B4-BE49-F238E27FC236}">
                  <a16:creationId xmlns:a16="http://schemas.microsoft.com/office/drawing/2014/main" id="{A4BDF177-9D3A-4839-9CBD-1F50335F7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170" y="3038024"/>
              <a:ext cx="242888" cy="200025"/>
            </a:xfrm>
            <a:custGeom>
              <a:avLst/>
              <a:gdLst>
                <a:gd name="T0" fmla="*/ 252 w 471"/>
                <a:gd name="T1" fmla="*/ 11 h 392"/>
                <a:gd name="T2" fmla="*/ 462 w 471"/>
                <a:gd name="T3" fmla="*/ 216 h 392"/>
                <a:gd name="T4" fmla="*/ 219 w 471"/>
                <a:gd name="T5" fmla="*/ 381 h 392"/>
                <a:gd name="T6" fmla="*/ 9 w 471"/>
                <a:gd name="T7" fmla="*/ 176 h 392"/>
                <a:gd name="T8" fmla="*/ 252 w 471"/>
                <a:gd name="T9" fmla="*/ 1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392">
                  <a:moveTo>
                    <a:pt x="252" y="11"/>
                  </a:moveTo>
                  <a:cubicBezTo>
                    <a:pt x="377" y="22"/>
                    <a:pt x="471" y="114"/>
                    <a:pt x="462" y="216"/>
                  </a:cubicBezTo>
                  <a:cubicBezTo>
                    <a:pt x="453" y="318"/>
                    <a:pt x="345" y="392"/>
                    <a:pt x="219" y="381"/>
                  </a:cubicBezTo>
                  <a:cubicBezTo>
                    <a:pt x="94" y="370"/>
                    <a:pt x="0" y="279"/>
                    <a:pt x="9" y="176"/>
                  </a:cubicBezTo>
                  <a:cubicBezTo>
                    <a:pt x="18" y="74"/>
                    <a:pt x="127" y="0"/>
                    <a:pt x="252" y="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96">
              <a:extLst>
                <a:ext uri="{FF2B5EF4-FFF2-40B4-BE49-F238E27FC236}">
                  <a16:creationId xmlns:a16="http://schemas.microsoft.com/office/drawing/2014/main" id="{9610309A-D957-4D8D-9862-96BAC0A67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7495" y="3009449"/>
              <a:ext cx="133350" cy="163513"/>
            </a:xfrm>
            <a:custGeom>
              <a:avLst/>
              <a:gdLst>
                <a:gd name="T0" fmla="*/ 23 w 260"/>
                <a:gd name="T1" fmla="*/ 0 h 318"/>
                <a:gd name="T2" fmla="*/ 260 w 260"/>
                <a:gd name="T3" fmla="*/ 21 h 318"/>
                <a:gd name="T4" fmla="*/ 243 w 260"/>
                <a:gd name="T5" fmla="*/ 225 h 318"/>
                <a:gd name="T6" fmla="*/ 115 w 260"/>
                <a:gd name="T7" fmla="*/ 312 h 318"/>
                <a:gd name="T8" fmla="*/ 5 w 260"/>
                <a:gd name="T9" fmla="*/ 204 h 318"/>
                <a:gd name="T10" fmla="*/ 23 w 260"/>
                <a:gd name="T11" fmla="*/ 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0" h="318">
                  <a:moveTo>
                    <a:pt x="23" y="0"/>
                  </a:moveTo>
                  <a:lnTo>
                    <a:pt x="260" y="21"/>
                  </a:lnTo>
                  <a:lnTo>
                    <a:pt x="243" y="225"/>
                  </a:lnTo>
                  <a:cubicBezTo>
                    <a:pt x="238" y="279"/>
                    <a:pt x="181" y="318"/>
                    <a:pt x="115" y="312"/>
                  </a:cubicBezTo>
                  <a:cubicBezTo>
                    <a:pt x="50" y="306"/>
                    <a:pt x="0" y="258"/>
                    <a:pt x="5" y="204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97">
              <a:extLst>
                <a:ext uri="{FF2B5EF4-FFF2-40B4-BE49-F238E27FC236}">
                  <a16:creationId xmlns:a16="http://schemas.microsoft.com/office/drawing/2014/main" id="{B290D42C-053D-4C06-AD35-3E3DC2B86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115888" cy="142875"/>
            </a:xfrm>
            <a:custGeom>
              <a:avLst/>
              <a:gdLst>
                <a:gd name="T0" fmla="*/ 20 w 228"/>
                <a:gd name="T1" fmla="*/ 0 h 278"/>
                <a:gd name="T2" fmla="*/ 228 w 228"/>
                <a:gd name="T3" fmla="*/ 18 h 278"/>
                <a:gd name="T4" fmla="*/ 212 w 228"/>
                <a:gd name="T5" fmla="*/ 197 h 278"/>
                <a:gd name="T6" fmla="*/ 101 w 228"/>
                <a:gd name="T7" fmla="*/ 273 h 278"/>
                <a:gd name="T8" fmla="*/ 4 w 228"/>
                <a:gd name="T9" fmla="*/ 179 h 278"/>
                <a:gd name="T10" fmla="*/ 20 w 228"/>
                <a:gd name="T1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8" h="278">
                  <a:moveTo>
                    <a:pt x="20" y="0"/>
                  </a:moveTo>
                  <a:lnTo>
                    <a:pt x="228" y="18"/>
                  </a:lnTo>
                  <a:lnTo>
                    <a:pt x="212" y="197"/>
                  </a:lnTo>
                  <a:cubicBezTo>
                    <a:pt x="208" y="244"/>
                    <a:pt x="158" y="278"/>
                    <a:pt x="101" y="273"/>
                  </a:cubicBezTo>
                  <a:cubicBezTo>
                    <a:pt x="43" y="268"/>
                    <a:pt x="0" y="226"/>
                    <a:pt x="4" y="179"/>
                  </a:cubicBezTo>
                  <a:lnTo>
                    <a:pt x="2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98">
              <a:extLst>
                <a:ext uri="{FF2B5EF4-FFF2-40B4-BE49-F238E27FC236}">
                  <a16:creationId xmlns:a16="http://schemas.microsoft.com/office/drawing/2014/main" id="{9173E503-A344-45AE-A6D5-702450EC0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433" y="3020561"/>
              <a:ext cx="47625" cy="136525"/>
            </a:xfrm>
            <a:custGeom>
              <a:avLst/>
              <a:gdLst>
                <a:gd name="T0" fmla="*/ 19 w 94"/>
                <a:gd name="T1" fmla="*/ 0 h 267"/>
                <a:gd name="T2" fmla="*/ 94 w 94"/>
                <a:gd name="T3" fmla="*/ 7 h 267"/>
                <a:gd name="T4" fmla="*/ 71 w 94"/>
                <a:gd name="T5" fmla="*/ 267 h 267"/>
                <a:gd name="T6" fmla="*/ 3 w 94"/>
                <a:gd name="T7" fmla="*/ 179 h 267"/>
                <a:gd name="T8" fmla="*/ 19 w 94"/>
                <a:gd name="T9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267">
                  <a:moveTo>
                    <a:pt x="19" y="0"/>
                  </a:moveTo>
                  <a:lnTo>
                    <a:pt x="94" y="7"/>
                  </a:lnTo>
                  <a:lnTo>
                    <a:pt x="71" y="267"/>
                  </a:lnTo>
                  <a:cubicBezTo>
                    <a:pt x="29" y="253"/>
                    <a:pt x="0" y="218"/>
                    <a:pt x="3" y="179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99">
              <a:extLst>
                <a:ext uri="{FF2B5EF4-FFF2-40B4-BE49-F238E27FC236}">
                  <a16:creationId xmlns:a16="http://schemas.microsoft.com/office/drawing/2014/main" id="{49ACDF76-5FBC-4A00-994D-02883925E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108" y="3068186"/>
              <a:ext cx="115888" cy="153988"/>
            </a:xfrm>
            <a:custGeom>
              <a:avLst/>
              <a:gdLst>
                <a:gd name="T0" fmla="*/ 168 w 228"/>
                <a:gd name="T1" fmla="*/ 298 h 301"/>
                <a:gd name="T2" fmla="*/ 6 w 228"/>
                <a:gd name="T3" fmla="*/ 124 h 301"/>
                <a:gd name="T4" fmla="*/ 89 w 228"/>
                <a:gd name="T5" fmla="*/ 0 h 301"/>
                <a:gd name="T6" fmla="*/ 80 w 228"/>
                <a:gd name="T7" fmla="*/ 107 h 301"/>
                <a:gd name="T8" fmla="*/ 192 w 228"/>
                <a:gd name="T9" fmla="*/ 221 h 301"/>
                <a:gd name="T10" fmla="*/ 220 w 228"/>
                <a:gd name="T11" fmla="*/ 272 h 301"/>
                <a:gd name="T12" fmla="*/ 168 w 228"/>
                <a:gd name="T13" fmla="*/ 29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301">
                  <a:moveTo>
                    <a:pt x="168" y="298"/>
                  </a:moveTo>
                  <a:cubicBezTo>
                    <a:pt x="70" y="281"/>
                    <a:pt x="0" y="194"/>
                    <a:pt x="6" y="124"/>
                  </a:cubicBezTo>
                  <a:cubicBezTo>
                    <a:pt x="12" y="54"/>
                    <a:pt x="46" y="24"/>
                    <a:pt x="89" y="0"/>
                  </a:cubicBezTo>
                  <a:cubicBezTo>
                    <a:pt x="103" y="45"/>
                    <a:pt x="84" y="62"/>
                    <a:pt x="80" y="107"/>
                  </a:cubicBezTo>
                  <a:cubicBezTo>
                    <a:pt x="76" y="159"/>
                    <a:pt x="129" y="215"/>
                    <a:pt x="192" y="221"/>
                  </a:cubicBezTo>
                  <a:cubicBezTo>
                    <a:pt x="216" y="224"/>
                    <a:pt x="228" y="246"/>
                    <a:pt x="220" y="272"/>
                  </a:cubicBezTo>
                  <a:cubicBezTo>
                    <a:pt x="213" y="299"/>
                    <a:pt x="197" y="301"/>
                    <a:pt x="168" y="298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200">
              <a:extLst>
                <a:ext uri="{FF2B5EF4-FFF2-40B4-BE49-F238E27FC236}">
                  <a16:creationId xmlns:a16="http://schemas.microsoft.com/office/drawing/2014/main" id="{7BD85113-2FE5-4197-BDE1-115B9ED60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158" y="2872924"/>
              <a:ext cx="220663" cy="184150"/>
            </a:xfrm>
            <a:custGeom>
              <a:avLst/>
              <a:gdLst>
                <a:gd name="T0" fmla="*/ 230 w 430"/>
                <a:gd name="T1" fmla="*/ 10 h 359"/>
                <a:gd name="T2" fmla="*/ 422 w 430"/>
                <a:gd name="T3" fmla="*/ 198 h 359"/>
                <a:gd name="T4" fmla="*/ 200 w 430"/>
                <a:gd name="T5" fmla="*/ 349 h 359"/>
                <a:gd name="T6" fmla="*/ 8 w 430"/>
                <a:gd name="T7" fmla="*/ 161 h 359"/>
                <a:gd name="T8" fmla="*/ 230 w 430"/>
                <a:gd name="T9" fmla="*/ 1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0" h="359">
                  <a:moveTo>
                    <a:pt x="230" y="10"/>
                  </a:moveTo>
                  <a:cubicBezTo>
                    <a:pt x="344" y="20"/>
                    <a:pt x="430" y="104"/>
                    <a:pt x="422" y="198"/>
                  </a:cubicBezTo>
                  <a:cubicBezTo>
                    <a:pt x="414" y="291"/>
                    <a:pt x="314" y="359"/>
                    <a:pt x="200" y="349"/>
                  </a:cubicBezTo>
                  <a:cubicBezTo>
                    <a:pt x="86" y="339"/>
                    <a:pt x="0" y="255"/>
                    <a:pt x="8" y="161"/>
                  </a:cubicBezTo>
                  <a:cubicBezTo>
                    <a:pt x="17" y="68"/>
                    <a:pt x="116" y="0"/>
                    <a:pt x="230" y="1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201">
              <a:extLst>
                <a:ext uri="{FF2B5EF4-FFF2-40B4-BE49-F238E27FC236}">
                  <a16:creationId xmlns:a16="http://schemas.microsoft.com/office/drawing/2014/main" id="{08B839F3-D2AF-4042-8099-FC27EE906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270" y="2879274"/>
              <a:ext cx="200025" cy="166688"/>
            </a:xfrm>
            <a:custGeom>
              <a:avLst/>
              <a:gdLst>
                <a:gd name="T0" fmla="*/ 209 w 391"/>
                <a:gd name="T1" fmla="*/ 9 h 326"/>
                <a:gd name="T2" fmla="*/ 384 w 391"/>
                <a:gd name="T3" fmla="*/ 180 h 326"/>
                <a:gd name="T4" fmla="*/ 182 w 391"/>
                <a:gd name="T5" fmla="*/ 317 h 326"/>
                <a:gd name="T6" fmla="*/ 7 w 391"/>
                <a:gd name="T7" fmla="*/ 147 h 326"/>
                <a:gd name="T8" fmla="*/ 209 w 391"/>
                <a:gd name="T9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326">
                  <a:moveTo>
                    <a:pt x="209" y="9"/>
                  </a:moveTo>
                  <a:cubicBezTo>
                    <a:pt x="313" y="18"/>
                    <a:pt x="391" y="95"/>
                    <a:pt x="384" y="180"/>
                  </a:cubicBezTo>
                  <a:cubicBezTo>
                    <a:pt x="376" y="265"/>
                    <a:pt x="286" y="326"/>
                    <a:pt x="182" y="317"/>
                  </a:cubicBezTo>
                  <a:cubicBezTo>
                    <a:pt x="78" y="308"/>
                    <a:pt x="0" y="232"/>
                    <a:pt x="7" y="147"/>
                  </a:cubicBezTo>
                  <a:cubicBezTo>
                    <a:pt x="15" y="62"/>
                    <a:pt x="105" y="0"/>
                    <a:pt x="209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02">
              <a:extLst>
                <a:ext uri="{FF2B5EF4-FFF2-40B4-BE49-F238E27FC236}">
                  <a16:creationId xmlns:a16="http://schemas.microsoft.com/office/drawing/2014/main" id="{22DEEC46-1139-4BDF-B4DA-DEFC9DBE5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083" y="2890386"/>
              <a:ext cx="101600" cy="84138"/>
            </a:xfrm>
            <a:custGeom>
              <a:avLst/>
              <a:gdLst>
                <a:gd name="T0" fmla="*/ 106 w 198"/>
                <a:gd name="T1" fmla="*/ 5 h 166"/>
                <a:gd name="T2" fmla="*/ 194 w 198"/>
                <a:gd name="T3" fmla="*/ 91 h 166"/>
                <a:gd name="T4" fmla="*/ 92 w 198"/>
                <a:gd name="T5" fmla="*/ 161 h 166"/>
                <a:gd name="T6" fmla="*/ 3 w 198"/>
                <a:gd name="T7" fmla="*/ 75 h 166"/>
                <a:gd name="T8" fmla="*/ 106 w 198"/>
                <a:gd name="T9" fmla="*/ 5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66">
                  <a:moveTo>
                    <a:pt x="106" y="5"/>
                  </a:moveTo>
                  <a:cubicBezTo>
                    <a:pt x="158" y="10"/>
                    <a:pt x="198" y="48"/>
                    <a:pt x="194" y="91"/>
                  </a:cubicBezTo>
                  <a:cubicBezTo>
                    <a:pt x="190" y="135"/>
                    <a:pt x="145" y="166"/>
                    <a:pt x="92" y="161"/>
                  </a:cubicBezTo>
                  <a:cubicBezTo>
                    <a:pt x="39" y="157"/>
                    <a:pt x="0" y="118"/>
                    <a:pt x="3" y="75"/>
                  </a:cubicBezTo>
                  <a:cubicBezTo>
                    <a:pt x="7" y="32"/>
                    <a:pt x="53" y="0"/>
                    <a:pt x="106" y="5"/>
                  </a:cubicBezTo>
                  <a:close/>
                </a:path>
              </a:pathLst>
            </a:custGeom>
            <a:solidFill>
              <a:schemeClr val="bg1">
                <a:alpha val="34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3E6D7214-6508-41CB-9466-DE5228A927DA}"/>
              </a:ext>
            </a:extLst>
          </p:cNvPr>
          <p:cNvSpPr/>
          <p:nvPr/>
        </p:nvSpPr>
        <p:spPr>
          <a:xfrm rot="21120000">
            <a:off x="1155759" y="5369081"/>
            <a:ext cx="1664208" cy="52322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CEO/Founder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DD53D9-57E3-4D6D-B9A2-FBE34BC1DEE8}"/>
              </a:ext>
            </a:extLst>
          </p:cNvPr>
          <p:cNvSpPr/>
          <p:nvPr/>
        </p:nvSpPr>
        <p:spPr>
          <a:xfrm rot="795221">
            <a:off x="8686871" y="5194278"/>
            <a:ext cx="1664208" cy="523220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Sales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66C5C00-B37B-445C-8994-E4AF57E6B91C}"/>
              </a:ext>
            </a:extLst>
          </p:cNvPr>
          <p:cNvSpPr/>
          <p:nvPr/>
        </p:nvSpPr>
        <p:spPr>
          <a:xfrm>
            <a:off x="3551836" y="4672754"/>
            <a:ext cx="1664208" cy="675443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Project Manager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E07E50A-0527-48D1-932F-344332D40259}"/>
              </a:ext>
            </a:extLst>
          </p:cNvPr>
          <p:cNvSpPr/>
          <p:nvPr/>
        </p:nvSpPr>
        <p:spPr>
          <a:xfrm>
            <a:off x="6321568" y="6046544"/>
            <a:ext cx="1664208" cy="52322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Web Designer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A186F33-326B-4DF2-B5FC-DE659F82E556}"/>
              </a:ext>
            </a:extLst>
          </p:cNvPr>
          <p:cNvSpPr/>
          <p:nvPr/>
        </p:nvSpPr>
        <p:spPr>
          <a:xfrm rot="21120000">
            <a:off x="955676" y="4591795"/>
            <a:ext cx="166420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Jane Doe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3C6490F-AD3B-4D7B-9267-8E980BF175E1}"/>
              </a:ext>
            </a:extLst>
          </p:cNvPr>
          <p:cNvSpPr/>
          <p:nvPr/>
        </p:nvSpPr>
        <p:spPr>
          <a:xfrm rot="795221">
            <a:off x="8961669" y="4286469"/>
            <a:ext cx="166420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Gary Doe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6291903-F80C-47B5-AB2F-2A7690ECD2AC}"/>
              </a:ext>
            </a:extLst>
          </p:cNvPr>
          <p:cNvSpPr/>
          <p:nvPr/>
        </p:nvSpPr>
        <p:spPr>
          <a:xfrm>
            <a:off x="3551836" y="3875344"/>
            <a:ext cx="166420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John Doe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8B2A708-5BB5-401E-BA83-E0E1D926E4D1}"/>
              </a:ext>
            </a:extLst>
          </p:cNvPr>
          <p:cNvSpPr/>
          <p:nvPr/>
        </p:nvSpPr>
        <p:spPr>
          <a:xfrm>
            <a:off x="6345974" y="5262747"/>
            <a:ext cx="166420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</a:rPr>
              <a:t>Lisa Doe</a:t>
            </a:r>
          </a:p>
        </p:txBody>
      </p:sp>
    </p:spTree>
    <p:extLst>
      <p:ext uri="{BB962C8B-B14F-4D97-AF65-F5344CB8AC3E}">
        <p14:creationId xmlns:p14="http://schemas.microsoft.com/office/powerpoint/2010/main" val="867294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Brushes</a:t>
            </a: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C076724-44C7-4970-B429-50CF73A5AE29}"/>
              </a:ext>
            </a:extLst>
          </p:cNvPr>
          <p:cNvSpPr/>
          <p:nvPr/>
        </p:nvSpPr>
        <p:spPr>
          <a:xfrm>
            <a:off x="1194655" y="1673431"/>
            <a:ext cx="2664295" cy="3352130"/>
          </a:xfrm>
          <a:custGeom>
            <a:avLst/>
            <a:gdLst>
              <a:gd name="connsiteX0" fmla="*/ 125804 w 2287661"/>
              <a:gd name="connsiteY0" fmla="*/ 0 h 2878261"/>
              <a:gd name="connsiteX1" fmla="*/ 127439 w 2287661"/>
              <a:gd name="connsiteY1" fmla="*/ 111 h 2878261"/>
              <a:gd name="connsiteX2" fmla="*/ 129373 w 2287661"/>
              <a:gd name="connsiteY2" fmla="*/ 222 h 2878261"/>
              <a:gd name="connsiteX3" fmla="*/ 131008 w 2287661"/>
              <a:gd name="connsiteY3" fmla="*/ 333 h 2878261"/>
              <a:gd name="connsiteX4" fmla="*/ 132793 w 2287661"/>
              <a:gd name="connsiteY4" fmla="*/ 777 h 2878261"/>
              <a:gd name="connsiteX5" fmla="*/ 134577 w 2287661"/>
              <a:gd name="connsiteY5" fmla="*/ 1111 h 2878261"/>
              <a:gd name="connsiteX6" fmla="*/ 136362 w 2287661"/>
              <a:gd name="connsiteY6" fmla="*/ 1777 h 2878261"/>
              <a:gd name="connsiteX7" fmla="*/ 137998 w 2287661"/>
              <a:gd name="connsiteY7" fmla="*/ 2554 h 2878261"/>
              <a:gd name="connsiteX8" fmla="*/ 139782 w 2287661"/>
              <a:gd name="connsiteY8" fmla="*/ 3332 h 2878261"/>
              <a:gd name="connsiteX9" fmla="*/ 141567 w 2287661"/>
              <a:gd name="connsiteY9" fmla="*/ 4331 h 2878261"/>
              <a:gd name="connsiteX10" fmla="*/ 143202 w 2287661"/>
              <a:gd name="connsiteY10" fmla="*/ 5441 h 2878261"/>
              <a:gd name="connsiteX11" fmla="*/ 144987 w 2287661"/>
              <a:gd name="connsiteY11" fmla="*/ 6885 h 2878261"/>
              <a:gd name="connsiteX12" fmla="*/ 148258 w 2287661"/>
              <a:gd name="connsiteY12" fmla="*/ 5441 h 2878261"/>
              <a:gd name="connsiteX13" fmla="*/ 151381 w 2287661"/>
              <a:gd name="connsiteY13" fmla="*/ 4331 h 2878261"/>
              <a:gd name="connsiteX14" fmla="*/ 154652 w 2287661"/>
              <a:gd name="connsiteY14" fmla="*/ 3442 h 2878261"/>
              <a:gd name="connsiteX15" fmla="*/ 157627 w 2287661"/>
              <a:gd name="connsiteY15" fmla="*/ 2665 h 2878261"/>
              <a:gd name="connsiteX16" fmla="*/ 160749 w 2287661"/>
              <a:gd name="connsiteY16" fmla="*/ 2110 h 2878261"/>
              <a:gd name="connsiteX17" fmla="*/ 163723 w 2287661"/>
              <a:gd name="connsiteY17" fmla="*/ 1666 h 2878261"/>
              <a:gd name="connsiteX18" fmla="*/ 166846 w 2287661"/>
              <a:gd name="connsiteY18" fmla="*/ 1555 h 2878261"/>
              <a:gd name="connsiteX19" fmla="*/ 169672 w 2287661"/>
              <a:gd name="connsiteY19" fmla="*/ 1444 h 2878261"/>
              <a:gd name="connsiteX20" fmla="*/ 172794 w 2287661"/>
              <a:gd name="connsiteY20" fmla="*/ 1555 h 2878261"/>
              <a:gd name="connsiteX21" fmla="*/ 175620 w 2287661"/>
              <a:gd name="connsiteY21" fmla="*/ 1777 h 2878261"/>
              <a:gd name="connsiteX22" fmla="*/ 178594 w 2287661"/>
              <a:gd name="connsiteY22" fmla="*/ 2110 h 2878261"/>
              <a:gd name="connsiteX23" fmla="*/ 181419 w 2287661"/>
              <a:gd name="connsiteY23" fmla="*/ 2665 h 2878261"/>
              <a:gd name="connsiteX24" fmla="*/ 184095 w 2287661"/>
              <a:gd name="connsiteY24" fmla="*/ 3332 h 2878261"/>
              <a:gd name="connsiteX25" fmla="*/ 187070 w 2287661"/>
              <a:gd name="connsiteY25" fmla="*/ 3887 h 2878261"/>
              <a:gd name="connsiteX26" fmla="*/ 189747 w 2287661"/>
              <a:gd name="connsiteY26" fmla="*/ 4775 h 2878261"/>
              <a:gd name="connsiteX27" fmla="*/ 192572 w 2287661"/>
              <a:gd name="connsiteY27" fmla="*/ 5663 h 2878261"/>
              <a:gd name="connsiteX28" fmla="*/ 195397 w 2287661"/>
              <a:gd name="connsiteY28" fmla="*/ 6663 h 2878261"/>
              <a:gd name="connsiteX29" fmla="*/ 198074 w 2287661"/>
              <a:gd name="connsiteY29" fmla="*/ 7884 h 2878261"/>
              <a:gd name="connsiteX30" fmla="*/ 203427 w 2287661"/>
              <a:gd name="connsiteY30" fmla="*/ 10105 h 2878261"/>
              <a:gd name="connsiteX31" fmla="*/ 208929 w 2287661"/>
              <a:gd name="connsiteY31" fmla="*/ 12770 h 2878261"/>
              <a:gd name="connsiteX32" fmla="*/ 214134 w 2287661"/>
              <a:gd name="connsiteY32" fmla="*/ 15435 h 2878261"/>
              <a:gd name="connsiteX33" fmla="*/ 224840 w 2287661"/>
              <a:gd name="connsiteY33" fmla="*/ 20987 h 2878261"/>
              <a:gd name="connsiteX34" fmla="*/ 230045 w 2287661"/>
              <a:gd name="connsiteY34" fmla="*/ 23764 h 2878261"/>
              <a:gd name="connsiteX35" fmla="*/ 235547 w 2287661"/>
              <a:gd name="connsiteY35" fmla="*/ 26429 h 2878261"/>
              <a:gd name="connsiteX36" fmla="*/ 236142 w 2287661"/>
              <a:gd name="connsiteY36" fmla="*/ 24652 h 2878261"/>
              <a:gd name="connsiteX37" fmla="*/ 237034 w 2287661"/>
              <a:gd name="connsiteY37" fmla="*/ 23208 h 2878261"/>
              <a:gd name="connsiteX38" fmla="*/ 237927 w 2287661"/>
              <a:gd name="connsiteY38" fmla="*/ 21876 h 2878261"/>
              <a:gd name="connsiteX39" fmla="*/ 238670 w 2287661"/>
              <a:gd name="connsiteY39" fmla="*/ 20765 h 2878261"/>
              <a:gd name="connsiteX40" fmla="*/ 239711 w 2287661"/>
              <a:gd name="connsiteY40" fmla="*/ 19988 h 2878261"/>
              <a:gd name="connsiteX41" fmla="*/ 240752 w 2287661"/>
              <a:gd name="connsiteY41" fmla="*/ 19322 h 2878261"/>
              <a:gd name="connsiteX42" fmla="*/ 241793 w 2287661"/>
              <a:gd name="connsiteY42" fmla="*/ 18989 h 2878261"/>
              <a:gd name="connsiteX43" fmla="*/ 242834 w 2287661"/>
              <a:gd name="connsiteY43" fmla="*/ 18767 h 2878261"/>
              <a:gd name="connsiteX44" fmla="*/ 243875 w 2287661"/>
              <a:gd name="connsiteY44" fmla="*/ 18767 h 2878261"/>
              <a:gd name="connsiteX45" fmla="*/ 244767 w 2287661"/>
              <a:gd name="connsiteY45" fmla="*/ 18989 h 2878261"/>
              <a:gd name="connsiteX46" fmla="*/ 245808 w 2287661"/>
              <a:gd name="connsiteY46" fmla="*/ 19544 h 2878261"/>
              <a:gd name="connsiteX47" fmla="*/ 246700 w 2287661"/>
              <a:gd name="connsiteY47" fmla="*/ 19988 h 2878261"/>
              <a:gd name="connsiteX48" fmla="*/ 247592 w 2287661"/>
              <a:gd name="connsiteY48" fmla="*/ 20877 h 2878261"/>
              <a:gd name="connsiteX49" fmla="*/ 248336 w 2287661"/>
              <a:gd name="connsiteY49" fmla="*/ 21876 h 2878261"/>
              <a:gd name="connsiteX50" fmla="*/ 249079 w 2287661"/>
              <a:gd name="connsiteY50" fmla="*/ 23097 h 2878261"/>
              <a:gd name="connsiteX51" fmla="*/ 249823 w 2287661"/>
              <a:gd name="connsiteY51" fmla="*/ 24430 h 2878261"/>
              <a:gd name="connsiteX52" fmla="*/ 251904 w 2287661"/>
              <a:gd name="connsiteY52" fmla="*/ 30093 h 2878261"/>
              <a:gd name="connsiteX53" fmla="*/ 254432 w 2287661"/>
              <a:gd name="connsiteY53" fmla="*/ 35534 h 2878261"/>
              <a:gd name="connsiteX54" fmla="*/ 257407 w 2287661"/>
              <a:gd name="connsiteY54" fmla="*/ 40864 h 2878261"/>
              <a:gd name="connsiteX55" fmla="*/ 260381 w 2287661"/>
              <a:gd name="connsiteY55" fmla="*/ 46083 h 2878261"/>
              <a:gd name="connsiteX56" fmla="*/ 263652 w 2287661"/>
              <a:gd name="connsiteY56" fmla="*/ 51191 h 2878261"/>
              <a:gd name="connsiteX57" fmla="*/ 266924 w 2287661"/>
              <a:gd name="connsiteY57" fmla="*/ 56188 h 2878261"/>
              <a:gd name="connsiteX58" fmla="*/ 270493 w 2287661"/>
              <a:gd name="connsiteY58" fmla="*/ 61074 h 2878261"/>
              <a:gd name="connsiteX59" fmla="*/ 274061 w 2287661"/>
              <a:gd name="connsiteY59" fmla="*/ 65960 h 2878261"/>
              <a:gd name="connsiteX60" fmla="*/ 281199 w 2287661"/>
              <a:gd name="connsiteY60" fmla="*/ 75621 h 2878261"/>
              <a:gd name="connsiteX61" fmla="*/ 288189 w 2287661"/>
              <a:gd name="connsiteY61" fmla="*/ 85171 h 2878261"/>
              <a:gd name="connsiteX62" fmla="*/ 291757 w 2287661"/>
              <a:gd name="connsiteY62" fmla="*/ 90168 h 2878261"/>
              <a:gd name="connsiteX63" fmla="*/ 295029 w 2287661"/>
              <a:gd name="connsiteY63" fmla="*/ 95054 h 2878261"/>
              <a:gd name="connsiteX64" fmla="*/ 298300 w 2287661"/>
              <a:gd name="connsiteY64" fmla="*/ 100273 h 2878261"/>
              <a:gd name="connsiteX65" fmla="*/ 301125 w 2287661"/>
              <a:gd name="connsiteY65" fmla="*/ 105492 h 2878261"/>
              <a:gd name="connsiteX66" fmla="*/ 302018 w 2287661"/>
              <a:gd name="connsiteY66" fmla="*/ 107269 h 2878261"/>
              <a:gd name="connsiteX67" fmla="*/ 302761 w 2287661"/>
              <a:gd name="connsiteY67" fmla="*/ 108934 h 2878261"/>
              <a:gd name="connsiteX68" fmla="*/ 303356 w 2287661"/>
              <a:gd name="connsiteY68" fmla="*/ 110711 h 2878261"/>
              <a:gd name="connsiteX69" fmla="*/ 303802 w 2287661"/>
              <a:gd name="connsiteY69" fmla="*/ 112266 h 2878261"/>
              <a:gd name="connsiteX70" fmla="*/ 304249 w 2287661"/>
              <a:gd name="connsiteY70" fmla="*/ 113932 h 2878261"/>
              <a:gd name="connsiteX71" fmla="*/ 304398 w 2287661"/>
              <a:gd name="connsiteY71" fmla="*/ 115597 h 2878261"/>
              <a:gd name="connsiteX72" fmla="*/ 304546 w 2287661"/>
              <a:gd name="connsiteY72" fmla="*/ 117263 h 2878261"/>
              <a:gd name="connsiteX73" fmla="*/ 304398 w 2287661"/>
              <a:gd name="connsiteY73" fmla="*/ 118928 h 2878261"/>
              <a:gd name="connsiteX74" fmla="*/ 304249 w 2287661"/>
              <a:gd name="connsiteY74" fmla="*/ 122149 h 2878261"/>
              <a:gd name="connsiteX75" fmla="*/ 303505 w 2287661"/>
              <a:gd name="connsiteY75" fmla="*/ 125369 h 2878261"/>
              <a:gd name="connsiteX76" fmla="*/ 302464 w 2287661"/>
              <a:gd name="connsiteY76" fmla="*/ 128478 h 2878261"/>
              <a:gd name="connsiteX77" fmla="*/ 301125 w 2287661"/>
              <a:gd name="connsiteY77" fmla="*/ 131810 h 2878261"/>
              <a:gd name="connsiteX78" fmla="*/ 303505 w 2287661"/>
              <a:gd name="connsiteY78" fmla="*/ 135363 h 2878261"/>
              <a:gd name="connsiteX79" fmla="*/ 305736 w 2287661"/>
              <a:gd name="connsiteY79" fmla="*/ 138805 h 2878261"/>
              <a:gd name="connsiteX80" fmla="*/ 307966 w 2287661"/>
              <a:gd name="connsiteY80" fmla="*/ 142470 h 2878261"/>
              <a:gd name="connsiteX81" fmla="*/ 309899 w 2287661"/>
              <a:gd name="connsiteY81" fmla="*/ 146023 h 2878261"/>
              <a:gd name="connsiteX82" fmla="*/ 313914 w 2287661"/>
              <a:gd name="connsiteY82" fmla="*/ 153241 h 2878261"/>
              <a:gd name="connsiteX83" fmla="*/ 317185 w 2287661"/>
              <a:gd name="connsiteY83" fmla="*/ 160681 h 2878261"/>
              <a:gd name="connsiteX84" fmla="*/ 320457 w 2287661"/>
              <a:gd name="connsiteY84" fmla="*/ 168121 h 2878261"/>
              <a:gd name="connsiteX85" fmla="*/ 323282 w 2287661"/>
              <a:gd name="connsiteY85" fmla="*/ 175783 h 2878261"/>
              <a:gd name="connsiteX86" fmla="*/ 325959 w 2287661"/>
              <a:gd name="connsiteY86" fmla="*/ 183445 h 2878261"/>
              <a:gd name="connsiteX87" fmla="*/ 328487 w 2287661"/>
              <a:gd name="connsiteY87" fmla="*/ 191218 h 2878261"/>
              <a:gd name="connsiteX88" fmla="*/ 330420 w 2287661"/>
              <a:gd name="connsiteY88" fmla="*/ 198991 h 2878261"/>
              <a:gd name="connsiteX89" fmla="*/ 332502 w 2287661"/>
              <a:gd name="connsiteY89" fmla="*/ 206986 h 2878261"/>
              <a:gd name="connsiteX90" fmla="*/ 334584 w 2287661"/>
              <a:gd name="connsiteY90" fmla="*/ 214870 h 2878261"/>
              <a:gd name="connsiteX91" fmla="*/ 336220 w 2287661"/>
              <a:gd name="connsiteY91" fmla="*/ 222866 h 2878261"/>
              <a:gd name="connsiteX92" fmla="*/ 339640 w 2287661"/>
              <a:gd name="connsiteY92" fmla="*/ 238967 h 2878261"/>
              <a:gd name="connsiteX93" fmla="*/ 342911 w 2287661"/>
              <a:gd name="connsiteY93" fmla="*/ 254957 h 2878261"/>
              <a:gd name="connsiteX94" fmla="*/ 344101 w 2287661"/>
              <a:gd name="connsiteY94" fmla="*/ 256068 h 2878261"/>
              <a:gd name="connsiteX95" fmla="*/ 344845 w 2287661"/>
              <a:gd name="connsiteY95" fmla="*/ 256956 h 2878261"/>
              <a:gd name="connsiteX96" fmla="*/ 345737 w 2287661"/>
              <a:gd name="connsiteY96" fmla="*/ 257955 h 2878261"/>
              <a:gd name="connsiteX97" fmla="*/ 346332 w 2287661"/>
              <a:gd name="connsiteY97" fmla="*/ 259066 h 2878261"/>
              <a:gd name="connsiteX98" fmla="*/ 346778 w 2287661"/>
              <a:gd name="connsiteY98" fmla="*/ 260065 h 2878261"/>
              <a:gd name="connsiteX99" fmla="*/ 347075 w 2287661"/>
              <a:gd name="connsiteY99" fmla="*/ 261176 h 2878261"/>
              <a:gd name="connsiteX100" fmla="*/ 347224 w 2287661"/>
              <a:gd name="connsiteY100" fmla="*/ 262397 h 2878261"/>
              <a:gd name="connsiteX101" fmla="*/ 347373 w 2287661"/>
              <a:gd name="connsiteY101" fmla="*/ 263508 h 2878261"/>
              <a:gd name="connsiteX102" fmla="*/ 347224 w 2287661"/>
              <a:gd name="connsiteY102" fmla="*/ 265951 h 2878261"/>
              <a:gd name="connsiteX103" fmla="*/ 346778 w 2287661"/>
              <a:gd name="connsiteY103" fmla="*/ 268282 h 2878261"/>
              <a:gd name="connsiteX104" fmla="*/ 346183 w 2287661"/>
              <a:gd name="connsiteY104" fmla="*/ 270725 h 2878261"/>
              <a:gd name="connsiteX105" fmla="*/ 345439 w 2287661"/>
              <a:gd name="connsiteY105" fmla="*/ 273168 h 2878261"/>
              <a:gd name="connsiteX106" fmla="*/ 344696 w 2287661"/>
              <a:gd name="connsiteY106" fmla="*/ 275612 h 2878261"/>
              <a:gd name="connsiteX107" fmla="*/ 344250 w 2287661"/>
              <a:gd name="connsiteY107" fmla="*/ 278055 h 2878261"/>
              <a:gd name="connsiteX108" fmla="*/ 343804 w 2287661"/>
              <a:gd name="connsiteY108" fmla="*/ 280498 h 2878261"/>
              <a:gd name="connsiteX109" fmla="*/ 343804 w 2287661"/>
              <a:gd name="connsiteY109" fmla="*/ 282718 h 2878261"/>
              <a:gd name="connsiteX110" fmla="*/ 343804 w 2287661"/>
              <a:gd name="connsiteY110" fmla="*/ 283829 h 2878261"/>
              <a:gd name="connsiteX111" fmla="*/ 344250 w 2287661"/>
              <a:gd name="connsiteY111" fmla="*/ 285050 h 2878261"/>
              <a:gd name="connsiteX112" fmla="*/ 344547 w 2287661"/>
              <a:gd name="connsiteY112" fmla="*/ 286161 h 2878261"/>
              <a:gd name="connsiteX113" fmla="*/ 345291 w 2287661"/>
              <a:gd name="connsiteY113" fmla="*/ 287160 h 2878261"/>
              <a:gd name="connsiteX114" fmla="*/ 345886 w 2287661"/>
              <a:gd name="connsiteY114" fmla="*/ 288160 h 2878261"/>
              <a:gd name="connsiteX115" fmla="*/ 346778 w 2287661"/>
              <a:gd name="connsiteY115" fmla="*/ 289159 h 2878261"/>
              <a:gd name="connsiteX116" fmla="*/ 347967 w 2287661"/>
              <a:gd name="connsiteY116" fmla="*/ 290158 h 2878261"/>
              <a:gd name="connsiteX117" fmla="*/ 349157 w 2287661"/>
              <a:gd name="connsiteY117" fmla="*/ 291047 h 2878261"/>
              <a:gd name="connsiteX118" fmla="*/ 355700 w 2287661"/>
              <a:gd name="connsiteY118" fmla="*/ 291047 h 2878261"/>
              <a:gd name="connsiteX119" fmla="*/ 357038 w 2287661"/>
              <a:gd name="connsiteY119" fmla="*/ 293268 h 2878261"/>
              <a:gd name="connsiteX120" fmla="*/ 358228 w 2287661"/>
              <a:gd name="connsiteY120" fmla="*/ 295266 h 2878261"/>
              <a:gd name="connsiteX121" fmla="*/ 359269 w 2287661"/>
              <a:gd name="connsiteY121" fmla="*/ 297376 h 2878261"/>
              <a:gd name="connsiteX122" fmla="*/ 360161 w 2287661"/>
              <a:gd name="connsiteY122" fmla="*/ 299597 h 2878261"/>
              <a:gd name="connsiteX123" fmla="*/ 361054 w 2287661"/>
              <a:gd name="connsiteY123" fmla="*/ 301707 h 2878261"/>
              <a:gd name="connsiteX124" fmla="*/ 361648 w 2287661"/>
              <a:gd name="connsiteY124" fmla="*/ 303928 h 2878261"/>
              <a:gd name="connsiteX125" fmla="*/ 362838 w 2287661"/>
              <a:gd name="connsiteY125" fmla="*/ 308258 h 2878261"/>
              <a:gd name="connsiteX126" fmla="*/ 363581 w 2287661"/>
              <a:gd name="connsiteY126" fmla="*/ 312922 h 2878261"/>
              <a:gd name="connsiteX127" fmla="*/ 364176 w 2287661"/>
              <a:gd name="connsiteY127" fmla="*/ 317253 h 2878261"/>
              <a:gd name="connsiteX128" fmla="*/ 364474 w 2287661"/>
              <a:gd name="connsiteY128" fmla="*/ 321806 h 2878261"/>
              <a:gd name="connsiteX129" fmla="*/ 364771 w 2287661"/>
              <a:gd name="connsiteY129" fmla="*/ 326581 h 2878261"/>
              <a:gd name="connsiteX130" fmla="*/ 364920 w 2287661"/>
              <a:gd name="connsiteY130" fmla="*/ 335797 h 2878261"/>
              <a:gd name="connsiteX131" fmla="*/ 365217 w 2287661"/>
              <a:gd name="connsiteY131" fmla="*/ 340350 h 2878261"/>
              <a:gd name="connsiteX132" fmla="*/ 365514 w 2287661"/>
              <a:gd name="connsiteY132" fmla="*/ 344903 h 2878261"/>
              <a:gd name="connsiteX133" fmla="*/ 366109 w 2287661"/>
              <a:gd name="connsiteY133" fmla="*/ 349456 h 2878261"/>
              <a:gd name="connsiteX134" fmla="*/ 366853 w 2287661"/>
              <a:gd name="connsiteY134" fmla="*/ 353897 h 2878261"/>
              <a:gd name="connsiteX135" fmla="*/ 367894 w 2287661"/>
              <a:gd name="connsiteY135" fmla="*/ 358339 h 2878261"/>
              <a:gd name="connsiteX136" fmla="*/ 368786 w 2287661"/>
              <a:gd name="connsiteY136" fmla="*/ 360449 h 2878261"/>
              <a:gd name="connsiteX137" fmla="*/ 369530 w 2287661"/>
              <a:gd name="connsiteY137" fmla="*/ 362670 h 2878261"/>
              <a:gd name="connsiteX138" fmla="*/ 373842 w 2287661"/>
              <a:gd name="connsiteY138" fmla="*/ 362559 h 2878261"/>
              <a:gd name="connsiteX139" fmla="*/ 378303 w 2287661"/>
              <a:gd name="connsiteY139" fmla="*/ 362559 h 2878261"/>
              <a:gd name="connsiteX140" fmla="*/ 380087 w 2287661"/>
              <a:gd name="connsiteY140" fmla="*/ 358672 h 2878261"/>
              <a:gd name="connsiteX141" fmla="*/ 382169 w 2287661"/>
              <a:gd name="connsiteY141" fmla="*/ 355119 h 2878261"/>
              <a:gd name="connsiteX142" fmla="*/ 384251 w 2287661"/>
              <a:gd name="connsiteY142" fmla="*/ 351788 h 2878261"/>
              <a:gd name="connsiteX143" fmla="*/ 386482 w 2287661"/>
              <a:gd name="connsiteY143" fmla="*/ 348679 h 2878261"/>
              <a:gd name="connsiteX144" fmla="*/ 388861 w 2287661"/>
              <a:gd name="connsiteY144" fmla="*/ 345791 h 2878261"/>
              <a:gd name="connsiteX145" fmla="*/ 391389 w 2287661"/>
              <a:gd name="connsiteY145" fmla="*/ 343126 h 2878261"/>
              <a:gd name="connsiteX146" fmla="*/ 394066 w 2287661"/>
              <a:gd name="connsiteY146" fmla="*/ 340905 h 2878261"/>
              <a:gd name="connsiteX147" fmla="*/ 396891 w 2287661"/>
              <a:gd name="connsiteY147" fmla="*/ 338684 h 2878261"/>
              <a:gd name="connsiteX148" fmla="*/ 398527 w 2287661"/>
              <a:gd name="connsiteY148" fmla="*/ 337796 h 2878261"/>
              <a:gd name="connsiteX149" fmla="*/ 400014 w 2287661"/>
              <a:gd name="connsiteY149" fmla="*/ 337019 h 2878261"/>
              <a:gd name="connsiteX150" fmla="*/ 401501 w 2287661"/>
              <a:gd name="connsiteY150" fmla="*/ 336241 h 2878261"/>
              <a:gd name="connsiteX151" fmla="*/ 403137 w 2287661"/>
              <a:gd name="connsiteY151" fmla="*/ 335575 h 2878261"/>
              <a:gd name="connsiteX152" fmla="*/ 404921 w 2287661"/>
              <a:gd name="connsiteY152" fmla="*/ 335020 h 2878261"/>
              <a:gd name="connsiteX153" fmla="*/ 406557 w 2287661"/>
              <a:gd name="connsiteY153" fmla="*/ 334576 h 2878261"/>
              <a:gd name="connsiteX154" fmla="*/ 408342 w 2287661"/>
              <a:gd name="connsiteY154" fmla="*/ 334021 h 2878261"/>
              <a:gd name="connsiteX155" fmla="*/ 410126 w 2287661"/>
              <a:gd name="connsiteY155" fmla="*/ 333799 h 2878261"/>
              <a:gd name="connsiteX156" fmla="*/ 412059 w 2287661"/>
              <a:gd name="connsiteY156" fmla="*/ 333465 h 2878261"/>
              <a:gd name="connsiteX157" fmla="*/ 413843 w 2287661"/>
              <a:gd name="connsiteY157" fmla="*/ 333243 h 2878261"/>
              <a:gd name="connsiteX158" fmla="*/ 415925 w 2287661"/>
              <a:gd name="connsiteY158" fmla="*/ 333243 h 2878261"/>
              <a:gd name="connsiteX159" fmla="*/ 418007 w 2287661"/>
              <a:gd name="connsiteY159" fmla="*/ 333243 h 2878261"/>
              <a:gd name="connsiteX160" fmla="*/ 419940 w 2287661"/>
              <a:gd name="connsiteY160" fmla="*/ 333354 h 2878261"/>
              <a:gd name="connsiteX161" fmla="*/ 422171 w 2287661"/>
              <a:gd name="connsiteY161" fmla="*/ 333688 h 2878261"/>
              <a:gd name="connsiteX162" fmla="*/ 424401 w 2287661"/>
              <a:gd name="connsiteY162" fmla="*/ 333910 h 2878261"/>
              <a:gd name="connsiteX163" fmla="*/ 426632 w 2287661"/>
              <a:gd name="connsiteY163" fmla="*/ 334354 h 2878261"/>
              <a:gd name="connsiteX164" fmla="*/ 437339 w 2287661"/>
              <a:gd name="connsiteY164" fmla="*/ 333688 h 2878261"/>
              <a:gd name="connsiteX165" fmla="*/ 447896 w 2287661"/>
              <a:gd name="connsiteY165" fmla="*/ 332910 h 2878261"/>
              <a:gd name="connsiteX166" fmla="*/ 450722 w 2287661"/>
              <a:gd name="connsiteY166" fmla="*/ 333354 h 2878261"/>
              <a:gd name="connsiteX167" fmla="*/ 453547 w 2287661"/>
              <a:gd name="connsiteY167" fmla="*/ 333799 h 2878261"/>
              <a:gd name="connsiteX168" fmla="*/ 456521 w 2287661"/>
              <a:gd name="connsiteY168" fmla="*/ 334021 h 2878261"/>
              <a:gd name="connsiteX169" fmla="*/ 459496 w 2287661"/>
              <a:gd name="connsiteY169" fmla="*/ 334132 h 2878261"/>
              <a:gd name="connsiteX170" fmla="*/ 465295 w 2287661"/>
              <a:gd name="connsiteY170" fmla="*/ 334243 h 2878261"/>
              <a:gd name="connsiteX171" fmla="*/ 471243 w 2287661"/>
              <a:gd name="connsiteY171" fmla="*/ 334132 h 2878261"/>
              <a:gd name="connsiteX172" fmla="*/ 483288 w 2287661"/>
              <a:gd name="connsiteY172" fmla="*/ 333688 h 2878261"/>
              <a:gd name="connsiteX173" fmla="*/ 489236 w 2287661"/>
              <a:gd name="connsiteY173" fmla="*/ 333465 h 2878261"/>
              <a:gd name="connsiteX174" fmla="*/ 492210 w 2287661"/>
              <a:gd name="connsiteY174" fmla="*/ 333465 h 2878261"/>
              <a:gd name="connsiteX175" fmla="*/ 495036 w 2287661"/>
              <a:gd name="connsiteY175" fmla="*/ 333688 h 2878261"/>
              <a:gd name="connsiteX176" fmla="*/ 498010 w 2287661"/>
              <a:gd name="connsiteY176" fmla="*/ 333910 h 2878261"/>
              <a:gd name="connsiteX177" fmla="*/ 500835 w 2287661"/>
              <a:gd name="connsiteY177" fmla="*/ 334132 h 2878261"/>
              <a:gd name="connsiteX178" fmla="*/ 503809 w 2287661"/>
              <a:gd name="connsiteY178" fmla="*/ 334576 h 2878261"/>
              <a:gd name="connsiteX179" fmla="*/ 506635 w 2287661"/>
              <a:gd name="connsiteY179" fmla="*/ 335131 h 2878261"/>
              <a:gd name="connsiteX180" fmla="*/ 509312 w 2287661"/>
              <a:gd name="connsiteY180" fmla="*/ 335797 h 2878261"/>
              <a:gd name="connsiteX181" fmla="*/ 512285 w 2287661"/>
              <a:gd name="connsiteY181" fmla="*/ 336686 h 2878261"/>
              <a:gd name="connsiteX182" fmla="*/ 514962 w 2287661"/>
              <a:gd name="connsiteY182" fmla="*/ 337685 h 2878261"/>
              <a:gd name="connsiteX183" fmla="*/ 517490 w 2287661"/>
              <a:gd name="connsiteY183" fmla="*/ 338796 h 2878261"/>
              <a:gd name="connsiteX184" fmla="*/ 520167 w 2287661"/>
              <a:gd name="connsiteY184" fmla="*/ 340239 h 2878261"/>
              <a:gd name="connsiteX185" fmla="*/ 522695 w 2287661"/>
              <a:gd name="connsiteY185" fmla="*/ 341905 h 2878261"/>
              <a:gd name="connsiteX186" fmla="*/ 525074 w 2287661"/>
              <a:gd name="connsiteY186" fmla="*/ 343792 h 2878261"/>
              <a:gd name="connsiteX187" fmla="*/ 527602 w 2287661"/>
              <a:gd name="connsiteY187" fmla="*/ 345902 h 2878261"/>
              <a:gd name="connsiteX188" fmla="*/ 529981 w 2287661"/>
              <a:gd name="connsiteY188" fmla="*/ 348234 h 2878261"/>
              <a:gd name="connsiteX189" fmla="*/ 532212 w 2287661"/>
              <a:gd name="connsiteY189" fmla="*/ 350899 h 2878261"/>
              <a:gd name="connsiteX190" fmla="*/ 534591 w 2287661"/>
              <a:gd name="connsiteY190" fmla="*/ 353787 h 2878261"/>
              <a:gd name="connsiteX191" fmla="*/ 536672 w 2287661"/>
              <a:gd name="connsiteY191" fmla="*/ 357007 h 2878261"/>
              <a:gd name="connsiteX192" fmla="*/ 537268 w 2287661"/>
              <a:gd name="connsiteY192" fmla="*/ 357673 h 2878261"/>
              <a:gd name="connsiteX193" fmla="*/ 538011 w 2287661"/>
              <a:gd name="connsiteY193" fmla="*/ 358339 h 2878261"/>
              <a:gd name="connsiteX194" fmla="*/ 539052 w 2287661"/>
              <a:gd name="connsiteY194" fmla="*/ 359006 h 2878261"/>
              <a:gd name="connsiteX195" fmla="*/ 540093 w 2287661"/>
              <a:gd name="connsiteY195" fmla="*/ 359450 h 2878261"/>
              <a:gd name="connsiteX196" fmla="*/ 541283 w 2287661"/>
              <a:gd name="connsiteY196" fmla="*/ 359894 h 2878261"/>
              <a:gd name="connsiteX197" fmla="*/ 542621 w 2287661"/>
              <a:gd name="connsiteY197" fmla="*/ 360227 h 2878261"/>
              <a:gd name="connsiteX198" fmla="*/ 543959 w 2287661"/>
              <a:gd name="connsiteY198" fmla="*/ 360560 h 2878261"/>
              <a:gd name="connsiteX199" fmla="*/ 545446 w 2287661"/>
              <a:gd name="connsiteY199" fmla="*/ 360893 h 2878261"/>
              <a:gd name="connsiteX200" fmla="*/ 546933 w 2287661"/>
              <a:gd name="connsiteY200" fmla="*/ 361005 h 2878261"/>
              <a:gd name="connsiteX201" fmla="*/ 548569 w 2287661"/>
              <a:gd name="connsiteY201" fmla="*/ 361115 h 2878261"/>
              <a:gd name="connsiteX202" fmla="*/ 550056 w 2287661"/>
              <a:gd name="connsiteY202" fmla="*/ 361115 h 2878261"/>
              <a:gd name="connsiteX203" fmla="*/ 551394 w 2287661"/>
              <a:gd name="connsiteY203" fmla="*/ 361005 h 2878261"/>
              <a:gd name="connsiteX204" fmla="*/ 552881 w 2287661"/>
              <a:gd name="connsiteY204" fmla="*/ 360893 h 2878261"/>
              <a:gd name="connsiteX205" fmla="*/ 554071 w 2287661"/>
              <a:gd name="connsiteY205" fmla="*/ 360560 h 2878261"/>
              <a:gd name="connsiteX206" fmla="*/ 555260 w 2287661"/>
              <a:gd name="connsiteY206" fmla="*/ 360227 h 2878261"/>
              <a:gd name="connsiteX207" fmla="*/ 556450 w 2287661"/>
              <a:gd name="connsiteY207" fmla="*/ 359894 h 2878261"/>
              <a:gd name="connsiteX208" fmla="*/ 559425 w 2287661"/>
              <a:gd name="connsiteY208" fmla="*/ 358562 h 2878261"/>
              <a:gd name="connsiteX209" fmla="*/ 562101 w 2287661"/>
              <a:gd name="connsiteY209" fmla="*/ 357562 h 2878261"/>
              <a:gd name="connsiteX210" fmla="*/ 564629 w 2287661"/>
              <a:gd name="connsiteY210" fmla="*/ 356674 h 2878261"/>
              <a:gd name="connsiteX211" fmla="*/ 567008 w 2287661"/>
              <a:gd name="connsiteY211" fmla="*/ 355896 h 2878261"/>
              <a:gd name="connsiteX212" fmla="*/ 569239 w 2287661"/>
              <a:gd name="connsiteY212" fmla="*/ 355452 h 2878261"/>
              <a:gd name="connsiteX213" fmla="*/ 571469 w 2287661"/>
              <a:gd name="connsiteY213" fmla="*/ 355119 h 2878261"/>
              <a:gd name="connsiteX214" fmla="*/ 573254 w 2287661"/>
              <a:gd name="connsiteY214" fmla="*/ 355008 h 2878261"/>
              <a:gd name="connsiteX215" fmla="*/ 575187 w 2287661"/>
              <a:gd name="connsiteY215" fmla="*/ 355008 h 2878261"/>
              <a:gd name="connsiteX216" fmla="*/ 576823 w 2287661"/>
              <a:gd name="connsiteY216" fmla="*/ 355341 h 2878261"/>
              <a:gd name="connsiteX217" fmla="*/ 578459 w 2287661"/>
              <a:gd name="connsiteY217" fmla="*/ 355674 h 2878261"/>
              <a:gd name="connsiteX218" fmla="*/ 579945 w 2287661"/>
              <a:gd name="connsiteY218" fmla="*/ 356229 h 2878261"/>
              <a:gd name="connsiteX219" fmla="*/ 581284 w 2287661"/>
              <a:gd name="connsiteY219" fmla="*/ 356785 h 2878261"/>
              <a:gd name="connsiteX220" fmla="*/ 582622 w 2287661"/>
              <a:gd name="connsiteY220" fmla="*/ 357562 h 2878261"/>
              <a:gd name="connsiteX221" fmla="*/ 583812 w 2287661"/>
              <a:gd name="connsiteY221" fmla="*/ 358450 h 2878261"/>
              <a:gd name="connsiteX222" fmla="*/ 584853 w 2287661"/>
              <a:gd name="connsiteY222" fmla="*/ 359561 h 2878261"/>
              <a:gd name="connsiteX223" fmla="*/ 585745 w 2287661"/>
              <a:gd name="connsiteY223" fmla="*/ 360782 h 2878261"/>
              <a:gd name="connsiteX224" fmla="*/ 586786 w 2287661"/>
              <a:gd name="connsiteY224" fmla="*/ 361893 h 2878261"/>
              <a:gd name="connsiteX225" fmla="*/ 587678 w 2287661"/>
              <a:gd name="connsiteY225" fmla="*/ 363225 h 2878261"/>
              <a:gd name="connsiteX226" fmla="*/ 589165 w 2287661"/>
              <a:gd name="connsiteY226" fmla="*/ 366335 h 2878261"/>
              <a:gd name="connsiteX227" fmla="*/ 590504 w 2287661"/>
              <a:gd name="connsiteY227" fmla="*/ 369555 h 2878261"/>
              <a:gd name="connsiteX228" fmla="*/ 591693 w 2287661"/>
              <a:gd name="connsiteY228" fmla="*/ 373108 h 2878261"/>
              <a:gd name="connsiteX229" fmla="*/ 592883 w 2287661"/>
              <a:gd name="connsiteY229" fmla="*/ 376995 h 2878261"/>
              <a:gd name="connsiteX230" fmla="*/ 593924 w 2287661"/>
              <a:gd name="connsiteY230" fmla="*/ 380881 h 2878261"/>
              <a:gd name="connsiteX231" fmla="*/ 596154 w 2287661"/>
              <a:gd name="connsiteY231" fmla="*/ 388876 h 2878261"/>
              <a:gd name="connsiteX232" fmla="*/ 597642 w 2287661"/>
              <a:gd name="connsiteY232" fmla="*/ 393429 h 2878261"/>
              <a:gd name="connsiteX233" fmla="*/ 599277 w 2287661"/>
              <a:gd name="connsiteY233" fmla="*/ 397871 h 2878261"/>
              <a:gd name="connsiteX234" fmla="*/ 602400 w 2287661"/>
              <a:gd name="connsiteY234" fmla="*/ 406643 h 2878261"/>
              <a:gd name="connsiteX235" fmla="*/ 605969 w 2287661"/>
              <a:gd name="connsiteY235" fmla="*/ 415416 h 2878261"/>
              <a:gd name="connsiteX236" fmla="*/ 609389 w 2287661"/>
              <a:gd name="connsiteY236" fmla="*/ 424299 h 2878261"/>
              <a:gd name="connsiteX237" fmla="*/ 610876 w 2287661"/>
              <a:gd name="connsiteY237" fmla="*/ 428741 h 2878261"/>
              <a:gd name="connsiteX238" fmla="*/ 612214 w 2287661"/>
              <a:gd name="connsiteY238" fmla="*/ 433183 h 2878261"/>
              <a:gd name="connsiteX239" fmla="*/ 613404 w 2287661"/>
              <a:gd name="connsiteY239" fmla="*/ 437736 h 2878261"/>
              <a:gd name="connsiteX240" fmla="*/ 614445 w 2287661"/>
              <a:gd name="connsiteY240" fmla="*/ 442288 h 2878261"/>
              <a:gd name="connsiteX241" fmla="*/ 615338 w 2287661"/>
              <a:gd name="connsiteY241" fmla="*/ 446952 h 2878261"/>
              <a:gd name="connsiteX242" fmla="*/ 615932 w 2287661"/>
              <a:gd name="connsiteY242" fmla="*/ 451616 h 2878261"/>
              <a:gd name="connsiteX243" fmla="*/ 616230 w 2287661"/>
              <a:gd name="connsiteY243" fmla="*/ 456613 h 2878261"/>
              <a:gd name="connsiteX244" fmla="*/ 616230 w 2287661"/>
              <a:gd name="connsiteY244" fmla="*/ 461388 h 2878261"/>
              <a:gd name="connsiteX245" fmla="*/ 618014 w 2287661"/>
              <a:gd name="connsiteY245" fmla="*/ 477823 h 2878261"/>
              <a:gd name="connsiteX246" fmla="*/ 619055 w 2287661"/>
              <a:gd name="connsiteY246" fmla="*/ 485929 h 2878261"/>
              <a:gd name="connsiteX247" fmla="*/ 620393 w 2287661"/>
              <a:gd name="connsiteY247" fmla="*/ 494035 h 2878261"/>
              <a:gd name="connsiteX248" fmla="*/ 621285 w 2287661"/>
              <a:gd name="connsiteY248" fmla="*/ 498144 h 2878261"/>
              <a:gd name="connsiteX249" fmla="*/ 622178 w 2287661"/>
              <a:gd name="connsiteY249" fmla="*/ 502141 h 2878261"/>
              <a:gd name="connsiteX250" fmla="*/ 623069 w 2287661"/>
              <a:gd name="connsiteY250" fmla="*/ 506139 h 2878261"/>
              <a:gd name="connsiteX251" fmla="*/ 624259 w 2287661"/>
              <a:gd name="connsiteY251" fmla="*/ 510025 h 2878261"/>
              <a:gd name="connsiteX252" fmla="*/ 625449 w 2287661"/>
              <a:gd name="connsiteY252" fmla="*/ 513912 h 2878261"/>
              <a:gd name="connsiteX253" fmla="*/ 627085 w 2287661"/>
              <a:gd name="connsiteY253" fmla="*/ 517910 h 2878261"/>
              <a:gd name="connsiteX254" fmla="*/ 628721 w 2287661"/>
              <a:gd name="connsiteY254" fmla="*/ 521685 h 2878261"/>
              <a:gd name="connsiteX255" fmla="*/ 630356 w 2287661"/>
              <a:gd name="connsiteY255" fmla="*/ 525461 h 2878261"/>
              <a:gd name="connsiteX256" fmla="*/ 633182 w 2287661"/>
              <a:gd name="connsiteY256" fmla="*/ 529125 h 2878261"/>
              <a:gd name="connsiteX257" fmla="*/ 635710 w 2287661"/>
              <a:gd name="connsiteY257" fmla="*/ 532901 h 2878261"/>
              <a:gd name="connsiteX258" fmla="*/ 637940 w 2287661"/>
              <a:gd name="connsiteY258" fmla="*/ 536676 h 2878261"/>
              <a:gd name="connsiteX259" fmla="*/ 639725 w 2287661"/>
              <a:gd name="connsiteY259" fmla="*/ 540673 h 2878261"/>
              <a:gd name="connsiteX260" fmla="*/ 641212 w 2287661"/>
              <a:gd name="connsiteY260" fmla="*/ 544560 h 2878261"/>
              <a:gd name="connsiteX261" fmla="*/ 642550 w 2287661"/>
              <a:gd name="connsiteY261" fmla="*/ 548669 h 2878261"/>
              <a:gd name="connsiteX262" fmla="*/ 643591 w 2287661"/>
              <a:gd name="connsiteY262" fmla="*/ 552555 h 2878261"/>
              <a:gd name="connsiteX263" fmla="*/ 644483 w 2287661"/>
              <a:gd name="connsiteY263" fmla="*/ 556775 h 2878261"/>
              <a:gd name="connsiteX264" fmla="*/ 645226 w 2287661"/>
              <a:gd name="connsiteY264" fmla="*/ 560884 h 2878261"/>
              <a:gd name="connsiteX265" fmla="*/ 645524 w 2287661"/>
              <a:gd name="connsiteY265" fmla="*/ 565103 h 2878261"/>
              <a:gd name="connsiteX266" fmla="*/ 645673 w 2287661"/>
              <a:gd name="connsiteY266" fmla="*/ 569323 h 2878261"/>
              <a:gd name="connsiteX267" fmla="*/ 645673 w 2287661"/>
              <a:gd name="connsiteY267" fmla="*/ 573543 h 2878261"/>
              <a:gd name="connsiteX268" fmla="*/ 645524 w 2287661"/>
              <a:gd name="connsiteY268" fmla="*/ 577873 h 2878261"/>
              <a:gd name="connsiteX269" fmla="*/ 645226 w 2287661"/>
              <a:gd name="connsiteY269" fmla="*/ 582204 h 2878261"/>
              <a:gd name="connsiteX270" fmla="*/ 644483 w 2287661"/>
              <a:gd name="connsiteY270" fmla="*/ 586646 h 2878261"/>
              <a:gd name="connsiteX271" fmla="*/ 643739 w 2287661"/>
              <a:gd name="connsiteY271" fmla="*/ 591088 h 2878261"/>
              <a:gd name="connsiteX272" fmla="*/ 643442 w 2287661"/>
              <a:gd name="connsiteY272" fmla="*/ 592198 h 2878261"/>
              <a:gd name="connsiteX273" fmla="*/ 643442 w 2287661"/>
              <a:gd name="connsiteY273" fmla="*/ 593197 h 2878261"/>
              <a:gd name="connsiteX274" fmla="*/ 643591 w 2287661"/>
              <a:gd name="connsiteY274" fmla="*/ 594197 h 2878261"/>
              <a:gd name="connsiteX275" fmla="*/ 644334 w 2287661"/>
              <a:gd name="connsiteY275" fmla="*/ 595196 h 2878261"/>
              <a:gd name="connsiteX276" fmla="*/ 646714 w 2287661"/>
              <a:gd name="connsiteY276" fmla="*/ 599860 h 2878261"/>
              <a:gd name="connsiteX277" fmla="*/ 648944 w 2287661"/>
              <a:gd name="connsiteY277" fmla="*/ 604635 h 2878261"/>
              <a:gd name="connsiteX278" fmla="*/ 650877 w 2287661"/>
              <a:gd name="connsiteY278" fmla="*/ 609299 h 2878261"/>
              <a:gd name="connsiteX279" fmla="*/ 652662 w 2287661"/>
              <a:gd name="connsiteY279" fmla="*/ 614074 h 2878261"/>
              <a:gd name="connsiteX280" fmla="*/ 654000 w 2287661"/>
              <a:gd name="connsiteY280" fmla="*/ 618960 h 2878261"/>
              <a:gd name="connsiteX281" fmla="*/ 655338 w 2287661"/>
              <a:gd name="connsiteY281" fmla="*/ 623735 h 2878261"/>
              <a:gd name="connsiteX282" fmla="*/ 656379 w 2287661"/>
              <a:gd name="connsiteY282" fmla="*/ 628510 h 2878261"/>
              <a:gd name="connsiteX283" fmla="*/ 657272 w 2287661"/>
              <a:gd name="connsiteY283" fmla="*/ 633506 h 2878261"/>
              <a:gd name="connsiteX284" fmla="*/ 658015 w 2287661"/>
              <a:gd name="connsiteY284" fmla="*/ 638392 h 2878261"/>
              <a:gd name="connsiteX285" fmla="*/ 658610 w 2287661"/>
              <a:gd name="connsiteY285" fmla="*/ 643389 h 2878261"/>
              <a:gd name="connsiteX286" fmla="*/ 659056 w 2287661"/>
              <a:gd name="connsiteY286" fmla="*/ 648275 h 2878261"/>
              <a:gd name="connsiteX287" fmla="*/ 659354 w 2287661"/>
              <a:gd name="connsiteY287" fmla="*/ 653272 h 2878261"/>
              <a:gd name="connsiteX288" fmla="*/ 659948 w 2287661"/>
              <a:gd name="connsiteY288" fmla="*/ 663266 h 2878261"/>
              <a:gd name="connsiteX289" fmla="*/ 660246 w 2287661"/>
              <a:gd name="connsiteY289" fmla="*/ 673260 h 2878261"/>
              <a:gd name="connsiteX290" fmla="*/ 660543 w 2287661"/>
              <a:gd name="connsiteY290" fmla="*/ 683254 h 2878261"/>
              <a:gd name="connsiteX291" fmla="*/ 660692 w 2287661"/>
              <a:gd name="connsiteY291" fmla="*/ 693248 h 2878261"/>
              <a:gd name="connsiteX292" fmla="*/ 661286 w 2287661"/>
              <a:gd name="connsiteY292" fmla="*/ 703131 h 2878261"/>
              <a:gd name="connsiteX293" fmla="*/ 661584 w 2287661"/>
              <a:gd name="connsiteY293" fmla="*/ 708017 h 2878261"/>
              <a:gd name="connsiteX294" fmla="*/ 662179 w 2287661"/>
              <a:gd name="connsiteY294" fmla="*/ 713014 h 2878261"/>
              <a:gd name="connsiteX295" fmla="*/ 662625 w 2287661"/>
              <a:gd name="connsiteY295" fmla="*/ 717900 h 2878261"/>
              <a:gd name="connsiteX296" fmla="*/ 663368 w 2287661"/>
              <a:gd name="connsiteY296" fmla="*/ 722786 h 2878261"/>
              <a:gd name="connsiteX297" fmla="*/ 664112 w 2287661"/>
              <a:gd name="connsiteY297" fmla="*/ 727561 h 2878261"/>
              <a:gd name="connsiteX298" fmla="*/ 665153 w 2287661"/>
              <a:gd name="connsiteY298" fmla="*/ 732336 h 2878261"/>
              <a:gd name="connsiteX299" fmla="*/ 666491 w 2287661"/>
              <a:gd name="connsiteY299" fmla="*/ 737110 h 2878261"/>
              <a:gd name="connsiteX300" fmla="*/ 667830 w 2287661"/>
              <a:gd name="connsiteY300" fmla="*/ 741885 h 2878261"/>
              <a:gd name="connsiteX301" fmla="*/ 669465 w 2287661"/>
              <a:gd name="connsiteY301" fmla="*/ 746549 h 2878261"/>
              <a:gd name="connsiteX302" fmla="*/ 671250 w 2287661"/>
              <a:gd name="connsiteY302" fmla="*/ 751213 h 2878261"/>
              <a:gd name="connsiteX303" fmla="*/ 671993 w 2287661"/>
              <a:gd name="connsiteY303" fmla="*/ 749880 h 2878261"/>
              <a:gd name="connsiteX304" fmla="*/ 672439 w 2287661"/>
              <a:gd name="connsiteY304" fmla="*/ 748437 h 2878261"/>
              <a:gd name="connsiteX305" fmla="*/ 672737 w 2287661"/>
              <a:gd name="connsiteY305" fmla="*/ 746993 h 2878261"/>
              <a:gd name="connsiteX306" fmla="*/ 673183 w 2287661"/>
              <a:gd name="connsiteY306" fmla="*/ 745661 h 2878261"/>
              <a:gd name="connsiteX307" fmla="*/ 673480 w 2287661"/>
              <a:gd name="connsiteY307" fmla="*/ 742774 h 2878261"/>
              <a:gd name="connsiteX308" fmla="*/ 673629 w 2287661"/>
              <a:gd name="connsiteY308" fmla="*/ 739665 h 2878261"/>
              <a:gd name="connsiteX309" fmla="*/ 673629 w 2287661"/>
              <a:gd name="connsiteY309" fmla="*/ 736555 h 2878261"/>
              <a:gd name="connsiteX310" fmla="*/ 673332 w 2287661"/>
              <a:gd name="connsiteY310" fmla="*/ 733335 h 2878261"/>
              <a:gd name="connsiteX311" fmla="*/ 673034 w 2287661"/>
              <a:gd name="connsiteY311" fmla="*/ 727005 h 2878261"/>
              <a:gd name="connsiteX312" fmla="*/ 672737 w 2287661"/>
              <a:gd name="connsiteY312" fmla="*/ 723896 h 2878261"/>
              <a:gd name="connsiteX313" fmla="*/ 672737 w 2287661"/>
              <a:gd name="connsiteY313" fmla="*/ 720565 h 2878261"/>
              <a:gd name="connsiteX314" fmla="*/ 673034 w 2287661"/>
              <a:gd name="connsiteY314" fmla="*/ 717567 h 2878261"/>
              <a:gd name="connsiteX315" fmla="*/ 673629 w 2287661"/>
              <a:gd name="connsiteY315" fmla="*/ 714347 h 2878261"/>
              <a:gd name="connsiteX316" fmla="*/ 673926 w 2287661"/>
              <a:gd name="connsiteY316" fmla="*/ 712903 h 2878261"/>
              <a:gd name="connsiteX317" fmla="*/ 674521 w 2287661"/>
              <a:gd name="connsiteY317" fmla="*/ 711460 h 2878261"/>
              <a:gd name="connsiteX318" fmla="*/ 675116 w 2287661"/>
              <a:gd name="connsiteY318" fmla="*/ 709905 h 2878261"/>
              <a:gd name="connsiteX319" fmla="*/ 676008 w 2287661"/>
              <a:gd name="connsiteY319" fmla="*/ 708461 h 2878261"/>
              <a:gd name="connsiteX320" fmla="*/ 676901 w 2287661"/>
              <a:gd name="connsiteY320" fmla="*/ 707018 h 2878261"/>
              <a:gd name="connsiteX321" fmla="*/ 677942 w 2287661"/>
              <a:gd name="connsiteY321" fmla="*/ 705685 h 2878261"/>
              <a:gd name="connsiteX322" fmla="*/ 679131 w 2287661"/>
              <a:gd name="connsiteY322" fmla="*/ 704242 h 2878261"/>
              <a:gd name="connsiteX323" fmla="*/ 680470 w 2287661"/>
              <a:gd name="connsiteY323" fmla="*/ 703020 h 2878261"/>
              <a:gd name="connsiteX324" fmla="*/ 679429 w 2287661"/>
              <a:gd name="connsiteY324" fmla="*/ 701577 h 2878261"/>
              <a:gd name="connsiteX325" fmla="*/ 678388 w 2287661"/>
              <a:gd name="connsiteY325" fmla="*/ 700022 h 2878261"/>
              <a:gd name="connsiteX326" fmla="*/ 677793 w 2287661"/>
              <a:gd name="connsiteY326" fmla="*/ 698690 h 2878261"/>
              <a:gd name="connsiteX327" fmla="*/ 677049 w 2287661"/>
              <a:gd name="connsiteY327" fmla="*/ 697246 h 2878261"/>
              <a:gd name="connsiteX328" fmla="*/ 676306 w 2287661"/>
              <a:gd name="connsiteY328" fmla="*/ 695802 h 2878261"/>
              <a:gd name="connsiteX329" fmla="*/ 676008 w 2287661"/>
              <a:gd name="connsiteY329" fmla="*/ 694359 h 2878261"/>
              <a:gd name="connsiteX330" fmla="*/ 675414 w 2287661"/>
              <a:gd name="connsiteY330" fmla="*/ 691472 h 2878261"/>
              <a:gd name="connsiteX331" fmla="*/ 675116 w 2287661"/>
              <a:gd name="connsiteY331" fmla="*/ 688695 h 2878261"/>
              <a:gd name="connsiteX332" fmla="*/ 675414 w 2287661"/>
              <a:gd name="connsiteY332" fmla="*/ 685919 h 2878261"/>
              <a:gd name="connsiteX333" fmla="*/ 675711 w 2287661"/>
              <a:gd name="connsiteY333" fmla="*/ 682921 h 2878261"/>
              <a:gd name="connsiteX334" fmla="*/ 676157 w 2287661"/>
              <a:gd name="connsiteY334" fmla="*/ 680145 h 2878261"/>
              <a:gd name="connsiteX335" fmla="*/ 676901 w 2287661"/>
              <a:gd name="connsiteY335" fmla="*/ 677369 h 2878261"/>
              <a:gd name="connsiteX336" fmla="*/ 677793 w 2287661"/>
              <a:gd name="connsiteY336" fmla="*/ 674593 h 2878261"/>
              <a:gd name="connsiteX337" fmla="*/ 679429 w 2287661"/>
              <a:gd name="connsiteY337" fmla="*/ 668929 h 2878261"/>
              <a:gd name="connsiteX338" fmla="*/ 680023 w 2287661"/>
              <a:gd name="connsiteY338" fmla="*/ 666154 h 2878261"/>
              <a:gd name="connsiteX339" fmla="*/ 680767 w 2287661"/>
              <a:gd name="connsiteY339" fmla="*/ 663377 h 2878261"/>
              <a:gd name="connsiteX340" fmla="*/ 681213 w 2287661"/>
              <a:gd name="connsiteY340" fmla="*/ 660601 h 2878261"/>
              <a:gd name="connsiteX341" fmla="*/ 681659 w 2287661"/>
              <a:gd name="connsiteY341" fmla="*/ 657603 h 2878261"/>
              <a:gd name="connsiteX342" fmla="*/ 684782 w 2287661"/>
              <a:gd name="connsiteY342" fmla="*/ 606856 h 2878261"/>
              <a:gd name="connsiteX343" fmla="*/ 688053 w 2287661"/>
              <a:gd name="connsiteY343" fmla="*/ 556109 h 2878261"/>
              <a:gd name="connsiteX344" fmla="*/ 695043 w 2287661"/>
              <a:gd name="connsiteY344" fmla="*/ 454504 h 2878261"/>
              <a:gd name="connsiteX345" fmla="*/ 694447 w 2287661"/>
              <a:gd name="connsiteY345" fmla="*/ 438735 h 2878261"/>
              <a:gd name="connsiteX346" fmla="*/ 694447 w 2287661"/>
              <a:gd name="connsiteY346" fmla="*/ 430851 h 2878261"/>
              <a:gd name="connsiteX347" fmla="*/ 694745 w 2287661"/>
              <a:gd name="connsiteY347" fmla="*/ 423078 h 2878261"/>
              <a:gd name="connsiteX348" fmla="*/ 694894 w 2287661"/>
              <a:gd name="connsiteY348" fmla="*/ 419081 h 2878261"/>
              <a:gd name="connsiteX349" fmla="*/ 695488 w 2287661"/>
              <a:gd name="connsiteY349" fmla="*/ 415305 h 2878261"/>
              <a:gd name="connsiteX350" fmla="*/ 696381 w 2287661"/>
              <a:gd name="connsiteY350" fmla="*/ 411529 h 2878261"/>
              <a:gd name="connsiteX351" fmla="*/ 697422 w 2287661"/>
              <a:gd name="connsiteY351" fmla="*/ 407865 h 2878261"/>
              <a:gd name="connsiteX352" fmla="*/ 698760 w 2287661"/>
              <a:gd name="connsiteY352" fmla="*/ 404423 h 2878261"/>
              <a:gd name="connsiteX353" fmla="*/ 700247 w 2287661"/>
              <a:gd name="connsiteY353" fmla="*/ 400980 h 2878261"/>
              <a:gd name="connsiteX354" fmla="*/ 702032 w 2287661"/>
              <a:gd name="connsiteY354" fmla="*/ 397760 h 2878261"/>
              <a:gd name="connsiteX355" fmla="*/ 703816 w 2287661"/>
              <a:gd name="connsiteY355" fmla="*/ 394540 h 2878261"/>
              <a:gd name="connsiteX356" fmla="*/ 706047 w 2287661"/>
              <a:gd name="connsiteY356" fmla="*/ 391541 h 2878261"/>
              <a:gd name="connsiteX357" fmla="*/ 708426 w 2287661"/>
              <a:gd name="connsiteY357" fmla="*/ 388543 h 2878261"/>
              <a:gd name="connsiteX358" fmla="*/ 710805 w 2287661"/>
              <a:gd name="connsiteY358" fmla="*/ 385878 h 2878261"/>
              <a:gd name="connsiteX359" fmla="*/ 713482 w 2287661"/>
              <a:gd name="connsiteY359" fmla="*/ 383324 h 2878261"/>
              <a:gd name="connsiteX360" fmla="*/ 716307 w 2287661"/>
              <a:gd name="connsiteY360" fmla="*/ 380881 h 2878261"/>
              <a:gd name="connsiteX361" fmla="*/ 719281 w 2287661"/>
              <a:gd name="connsiteY361" fmla="*/ 378549 h 2878261"/>
              <a:gd name="connsiteX362" fmla="*/ 722255 w 2287661"/>
              <a:gd name="connsiteY362" fmla="*/ 376440 h 2878261"/>
              <a:gd name="connsiteX363" fmla="*/ 725527 w 2287661"/>
              <a:gd name="connsiteY363" fmla="*/ 374552 h 2878261"/>
              <a:gd name="connsiteX364" fmla="*/ 728799 w 2287661"/>
              <a:gd name="connsiteY364" fmla="*/ 372775 h 2878261"/>
              <a:gd name="connsiteX365" fmla="*/ 732219 w 2287661"/>
              <a:gd name="connsiteY365" fmla="*/ 371220 h 2878261"/>
              <a:gd name="connsiteX366" fmla="*/ 735490 w 2287661"/>
              <a:gd name="connsiteY366" fmla="*/ 369888 h 2878261"/>
              <a:gd name="connsiteX367" fmla="*/ 739059 w 2287661"/>
              <a:gd name="connsiteY367" fmla="*/ 368666 h 2878261"/>
              <a:gd name="connsiteX368" fmla="*/ 742776 w 2287661"/>
              <a:gd name="connsiteY368" fmla="*/ 367778 h 2878261"/>
              <a:gd name="connsiteX369" fmla="*/ 746345 w 2287661"/>
              <a:gd name="connsiteY369" fmla="*/ 367112 h 2878261"/>
              <a:gd name="connsiteX370" fmla="*/ 750063 w 2287661"/>
              <a:gd name="connsiteY370" fmla="*/ 366557 h 2878261"/>
              <a:gd name="connsiteX371" fmla="*/ 753780 w 2287661"/>
              <a:gd name="connsiteY371" fmla="*/ 366335 h 2878261"/>
              <a:gd name="connsiteX372" fmla="*/ 757647 w 2287661"/>
              <a:gd name="connsiteY372" fmla="*/ 366223 h 2878261"/>
              <a:gd name="connsiteX373" fmla="*/ 761364 w 2287661"/>
              <a:gd name="connsiteY373" fmla="*/ 366335 h 2878261"/>
              <a:gd name="connsiteX374" fmla="*/ 765082 w 2287661"/>
              <a:gd name="connsiteY374" fmla="*/ 366779 h 2878261"/>
              <a:gd name="connsiteX375" fmla="*/ 768799 w 2287661"/>
              <a:gd name="connsiteY375" fmla="*/ 367445 h 2878261"/>
              <a:gd name="connsiteX376" fmla="*/ 772517 w 2287661"/>
              <a:gd name="connsiteY376" fmla="*/ 368333 h 2878261"/>
              <a:gd name="connsiteX377" fmla="*/ 776235 w 2287661"/>
              <a:gd name="connsiteY377" fmla="*/ 369555 h 2878261"/>
              <a:gd name="connsiteX378" fmla="*/ 779803 w 2287661"/>
              <a:gd name="connsiteY378" fmla="*/ 370998 h 2878261"/>
              <a:gd name="connsiteX379" fmla="*/ 783521 w 2287661"/>
              <a:gd name="connsiteY379" fmla="*/ 372775 h 2878261"/>
              <a:gd name="connsiteX380" fmla="*/ 783819 w 2287661"/>
              <a:gd name="connsiteY380" fmla="*/ 372997 h 2878261"/>
              <a:gd name="connsiteX381" fmla="*/ 784265 w 2287661"/>
              <a:gd name="connsiteY381" fmla="*/ 373441 h 2878261"/>
              <a:gd name="connsiteX382" fmla="*/ 784860 w 2287661"/>
              <a:gd name="connsiteY382" fmla="*/ 374330 h 2878261"/>
              <a:gd name="connsiteX383" fmla="*/ 785157 w 2287661"/>
              <a:gd name="connsiteY383" fmla="*/ 375440 h 2878261"/>
              <a:gd name="connsiteX384" fmla="*/ 785752 w 2287661"/>
              <a:gd name="connsiteY384" fmla="*/ 376662 h 2878261"/>
              <a:gd name="connsiteX385" fmla="*/ 786347 w 2287661"/>
              <a:gd name="connsiteY385" fmla="*/ 379549 h 2878261"/>
              <a:gd name="connsiteX386" fmla="*/ 786793 w 2287661"/>
              <a:gd name="connsiteY386" fmla="*/ 380992 h 2878261"/>
              <a:gd name="connsiteX387" fmla="*/ 787090 w 2287661"/>
              <a:gd name="connsiteY387" fmla="*/ 382214 h 2878261"/>
              <a:gd name="connsiteX388" fmla="*/ 789767 w 2287661"/>
              <a:gd name="connsiteY388" fmla="*/ 382547 h 2878261"/>
              <a:gd name="connsiteX389" fmla="*/ 792295 w 2287661"/>
              <a:gd name="connsiteY389" fmla="*/ 382658 h 2878261"/>
              <a:gd name="connsiteX390" fmla="*/ 793633 w 2287661"/>
              <a:gd name="connsiteY390" fmla="*/ 380215 h 2878261"/>
              <a:gd name="connsiteX391" fmla="*/ 795120 w 2287661"/>
              <a:gd name="connsiteY391" fmla="*/ 378216 h 2878261"/>
              <a:gd name="connsiteX392" fmla="*/ 796607 w 2287661"/>
              <a:gd name="connsiteY392" fmla="*/ 376328 h 2878261"/>
              <a:gd name="connsiteX393" fmla="*/ 798094 w 2287661"/>
              <a:gd name="connsiteY393" fmla="*/ 374774 h 2878261"/>
              <a:gd name="connsiteX394" fmla="*/ 799581 w 2287661"/>
              <a:gd name="connsiteY394" fmla="*/ 373441 h 2878261"/>
              <a:gd name="connsiteX395" fmla="*/ 801217 w 2287661"/>
              <a:gd name="connsiteY395" fmla="*/ 372331 h 2878261"/>
              <a:gd name="connsiteX396" fmla="*/ 802704 w 2287661"/>
              <a:gd name="connsiteY396" fmla="*/ 371442 h 2878261"/>
              <a:gd name="connsiteX397" fmla="*/ 804339 w 2287661"/>
              <a:gd name="connsiteY397" fmla="*/ 370887 h 2878261"/>
              <a:gd name="connsiteX398" fmla="*/ 806124 w 2287661"/>
              <a:gd name="connsiteY398" fmla="*/ 370332 h 2878261"/>
              <a:gd name="connsiteX399" fmla="*/ 807611 w 2287661"/>
              <a:gd name="connsiteY399" fmla="*/ 370110 h 2878261"/>
              <a:gd name="connsiteX400" fmla="*/ 809247 w 2287661"/>
              <a:gd name="connsiteY400" fmla="*/ 369999 h 2878261"/>
              <a:gd name="connsiteX401" fmla="*/ 811180 w 2287661"/>
              <a:gd name="connsiteY401" fmla="*/ 369999 h 2878261"/>
              <a:gd name="connsiteX402" fmla="*/ 812816 w 2287661"/>
              <a:gd name="connsiteY402" fmla="*/ 370110 h 2878261"/>
              <a:gd name="connsiteX403" fmla="*/ 814600 w 2287661"/>
              <a:gd name="connsiteY403" fmla="*/ 370332 h 2878261"/>
              <a:gd name="connsiteX404" fmla="*/ 816236 w 2287661"/>
              <a:gd name="connsiteY404" fmla="*/ 370776 h 2878261"/>
              <a:gd name="connsiteX405" fmla="*/ 818169 w 2287661"/>
              <a:gd name="connsiteY405" fmla="*/ 371110 h 2878261"/>
              <a:gd name="connsiteX406" fmla="*/ 821738 w 2287661"/>
              <a:gd name="connsiteY406" fmla="*/ 372220 h 2878261"/>
              <a:gd name="connsiteX407" fmla="*/ 825307 w 2287661"/>
              <a:gd name="connsiteY407" fmla="*/ 373441 h 2878261"/>
              <a:gd name="connsiteX408" fmla="*/ 828728 w 2287661"/>
              <a:gd name="connsiteY408" fmla="*/ 374552 h 2878261"/>
              <a:gd name="connsiteX409" fmla="*/ 832593 w 2287661"/>
              <a:gd name="connsiteY409" fmla="*/ 375551 h 2878261"/>
              <a:gd name="connsiteX410" fmla="*/ 834229 w 2287661"/>
              <a:gd name="connsiteY410" fmla="*/ 376106 h 2878261"/>
              <a:gd name="connsiteX411" fmla="*/ 836014 w 2287661"/>
              <a:gd name="connsiteY411" fmla="*/ 376328 h 2878261"/>
              <a:gd name="connsiteX412" fmla="*/ 837798 w 2287661"/>
              <a:gd name="connsiteY412" fmla="*/ 376550 h 2878261"/>
              <a:gd name="connsiteX413" fmla="*/ 839434 w 2287661"/>
              <a:gd name="connsiteY413" fmla="*/ 376772 h 2878261"/>
              <a:gd name="connsiteX414" fmla="*/ 841218 w 2287661"/>
              <a:gd name="connsiteY414" fmla="*/ 376772 h 2878261"/>
              <a:gd name="connsiteX415" fmla="*/ 842854 w 2287661"/>
              <a:gd name="connsiteY415" fmla="*/ 376662 h 2878261"/>
              <a:gd name="connsiteX416" fmla="*/ 844490 w 2287661"/>
              <a:gd name="connsiteY416" fmla="*/ 376440 h 2878261"/>
              <a:gd name="connsiteX417" fmla="*/ 846274 w 2287661"/>
              <a:gd name="connsiteY417" fmla="*/ 375884 h 2878261"/>
              <a:gd name="connsiteX418" fmla="*/ 846274 w 2287661"/>
              <a:gd name="connsiteY418" fmla="*/ 376328 h 2878261"/>
              <a:gd name="connsiteX419" fmla="*/ 846125 w 2287661"/>
              <a:gd name="connsiteY419" fmla="*/ 377550 h 2878261"/>
              <a:gd name="connsiteX420" fmla="*/ 844936 w 2287661"/>
              <a:gd name="connsiteY420" fmla="*/ 381547 h 2878261"/>
              <a:gd name="connsiteX421" fmla="*/ 843152 w 2287661"/>
              <a:gd name="connsiteY421" fmla="*/ 386433 h 2878261"/>
              <a:gd name="connsiteX422" fmla="*/ 842408 w 2287661"/>
              <a:gd name="connsiteY422" fmla="*/ 388765 h 2878261"/>
              <a:gd name="connsiteX423" fmla="*/ 841367 w 2287661"/>
              <a:gd name="connsiteY423" fmla="*/ 390875 h 2878261"/>
              <a:gd name="connsiteX424" fmla="*/ 849100 w 2287661"/>
              <a:gd name="connsiteY424" fmla="*/ 397982 h 2878261"/>
              <a:gd name="connsiteX425" fmla="*/ 863078 w 2287661"/>
              <a:gd name="connsiteY425" fmla="*/ 398204 h 2878261"/>
              <a:gd name="connsiteX426" fmla="*/ 866795 w 2287661"/>
              <a:gd name="connsiteY426" fmla="*/ 395428 h 2878261"/>
              <a:gd name="connsiteX427" fmla="*/ 868431 w 2287661"/>
              <a:gd name="connsiteY427" fmla="*/ 394318 h 2878261"/>
              <a:gd name="connsiteX428" fmla="*/ 870216 w 2287661"/>
              <a:gd name="connsiteY428" fmla="*/ 393096 h 2878261"/>
              <a:gd name="connsiteX429" fmla="*/ 871851 w 2287661"/>
              <a:gd name="connsiteY429" fmla="*/ 392208 h 2878261"/>
              <a:gd name="connsiteX430" fmla="*/ 873487 w 2287661"/>
              <a:gd name="connsiteY430" fmla="*/ 391319 h 2878261"/>
              <a:gd name="connsiteX431" fmla="*/ 875272 w 2287661"/>
              <a:gd name="connsiteY431" fmla="*/ 390764 h 2878261"/>
              <a:gd name="connsiteX432" fmla="*/ 876759 w 2287661"/>
              <a:gd name="connsiteY432" fmla="*/ 390098 h 2878261"/>
              <a:gd name="connsiteX433" fmla="*/ 878543 w 2287661"/>
              <a:gd name="connsiteY433" fmla="*/ 389765 h 2878261"/>
              <a:gd name="connsiteX434" fmla="*/ 880030 w 2287661"/>
              <a:gd name="connsiteY434" fmla="*/ 389320 h 2878261"/>
              <a:gd name="connsiteX435" fmla="*/ 881517 w 2287661"/>
              <a:gd name="connsiteY435" fmla="*/ 389098 h 2878261"/>
              <a:gd name="connsiteX436" fmla="*/ 882855 w 2287661"/>
              <a:gd name="connsiteY436" fmla="*/ 388988 h 2878261"/>
              <a:gd name="connsiteX437" fmla="*/ 884342 w 2287661"/>
              <a:gd name="connsiteY437" fmla="*/ 388988 h 2878261"/>
              <a:gd name="connsiteX438" fmla="*/ 885829 w 2287661"/>
              <a:gd name="connsiteY438" fmla="*/ 389098 h 2878261"/>
              <a:gd name="connsiteX439" fmla="*/ 887168 w 2287661"/>
              <a:gd name="connsiteY439" fmla="*/ 389320 h 2878261"/>
              <a:gd name="connsiteX440" fmla="*/ 888506 w 2287661"/>
              <a:gd name="connsiteY440" fmla="*/ 389765 h 2878261"/>
              <a:gd name="connsiteX441" fmla="*/ 889845 w 2287661"/>
              <a:gd name="connsiteY441" fmla="*/ 390209 h 2878261"/>
              <a:gd name="connsiteX442" fmla="*/ 891034 w 2287661"/>
              <a:gd name="connsiteY442" fmla="*/ 390764 h 2878261"/>
              <a:gd name="connsiteX443" fmla="*/ 892373 w 2287661"/>
              <a:gd name="connsiteY443" fmla="*/ 391541 h 2878261"/>
              <a:gd name="connsiteX444" fmla="*/ 893562 w 2287661"/>
              <a:gd name="connsiteY444" fmla="*/ 392208 h 2878261"/>
              <a:gd name="connsiteX445" fmla="*/ 894752 w 2287661"/>
              <a:gd name="connsiteY445" fmla="*/ 393096 h 2878261"/>
              <a:gd name="connsiteX446" fmla="*/ 895793 w 2287661"/>
              <a:gd name="connsiteY446" fmla="*/ 394207 h 2878261"/>
              <a:gd name="connsiteX447" fmla="*/ 896834 w 2287661"/>
              <a:gd name="connsiteY447" fmla="*/ 395317 h 2878261"/>
              <a:gd name="connsiteX448" fmla="*/ 898023 w 2287661"/>
              <a:gd name="connsiteY448" fmla="*/ 396538 h 2878261"/>
              <a:gd name="connsiteX449" fmla="*/ 899808 w 2287661"/>
              <a:gd name="connsiteY449" fmla="*/ 399315 h 2878261"/>
              <a:gd name="connsiteX450" fmla="*/ 901741 w 2287661"/>
              <a:gd name="connsiteY450" fmla="*/ 402535 h 2878261"/>
              <a:gd name="connsiteX451" fmla="*/ 903228 w 2287661"/>
              <a:gd name="connsiteY451" fmla="*/ 406088 h 2878261"/>
              <a:gd name="connsiteX452" fmla="*/ 904566 w 2287661"/>
              <a:gd name="connsiteY452" fmla="*/ 410086 h 2878261"/>
              <a:gd name="connsiteX453" fmla="*/ 914827 w 2287661"/>
              <a:gd name="connsiteY453" fmla="*/ 441734 h 2878261"/>
              <a:gd name="connsiteX454" fmla="*/ 924939 w 2287661"/>
              <a:gd name="connsiteY454" fmla="*/ 473381 h 2878261"/>
              <a:gd name="connsiteX455" fmla="*/ 929846 w 2287661"/>
              <a:gd name="connsiteY455" fmla="*/ 489371 h 2878261"/>
              <a:gd name="connsiteX456" fmla="*/ 934754 w 2287661"/>
              <a:gd name="connsiteY456" fmla="*/ 505250 h 2878261"/>
              <a:gd name="connsiteX457" fmla="*/ 939363 w 2287661"/>
              <a:gd name="connsiteY457" fmla="*/ 521130 h 2878261"/>
              <a:gd name="connsiteX458" fmla="*/ 943973 w 2287661"/>
              <a:gd name="connsiteY458" fmla="*/ 537120 h 2878261"/>
              <a:gd name="connsiteX459" fmla="*/ 948137 w 2287661"/>
              <a:gd name="connsiteY459" fmla="*/ 553221 h 2878261"/>
              <a:gd name="connsiteX460" fmla="*/ 952003 w 2287661"/>
              <a:gd name="connsiteY460" fmla="*/ 569323 h 2878261"/>
              <a:gd name="connsiteX461" fmla="*/ 955720 w 2287661"/>
              <a:gd name="connsiteY461" fmla="*/ 585425 h 2878261"/>
              <a:gd name="connsiteX462" fmla="*/ 959141 w 2287661"/>
              <a:gd name="connsiteY462" fmla="*/ 601637 h 2878261"/>
              <a:gd name="connsiteX463" fmla="*/ 960776 w 2287661"/>
              <a:gd name="connsiteY463" fmla="*/ 609965 h 2878261"/>
              <a:gd name="connsiteX464" fmla="*/ 962114 w 2287661"/>
              <a:gd name="connsiteY464" fmla="*/ 618183 h 2878261"/>
              <a:gd name="connsiteX465" fmla="*/ 963453 w 2287661"/>
              <a:gd name="connsiteY465" fmla="*/ 626400 h 2878261"/>
              <a:gd name="connsiteX466" fmla="*/ 964642 w 2287661"/>
              <a:gd name="connsiteY466" fmla="*/ 634617 h 2878261"/>
              <a:gd name="connsiteX467" fmla="*/ 965832 w 2287661"/>
              <a:gd name="connsiteY467" fmla="*/ 642834 h 2878261"/>
              <a:gd name="connsiteX468" fmla="*/ 966873 w 2287661"/>
              <a:gd name="connsiteY468" fmla="*/ 651163 h 2878261"/>
              <a:gd name="connsiteX469" fmla="*/ 967617 w 2287661"/>
              <a:gd name="connsiteY469" fmla="*/ 659602 h 2878261"/>
              <a:gd name="connsiteX470" fmla="*/ 968360 w 2287661"/>
              <a:gd name="connsiteY470" fmla="*/ 667930 h 2878261"/>
              <a:gd name="connsiteX471" fmla="*/ 969996 w 2287661"/>
              <a:gd name="connsiteY471" fmla="*/ 670262 h 2878261"/>
              <a:gd name="connsiteX472" fmla="*/ 971334 w 2287661"/>
              <a:gd name="connsiteY472" fmla="*/ 672705 h 2878261"/>
              <a:gd name="connsiteX473" fmla="*/ 972375 w 2287661"/>
              <a:gd name="connsiteY473" fmla="*/ 675259 h 2878261"/>
              <a:gd name="connsiteX474" fmla="*/ 973267 w 2287661"/>
              <a:gd name="connsiteY474" fmla="*/ 677924 h 2878261"/>
              <a:gd name="connsiteX475" fmla="*/ 973862 w 2287661"/>
              <a:gd name="connsiteY475" fmla="*/ 680478 h 2878261"/>
              <a:gd name="connsiteX476" fmla="*/ 974457 w 2287661"/>
              <a:gd name="connsiteY476" fmla="*/ 683143 h 2878261"/>
              <a:gd name="connsiteX477" fmla="*/ 974754 w 2287661"/>
              <a:gd name="connsiteY477" fmla="*/ 685808 h 2878261"/>
              <a:gd name="connsiteX478" fmla="*/ 975052 w 2287661"/>
              <a:gd name="connsiteY478" fmla="*/ 688473 h 2878261"/>
              <a:gd name="connsiteX479" fmla="*/ 975349 w 2287661"/>
              <a:gd name="connsiteY479" fmla="*/ 693692 h 2878261"/>
              <a:gd name="connsiteX480" fmla="*/ 975498 w 2287661"/>
              <a:gd name="connsiteY480" fmla="*/ 699134 h 2878261"/>
              <a:gd name="connsiteX481" fmla="*/ 975646 w 2287661"/>
              <a:gd name="connsiteY481" fmla="*/ 704574 h 2878261"/>
              <a:gd name="connsiteX482" fmla="*/ 975944 w 2287661"/>
              <a:gd name="connsiteY482" fmla="*/ 709905 h 2878261"/>
              <a:gd name="connsiteX483" fmla="*/ 977877 w 2287661"/>
              <a:gd name="connsiteY483" fmla="*/ 714902 h 2878261"/>
              <a:gd name="connsiteX484" fmla="*/ 979513 w 2287661"/>
              <a:gd name="connsiteY484" fmla="*/ 719788 h 2878261"/>
              <a:gd name="connsiteX485" fmla="*/ 981000 w 2287661"/>
              <a:gd name="connsiteY485" fmla="*/ 724896 h 2878261"/>
              <a:gd name="connsiteX486" fmla="*/ 982338 w 2287661"/>
              <a:gd name="connsiteY486" fmla="*/ 729782 h 2878261"/>
              <a:gd name="connsiteX487" fmla="*/ 985164 w 2287661"/>
              <a:gd name="connsiteY487" fmla="*/ 739775 h 2878261"/>
              <a:gd name="connsiteX488" fmla="*/ 987395 w 2287661"/>
              <a:gd name="connsiteY488" fmla="*/ 749992 h 2878261"/>
              <a:gd name="connsiteX489" fmla="*/ 989327 w 2287661"/>
              <a:gd name="connsiteY489" fmla="*/ 760208 h 2878261"/>
              <a:gd name="connsiteX490" fmla="*/ 991112 w 2287661"/>
              <a:gd name="connsiteY490" fmla="*/ 770313 h 2878261"/>
              <a:gd name="connsiteX491" fmla="*/ 992599 w 2287661"/>
              <a:gd name="connsiteY491" fmla="*/ 780640 h 2878261"/>
              <a:gd name="connsiteX492" fmla="*/ 993937 w 2287661"/>
              <a:gd name="connsiteY492" fmla="*/ 790856 h 2878261"/>
              <a:gd name="connsiteX493" fmla="*/ 996465 w 2287661"/>
              <a:gd name="connsiteY493" fmla="*/ 811510 h 2878261"/>
              <a:gd name="connsiteX494" fmla="*/ 998845 w 2287661"/>
              <a:gd name="connsiteY494" fmla="*/ 832164 h 2878261"/>
              <a:gd name="connsiteX495" fmla="*/ 1000183 w 2287661"/>
              <a:gd name="connsiteY495" fmla="*/ 842380 h 2878261"/>
              <a:gd name="connsiteX496" fmla="*/ 1001521 w 2287661"/>
              <a:gd name="connsiteY496" fmla="*/ 852596 h 2878261"/>
              <a:gd name="connsiteX497" fmla="*/ 1003157 w 2287661"/>
              <a:gd name="connsiteY497" fmla="*/ 862923 h 2878261"/>
              <a:gd name="connsiteX498" fmla="*/ 1004941 w 2287661"/>
              <a:gd name="connsiteY498" fmla="*/ 873140 h 2878261"/>
              <a:gd name="connsiteX499" fmla="*/ 1008064 w 2287661"/>
              <a:gd name="connsiteY499" fmla="*/ 873140 h 2878261"/>
              <a:gd name="connsiteX500" fmla="*/ 1011038 w 2287661"/>
              <a:gd name="connsiteY500" fmla="*/ 873362 h 2878261"/>
              <a:gd name="connsiteX501" fmla="*/ 1011782 w 2287661"/>
              <a:gd name="connsiteY501" fmla="*/ 870252 h 2878261"/>
              <a:gd name="connsiteX502" fmla="*/ 1012079 w 2287661"/>
              <a:gd name="connsiteY502" fmla="*/ 867254 h 2878261"/>
              <a:gd name="connsiteX503" fmla="*/ 1012822 w 2287661"/>
              <a:gd name="connsiteY503" fmla="*/ 860925 h 2878261"/>
              <a:gd name="connsiteX504" fmla="*/ 1013120 w 2287661"/>
              <a:gd name="connsiteY504" fmla="*/ 854706 h 2878261"/>
              <a:gd name="connsiteX505" fmla="*/ 1013120 w 2287661"/>
              <a:gd name="connsiteY505" fmla="*/ 848377 h 2878261"/>
              <a:gd name="connsiteX506" fmla="*/ 1013120 w 2287661"/>
              <a:gd name="connsiteY506" fmla="*/ 842047 h 2878261"/>
              <a:gd name="connsiteX507" fmla="*/ 1012971 w 2287661"/>
              <a:gd name="connsiteY507" fmla="*/ 835829 h 2878261"/>
              <a:gd name="connsiteX508" fmla="*/ 1012228 w 2287661"/>
              <a:gd name="connsiteY508" fmla="*/ 823169 h 2878261"/>
              <a:gd name="connsiteX509" fmla="*/ 1012079 w 2287661"/>
              <a:gd name="connsiteY509" fmla="*/ 816840 h 2878261"/>
              <a:gd name="connsiteX510" fmla="*/ 1011931 w 2287661"/>
              <a:gd name="connsiteY510" fmla="*/ 810511 h 2878261"/>
              <a:gd name="connsiteX511" fmla="*/ 1012079 w 2287661"/>
              <a:gd name="connsiteY511" fmla="*/ 804181 h 2878261"/>
              <a:gd name="connsiteX512" fmla="*/ 1012377 w 2287661"/>
              <a:gd name="connsiteY512" fmla="*/ 797963 h 2878261"/>
              <a:gd name="connsiteX513" fmla="*/ 1013120 w 2287661"/>
              <a:gd name="connsiteY513" fmla="*/ 791633 h 2878261"/>
              <a:gd name="connsiteX514" fmla="*/ 1013418 w 2287661"/>
              <a:gd name="connsiteY514" fmla="*/ 788524 h 2878261"/>
              <a:gd name="connsiteX515" fmla="*/ 1014161 w 2287661"/>
              <a:gd name="connsiteY515" fmla="*/ 785415 h 2878261"/>
              <a:gd name="connsiteX516" fmla="*/ 1014607 w 2287661"/>
              <a:gd name="connsiteY516" fmla="*/ 782416 h 2878261"/>
              <a:gd name="connsiteX517" fmla="*/ 1015499 w 2287661"/>
              <a:gd name="connsiteY517" fmla="*/ 779196 h 2878261"/>
              <a:gd name="connsiteX518" fmla="*/ 1016391 w 2287661"/>
              <a:gd name="connsiteY518" fmla="*/ 776198 h 2878261"/>
              <a:gd name="connsiteX519" fmla="*/ 1017284 w 2287661"/>
              <a:gd name="connsiteY519" fmla="*/ 772978 h 2878261"/>
              <a:gd name="connsiteX520" fmla="*/ 1018176 w 2287661"/>
              <a:gd name="connsiteY520" fmla="*/ 770979 h 2878261"/>
              <a:gd name="connsiteX521" fmla="*/ 1018771 w 2287661"/>
              <a:gd name="connsiteY521" fmla="*/ 768869 h 2878261"/>
              <a:gd name="connsiteX522" fmla="*/ 1019217 w 2287661"/>
              <a:gd name="connsiteY522" fmla="*/ 766537 h 2878261"/>
              <a:gd name="connsiteX523" fmla="*/ 1019366 w 2287661"/>
              <a:gd name="connsiteY523" fmla="*/ 764427 h 2878261"/>
              <a:gd name="connsiteX524" fmla="*/ 1019663 w 2287661"/>
              <a:gd name="connsiteY524" fmla="*/ 759875 h 2878261"/>
              <a:gd name="connsiteX525" fmla="*/ 1019663 w 2287661"/>
              <a:gd name="connsiteY525" fmla="*/ 755433 h 2878261"/>
              <a:gd name="connsiteX526" fmla="*/ 1020109 w 2287661"/>
              <a:gd name="connsiteY526" fmla="*/ 750880 h 2878261"/>
              <a:gd name="connsiteX527" fmla="*/ 1020407 w 2287661"/>
              <a:gd name="connsiteY527" fmla="*/ 748659 h 2878261"/>
              <a:gd name="connsiteX528" fmla="*/ 1020853 w 2287661"/>
              <a:gd name="connsiteY528" fmla="*/ 746438 h 2878261"/>
              <a:gd name="connsiteX529" fmla="*/ 1021447 w 2287661"/>
              <a:gd name="connsiteY529" fmla="*/ 744217 h 2878261"/>
              <a:gd name="connsiteX530" fmla="*/ 1022191 w 2287661"/>
              <a:gd name="connsiteY530" fmla="*/ 742218 h 2878261"/>
              <a:gd name="connsiteX531" fmla="*/ 1023381 w 2287661"/>
              <a:gd name="connsiteY531" fmla="*/ 740220 h 2878261"/>
              <a:gd name="connsiteX532" fmla="*/ 1024868 w 2287661"/>
              <a:gd name="connsiteY532" fmla="*/ 738221 h 2878261"/>
              <a:gd name="connsiteX533" fmla="*/ 1025314 w 2287661"/>
              <a:gd name="connsiteY533" fmla="*/ 712903 h 2878261"/>
              <a:gd name="connsiteX534" fmla="*/ 1026057 w 2287661"/>
              <a:gd name="connsiteY534" fmla="*/ 687585 h 2878261"/>
              <a:gd name="connsiteX535" fmla="*/ 1026801 w 2287661"/>
              <a:gd name="connsiteY535" fmla="*/ 662156 h 2878261"/>
              <a:gd name="connsiteX536" fmla="*/ 1027991 w 2287661"/>
              <a:gd name="connsiteY536" fmla="*/ 637060 h 2878261"/>
              <a:gd name="connsiteX537" fmla="*/ 1029180 w 2287661"/>
              <a:gd name="connsiteY537" fmla="*/ 611742 h 2878261"/>
              <a:gd name="connsiteX538" fmla="*/ 1030667 w 2287661"/>
              <a:gd name="connsiteY538" fmla="*/ 586535 h 2878261"/>
              <a:gd name="connsiteX539" fmla="*/ 1032451 w 2287661"/>
              <a:gd name="connsiteY539" fmla="*/ 561217 h 2878261"/>
              <a:gd name="connsiteX540" fmla="*/ 1034236 w 2287661"/>
              <a:gd name="connsiteY540" fmla="*/ 536010 h 2878261"/>
              <a:gd name="connsiteX541" fmla="*/ 1036318 w 2287661"/>
              <a:gd name="connsiteY541" fmla="*/ 510803 h 2878261"/>
              <a:gd name="connsiteX542" fmla="*/ 1038697 w 2287661"/>
              <a:gd name="connsiteY542" fmla="*/ 485596 h 2878261"/>
              <a:gd name="connsiteX543" fmla="*/ 1041076 w 2287661"/>
              <a:gd name="connsiteY543" fmla="*/ 460500 h 2878261"/>
              <a:gd name="connsiteX544" fmla="*/ 1043604 w 2287661"/>
              <a:gd name="connsiteY544" fmla="*/ 435293 h 2878261"/>
              <a:gd name="connsiteX545" fmla="*/ 1046281 w 2287661"/>
              <a:gd name="connsiteY545" fmla="*/ 410086 h 2878261"/>
              <a:gd name="connsiteX546" fmla="*/ 1049107 w 2287661"/>
              <a:gd name="connsiteY546" fmla="*/ 384990 h 2878261"/>
              <a:gd name="connsiteX547" fmla="*/ 1052080 w 2287661"/>
              <a:gd name="connsiteY547" fmla="*/ 359894 h 2878261"/>
              <a:gd name="connsiteX548" fmla="*/ 1055204 w 2287661"/>
              <a:gd name="connsiteY548" fmla="*/ 334798 h 2878261"/>
              <a:gd name="connsiteX549" fmla="*/ 1055501 w 2287661"/>
              <a:gd name="connsiteY549" fmla="*/ 331689 h 2878261"/>
              <a:gd name="connsiteX550" fmla="*/ 1055947 w 2287661"/>
              <a:gd name="connsiteY550" fmla="*/ 328913 h 2878261"/>
              <a:gd name="connsiteX551" fmla="*/ 1056839 w 2287661"/>
              <a:gd name="connsiteY551" fmla="*/ 326248 h 2878261"/>
              <a:gd name="connsiteX552" fmla="*/ 1057731 w 2287661"/>
              <a:gd name="connsiteY552" fmla="*/ 323805 h 2878261"/>
              <a:gd name="connsiteX553" fmla="*/ 1058475 w 2287661"/>
              <a:gd name="connsiteY553" fmla="*/ 321473 h 2878261"/>
              <a:gd name="connsiteX554" fmla="*/ 1059664 w 2287661"/>
              <a:gd name="connsiteY554" fmla="*/ 319252 h 2878261"/>
              <a:gd name="connsiteX555" fmla="*/ 1061151 w 2287661"/>
              <a:gd name="connsiteY555" fmla="*/ 317142 h 2878261"/>
              <a:gd name="connsiteX556" fmla="*/ 1062639 w 2287661"/>
              <a:gd name="connsiteY556" fmla="*/ 315365 h 2878261"/>
              <a:gd name="connsiteX557" fmla="*/ 1064274 w 2287661"/>
              <a:gd name="connsiteY557" fmla="*/ 313811 h 2878261"/>
              <a:gd name="connsiteX558" fmla="*/ 1066208 w 2287661"/>
              <a:gd name="connsiteY558" fmla="*/ 312256 h 2878261"/>
              <a:gd name="connsiteX559" fmla="*/ 1068140 w 2287661"/>
              <a:gd name="connsiteY559" fmla="*/ 310813 h 2878261"/>
              <a:gd name="connsiteX560" fmla="*/ 1070371 w 2287661"/>
              <a:gd name="connsiteY560" fmla="*/ 309813 h 2878261"/>
              <a:gd name="connsiteX561" fmla="*/ 1072899 w 2287661"/>
              <a:gd name="connsiteY561" fmla="*/ 308814 h 2878261"/>
              <a:gd name="connsiteX562" fmla="*/ 1075427 w 2287661"/>
              <a:gd name="connsiteY562" fmla="*/ 308036 h 2878261"/>
              <a:gd name="connsiteX563" fmla="*/ 1078401 w 2287661"/>
              <a:gd name="connsiteY563" fmla="*/ 307592 h 2878261"/>
              <a:gd name="connsiteX564" fmla="*/ 1081375 w 2287661"/>
              <a:gd name="connsiteY564" fmla="*/ 307259 h 2878261"/>
              <a:gd name="connsiteX565" fmla="*/ 1087918 w 2287661"/>
              <a:gd name="connsiteY565" fmla="*/ 306815 h 2878261"/>
              <a:gd name="connsiteX566" fmla="*/ 1094163 w 2287661"/>
              <a:gd name="connsiteY566" fmla="*/ 306593 h 2878261"/>
              <a:gd name="connsiteX567" fmla="*/ 1106804 w 2287661"/>
              <a:gd name="connsiteY567" fmla="*/ 306148 h 2878261"/>
              <a:gd name="connsiteX568" fmla="*/ 1119592 w 2287661"/>
              <a:gd name="connsiteY568" fmla="*/ 305926 h 2878261"/>
              <a:gd name="connsiteX569" fmla="*/ 1132083 w 2287661"/>
              <a:gd name="connsiteY569" fmla="*/ 306038 h 2878261"/>
              <a:gd name="connsiteX570" fmla="*/ 1144872 w 2287661"/>
              <a:gd name="connsiteY570" fmla="*/ 306148 h 2878261"/>
              <a:gd name="connsiteX571" fmla="*/ 1157512 w 2287661"/>
              <a:gd name="connsiteY571" fmla="*/ 306371 h 2878261"/>
              <a:gd name="connsiteX572" fmla="*/ 1170300 w 2287661"/>
              <a:gd name="connsiteY572" fmla="*/ 306593 h 2878261"/>
              <a:gd name="connsiteX573" fmla="*/ 1182791 w 2287661"/>
              <a:gd name="connsiteY573" fmla="*/ 306704 h 2878261"/>
              <a:gd name="connsiteX574" fmla="*/ 1185319 w 2287661"/>
              <a:gd name="connsiteY574" fmla="*/ 306815 h 2878261"/>
              <a:gd name="connsiteX575" fmla="*/ 1187698 w 2287661"/>
              <a:gd name="connsiteY575" fmla="*/ 307037 h 2878261"/>
              <a:gd name="connsiteX576" fmla="*/ 1189929 w 2287661"/>
              <a:gd name="connsiteY576" fmla="*/ 307481 h 2878261"/>
              <a:gd name="connsiteX577" fmla="*/ 1192011 w 2287661"/>
              <a:gd name="connsiteY577" fmla="*/ 307925 h 2878261"/>
              <a:gd name="connsiteX578" fmla="*/ 1194093 w 2287661"/>
              <a:gd name="connsiteY578" fmla="*/ 308591 h 2878261"/>
              <a:gd name="connsiteX579" fmla="*/ 1195877 w 2287661"/>
              <a:gd name="connsiteY579" fmla="*/ 309369 h 2878261"/>
              <a:gd name="connsiteX580" fmla="*/ 1197810 w 2287661"/>
              <a:gd name="connsiteY580" fmla="*/ 310257 h 2878261"/>
              <a:gd name="connsiteX581" fmla="*/ 1199446 w 2287661"/>
              <a:gd name="connsiteY581" fmla="*/ 311257 h 2878261"/>
              <a:gd name="connsiteX582" fmla="*/ 1201082 w 2287661"/>
              <a:gd name="connsiteY582" fmla="*/ 312256 h 2878261"/>
              <a:gd name="connsiteX583" fmla="*/ 1202866 w 2287661"/>
              <a:gd name="connsiteY583" fmla="*/ 313366 h 2878261"/>
              <a:gd name="connsiteX584" fmla="*/ 1205840 w 2287661"/>
              <a:gd name="connsiteY584" fmla="*/ 315921 h 2878261"/>
              <a:gd name="connsiteX585" fmla="*/ 1208814 w 2287661"/>
              <a:gd name="connsiteY585" fmla="*/ 318586 h 2878261"/>
              <a:gd name="connsiteX586" fmla="*/ 1211640 w 2287661"/>
              <a:gd name="connsiteY586" fmla="*/ 321473 h 2878261"/>
              <a:gd name="connsiteX587" fmla="*/ 1217142 w 2287661"/>
              <a:gd name="connsiteY587" fmla="*/ 327136 h 2878261"/>
              <a:gd name="connsiteX588" fmla="*/ 1219818 w 2287661"/>
              <a:gd name="connsiteY588" fmla="*/ 330134 h 2878261"/>
              <a:gd name="connsiteX589" fmla="*/ 1222644 w 2287661"/>
              <a:gd name="connsiteY589" fmla="*/ 332577 h 2878261"/>
              <a:gd name="connsiteX590" fmla="*/ 1225767 w 2287661"/>
              <a:gd name="connsiteY590" fmla="*/ 335020 h 2878261"/>
              <a:gd name="connsiteX591" fmla="*/ 1227253 w 2287661"/>
              <a:gd name="connsiteY591" fmla="*/ 336131 h 2878261"/>
              <a:gd name="connsiteX592" fmla="*/ 1228890 w 2287661"/>
              <a:gd name="connsiteY592" fmla="*/ 337130 h 2878261"/>
              <a:gd name="connsiteX593" fmla="*/ 1230674 w 2287661"/>
              <a:gd name="connsiteY593" fmla="*/ 338018 h 2878261"/>
              <a:gd name="connsiteX594" fmla="*/ 1232309 w 2287661"/>
              <a:gd name="connsiteY594" fmla="*/ 338796 h 2878261"/>
              <a:gd name="connsiteX595" fmla="*/ 1234243 w 2287661"/>
              <a:gd name="connsiteY595" fmla="*/ 339573 h 2878261"/>
              <a:gd name="connsiteX596" fmla="*/ 1236027 w 2287661"/>
              <a:gd name="connsiteY596" fmla="*/ 340128 h 2878261"/>
              <a:gd name="connsiteX597" fmla="*/ 1237365 w 2287661"/>
              <a:gd name="connsiteY597" fmla="*/ 337574 h 2878261"/>
              <a:gd name="connsiteX598" fmla="*/ 1239001 w 2287661"/>
              <a:gd name="connsiteY598" fmla="*/ 335242 h 2878261"/>
              <a:gd name="connsiteX599" fmla="*/ 1240637 w 2287661"/>
              <a:gd name="connsiteY599" fmla="*/ 333243 h 2878261"/>
              <a:gd name="connsiteX600" fmla="*/ 1242273 w 2287661"/>
              <a:gd name="connsiteY600" fmla="*/ 331466 h 2878261"/>
              <a:gd name="connsiteX601" fmla="*/ 1244057 w 2287661"/>
              <a:gd name="connsiteY601" fmla="*/ 330134 h 2878261"/>
              <a:gd name="connsiteX602" fmla="*/ 1246139 w 2287661"/>
              <a:gd name="connsiteY602" fmla="*/ 328801 h 2878261"/>
              <a:gd name="connsiteX603" fmla="*/ 1247923 w 2287661"/>
              <a:gd name="connsiteY603" fmla="*/ 327802 h 2878261"/>
              <a:gd name="connsiteX604" fmla="*/ 1250154 w 2287661"/>
              <a:gd name="connsiteY604" fmla="*/ 327025 h 2878261"/>
              <a:gd name="connsiteX605" fmla="*/ 1252236 w 2287661"/>
              <a:gd name="connsiteY605" fmla="*/ 326470 h 2878261"/>
              <a:gd name="connsiteX606" fmla="*/ 1254318 w 2287661"/>
              <a:gd name="connsiteY606" fmla="*/ 326136 h 2878261"/>
              <a:gd name="connsiteX607" fmla="*/ 1256548 w 2287661"/>
              <a:gd name="connsiteY607" fmla="*/ 326026 h 2878261"/>
              <a:gd name="connsiteX608" fmla="*/ 1258779 w 2287661"/>
              <a:gd name="connsiteY608" fmla="*/ 326136 h 2878261"/>
              <a:gd name="connsiteX609" fmla="*/ 1261158 w 2287661"/>
              <a:gd name="connsiteY609" fmla="*/ 326470 h 2878261"/>
              <a:gd name="connsiteX610" fmla="*/ 1263389 w 2287661"/>
              <a:gd name="connsiteY610" fmla="*/ 326914 h 2878261"/>
              <a:gd name="connsiteX611" fmla="*/ 1265768 w 2287661"/>
              <a:gd name="connsiteY611" fmla="*/ 327580 h 2878261"/>
              <a:gd name="connsiteX612" fmla="*/ 1267998 w 2287661"/>
              <a:gd name="connsiteY612" fmla="*/ 328469 h 2878261"/>
              <a:gd name="connsiteX613" fmla="*/ 1270973 w 2287661"/>
              <a:gd name="connsiteY613" fmla="*/ 329579 h 2878261"/>
              <a:gd name="connsiteX614" fmla="*/ 1274095 w 2287661"/>
              <a:gd name="connsiteY614" fmla="*/ 330467 h 2878261"/>
              <a:gd name="connsiteX615" fmla="*/ 1276921 w 2287661"/>
              <a:gd name="connsiteY615" fmla="*/ 331134 h 2878261"/>
              <a:gd name="connsiteX616" fmla="*/ 1279746 w 2287661"/>
              <a:gd name="connsiteY616" fmla="*/ 331466 h 2878261"/>
              <a:gd name="connsiteX617" fmla="*/ 1282720 w 2287661"/>
              <a:gd name="connsiteY617" fmla="*/ 331689 h 2878261"/>
              <a:gd name="connsiteX618" fmla="*/ 1285546 w 2287661"/>
              <a:gd name="connsiteY618" fmla="*/ 331689 h 2878261"/>
              <a:gd name="connsiteX619" fmla="*/ 1288520 w 2287661"/>
              <a:gd name="connsiteY619" fmla="*/ 331466 h 2878261"/>
              <a:gd name="connsiteX620" fmla="*/ 1291345 w 2287661"/>
              <a:gd name="connsiteY620" fmla="*/ 331244 h 2878261"/>
              <a:gd name="connsiteX621" fmla="*/ 1294170 w 2287661"/>
              <a:gd name="connsiteY621" fmla="*/ 330800 h 2878261"/>
              <a:gd name="connsiteX622" fmla="*/ 1296996 w 2287661"/>
              <a:gd name="connsiteY622" fmla="*/ 330356 h 2878261"/>
              <a:gd name="connsiteX623" fmla="*/ 1302646 w 2287661"/>
              <a:gd name="connsiteY623" fmla="*/ 329246 h 2878261"/>
              <a:gd name="connsiteX624" fmla="*/ 1308297 w 2287661"/>
              <a:gd name="connsiteY624" fmla="*/ 327913 h 2878261"/>
              <a:gd name="connsiteX625" fmla="*/ 1313948 w 2287661"/>
              <a:gd name="connsiteY625" fmla="*/ 326803 h 2878261"/>
              <a:gd name="connsiteX626" fmla="*/ 1321086 w 2287661"/>
              <a:gd name="connsiteY626" fmla="*/ 326803 h 2878261"/>
              <a:gd name="connsiteX627" fmla="*/ 1328075 w 2287661"/>
              <a:gd name="connsiteY627" fmla="*/ 326914 h 2878261"/>
              <a:gd name="connsiteX628" fmla="*/ 1335064 w 2287661"/>
              <a:gd name="connsiteY628" fmla="*/ 327358 h 2878261"/>
              <a:gd name="connsiteX629" fmla="*/ 1342202 w 2287661"/>
              <a:gd name="connsiteY629" fmla="*/ 327691 h 2878261"/>
              <a:gd name="connsiteX630" fmla="*/ 1349042 w 2287661"/>
              <a:gd name="connsiteY630" fmla="*/ 328469 h 2878261"/>
              <a:gd name="connsiteX631" fmla="*/ 1355734 w 2287661"/>
              <a:gd name="connsiteY631" fmla="*/ 329357 h 2878261"/>
              <a:gd name="connsiteX632" fmla="*/ 1359154 w 2287661"/>
              <a:gd name="connsiteY632" fmla="*/ 329912 h 2878261"/>
              <a:gd name="connsiteX633" fmla="*/ 1362574 w 2287661"/>
              <a:gd name="connsiteY633" fmla="*/ 330578 h 2878261"/>
              <a:gd name="connsiteX634" fmla="*/ 1365995 w 2287661"/>
              <a:gd name="connsiteY634" fmla="*/ 331356 h 2878261"/>
              <a:gd name="connsiteX635" fmla="*/ 1369117 w 2287661"/>
              <a:gd name="connsiteY635" fmla="*/ 332133 h 2878261"/>
              <a:gd name="connsiteX636" fmla="*/ 1372537 w 2287661"/>
              <a:gd name="connsiteY636" fmla="*/ 333021 h 2878261"/>
              <a:gd name="connsiteX637" fmla="*/ 1375809 w 2287661"/>
              <a:gd name="connsiteY637" fmla="*/ 334021 h 2878261"/>
              <a:gd name="connsiteX638" fmla="*/ 1379080 w 2287661"/>
              <a:gd name="connsiteY638" fmla="*/ 335020 h 2878261"/>
              <a:gd name="connsiteX639" fmla="*/ 1382055 w 2287661"/>
              <a:gd name="connsiteY639" fmla="*/ 336241 h 2878261"/>
              <a:gd name="connsiteX640" fmla="*/ 1385326 w 2287661"/>
              <a:gd name="connsiteY640" fmla="*/ 337574 h 2878261"/>
              <a:gd name="connsiteX641" fmla="*/ 1388300 w 2287661"/>
              <a:gd name="connsiteY641" fmla="*/ 338906 h 2878261"/>
              <a:gd name="connsiteX642" fmla="*/ 1391572 w 2287661"/>
              <a:gd name="connsiteY642" fmla="*/ 340461 h 2878261"/>
              <a:gd name="connsiteX643" fmla="*/ 1394546 w 2287661"/>
              <a:gd name="connsiteY643" fmla="*/ 342127 h 2878261"/>
              <a:gd name="connsiteX644" fmla="*/ 1397519 w 2287661"/>
              <a:gd name="connsiteY644" fmla="*/ 343792 h 2878261"/>
              <a:gd name="connsiteX645" fmla="*/ 1400494 w 2287661"/>
              <a:gd name="connsiteY645" fmla="*/ 345680 h 2878261"/>
              <a:gd name="connsiteX646" fmla="*/ 1403468 w 2287661"/>
              <a:gd name="connsiteY646" fmla="*/ 347679 h 2878261"/>
              <a:gd name="connsiteX647" fmla="*/ 1406293 w 2287661"/>
              <a:gd name="connsiteY647" fmla="*/ 349678 h 2878261"/>
              <a:gd name="connsiteX648" fmla="*/ 1409119 w 2287661"/>
              <a:gd name="connsiteY648" fmla="*/ 352010 h 2878261"/>
              <a:gd name="connsiteX649" fmla="*/ 1412092 w 2287661"/>
              <a:gd name="connsiteY649" fmla="*/ 354453 h 2878261"/>
              <a:gd name="connsiteX650" fmla="*/ 1414769 w 2287661"/>
              <a:gd name="connsiteY650" fmla="*/ 356896 h 2878261"/>
              <a:gd name="connsiteX651" fmla="*/ 1417446 w 2287661"/>
              <a:gd name="connsiteY651" fmla="*/ 359561 h 2878261"/>
              <a:gd name="connsiteX652" fmla="*/ 1418189 w 2287661"/>
              <a:gd name="connsiteY652" fmla="*/ 357007 h 2878261"/>
              <a:gd name="connsiteX653" fmla="*/ 1418636 w 2287661"/>
              <a:gd name="connsiteY653" fmla="*/ 354564 h 2878261"/>
              <a:gd name="connsiteX654" fmla="*/ 1419230 w 2287661"/>
              <a:gd name="connsiteY654" fmla="*/ 351899 h 2878261"/>
              <a:gd name="connsiteX655" fmla="*/ 1419825 w 2287661"/>
              <a:gd name="connsiteY655" fmla="*/ 349456 h 2878261"/>
              <a:gd name="connsiteX656" fmla="*/ 1420272 w 2287661"/>
              <a:gd name="connsiteY656" fmla="*/ 348345 h 2878261"/>
              <a:gd name="connsiteX657" fmla="*/ 1420866 w 2287661"/>
              <a:gd name="connsiteY657" fmla="*/ 347235 h 2878261"/>
              <a:gd name="connsiteX658" fmla="*/ 1421610 w 2287661"/>
              <a:gd name="connsiteY658" fmla="*/ 346124 h 2878261"/>
              <a:gd name="connsiteX659" fmla="*/ 1422204 w 2287661"/>
              <a:gd name="connsiteY659" fmla="*/ 345236 h 2878261"/>
              <a:gd name="connsiteX660" fmla="*/ 1423245 w 2287661"/>
              <a:gd name="connsiteY660" fmla="*/ 344570 h 2878261"/>
              <a:gd name="connsiteX661" fmla="*/ 1424435 w 2287661"/>
              <a:gd name="connsiteY661" fmla="*/ 343904 h 2878261"/>
              <a:gd name="connsiteX662" fmla="*/ 1425625 w 2287661"/>
              <a:gd name="connsiteY662" fmla="*/ 343348 h 2878261"/>
              <a:gd name="connsiteX663" fmla="*/ 1427112 w 2287661"/>
              <a:gd name="connsiteY663" fmla="*/ 343015 h 2878261"/>
              <a:gd name="connsiteX664" fmla="*/ 1428450 w 2287661"/>
              <a:gd name="connsiteY664" fmla="*/ 342904 h 2878261"/>
              <a:gd name="connsiteX665" fmla="*/ 1429640 w 2287661"/>
              <a:gd name="connsiteY665" fmla="*/ 343015 h 2878261"/>
              <a:gd name="connsiteX666" fmla="*/ 1430680 w 2287661"/>
              <a:gd name="connsiteY666" fmla="*/ 343126 h 2878261"/>
              <a:gd name="connsiteX667" fmla="*/ 1431721 w 2287661"/>
              <a:gd name="connsiteY667" fmla="*/ 343459 h 2878261"/>
              <a:gd name="connsiteX668" fmla="*/ 1432614 w 2287661"/>
              <a:gd name="connsiteY668" fmla="*/ 343904 h 2878261"/>
              <a:gd name="connsiteX669" fmla="*/ 1433506 w 2287661"/>
              <a:gd name="connsiteY669" fmla="*/ 344570 h 2878261"/>
              <a:gd name="connsiteX670" fmla="*/ 1434249 w 2287661"/>
              <a:gd name="connsiteY670" fmla="*/ 345125 h 2878261"/>
              <a:gd name="connsiteX671" fmla="*/ 1434993 w 2287661"/>
              <a:gd name="connsiteY671" fmla="*/ 345902 h 2878261"/>
              <a:gd name="connsiteX672" fmla="*/ 1436183 w 2287661"/>
              <a:gd name="connsiteY672" fmla="*/ 347679 h 2878261"/>
              <a:gd name="connsiteX673" fmla="*/ 1437224 w 2287661"/>
              <a:gd name="connsiteY673" fmla="*/ 349678 h 2878261"/>
              <a:gd name="connsiteX674" fmla="*/ 1437967 w 2287661"/>
              <a:gd name="connsiteY674" fmla="*/ 351788 h 2878261"/>
              <a:gd name="connsiteX675" fmla="*/ 1438711 w 2287661"/>
              <a:gd name="connsiteY675" fmla="*/ 353897 h 2878261"/>
              <a:gd name="connsiteX676" fmla="*/ 1441090 w 2287661"/>
              <a:gd name="connsiteY676" fmla="*/ 363003 h 2878261"/>
              <a:gd name="connsiteX677" fmla="*/ 1443320 w 2287661"/>
              <a:gd name="connsiteY677" fmla="*/ 372220 h 2878261"/>
              <a:gd name="connsiteX678" fmla="*/ 1447633 w 2287661"/>
              <a:gd name="connsiteY678" fmla="*/ 390653 h 2878261"/>
              <a:gd name="connsiteX679" fmla="*/ 1448525 w 2287661"/>
              <a:gd name="connsiteY679" fmla="*/ 391653 h 2878261"/>
              <a:gd name="connsiteX680" fmla="*/ 1449268 w 2287661"/>
              <a:gd name="connsiteY680" fmla="*/ 392763 h 2878261"/>
              <a:gd name="connsiteX681" fmla="*/ 1449715 w 2287661"/>
              <a:gd name="connsiteY681" fmla="*/ 393873 h 2878261"/>
              <a:gd name="connsiteX682" fmla="*/ 1450161 w 2287661"/>
              <a:gd name="connsiteY682" fmla="*/ 395095 h 2878261"/>
              <a:gd name="connsiteX683" fmla="*/ 1450905 w 2287661"/>
              <a:gd name="connsiteY683" fmla="*/ 397427 h 2878261"/>
              <a:gd name="connsiteX684" fmla="*/ 1451350 w 2287661"/>
              <a:gd name="connsiteY684" fmla="*/ 399981 h 2878261"/>
              <a:gd name="connsiteX685" fmla="*/ 1451350 w 2287661"/>
              <a:gd name="connsiteY685" fmla="*/ 402646 h 2878261"/>
              <a:gd name="connsiteX686" fmla="*/ 1451350 w 2287661"/>
              <a:gd name="connsiteY686" fmla="*/ 405311 h 2878261"/>
              <a:gd name="connsiteX687" fmla="*/ 1450905 w 2287661"/>
              <a:gd name="connsiteY687" fmla="*/ 410863 h 2878261"/>
              <a:gd name="connsiteX688" fmla="*/ 1450756 w 2287661"/>
              <a:gd name="connsiteY688" fmla="*/ 413528 h 2878261"/>
              <a:gd name="connsiteX689" fmla="*/ 1450607 w 2287661"/>
              <a:gd name="connsiteY689" fmla="*/ 416304 h 2878261"/>
              <a:gd name="connsiteX690" fmla="*/ 1450756 w 2287661"/>
              <a:gd name="connsiteY690" fmla="*/ 418858 h 2878261"/>
              <a:gd name="connsiteX691" fmla="*/ 1451053 w 2287661"/>
              <a:gd name="connsiteY691" fmla="*/ 421523 h 2878261"/>
              <a:gd name="connsiteX692" fmla="*/ 1451796 w 2287661"/>
              <a:gd name="connsiteY692" fmla="*/ 423966 h 2878261"/>
              <a:gd name="connsiteX693" fmla="*/ 1452094 w 2287661"/>
              <a:gd name="connsiteY693" fmla="*/ 425077 h 2878261"/>
              <a:gd name="connsiteX694" fmla="*/ 1452837 w 2287661"/>
              <a:gd name="connsiteY694" fmla="*/ 426187 h 2878261"/>
              <a:gd name="connsiteX695" fmla="*/ 1453433 w 2287661"/>
              <a:gd name="connsiteY695" fmla="*/ 427298 h 2878261"/>
              <a:gd name="connsiteX696" fmla="*/ 1454324 w 2287661"/>
              <a:gd name="connsiteY696" fmla="*/ 428519 h 2878261"/>
              <a:gd name="connsiteX697" fmla="*/ 1455068 w 2287661"/>
              <a:gd name="connsiteY697" fmla="*/ 429518 h 2878261"/>
              <a:gd name="connsiteX698" fmla="*/ 1456258 w 2287661"/>
              <a:gd name="connsiteY698" fmla="*/ 430407 h 2878261"/>
              <a:gd name="connsiteX699" fmla="*/ 1457447 w 2287661"/>
              <a:gd name="connsiteY699" fmla="*/ 430851 h 2878261"/>
              <a:gd name="connsiteX700" fmla="*/ 1458637 w 2287661"/>
              <a:gd name="connsiteY700" fmla="*/ 431517 h 2878261"/>
              <a:gd name="connsiteX701" fmla="*/ 1460124 w 2287661"/>
              <a:gd name="connsiteY701" fmla="*/ 432406 h 2878261"/>
              <a:gd name="connsiteX702" fmla="*/ 1461314 w 2287661"/>
              <a:gd name="connsiteY702" fmla="*/ 433516 h 2878261"/>
              <a:gd name="connsiteX703" fmla="*/ 1489716 w 2287661"/>
              <a:gd name="connsiteY703" fmla="*/ 559551 h 2878261"/>
              <a:gd name="connsiteX704" fmla="*/ 1517970 w 2287661"/>
              <a:gd name="connsiteY704" fmla="*/ 685475 h 2878261"/>
              <a:gd name="connsiteX705" fmla="*/ 1519159 w 2287661"/>
              <a:gd name="connsiteY705" fmla="*/ 690583 h 2878261"/>
              <a:gd name="connsiteX706" fmla="*/ 1520646 w 2287661"/>
              <a:gd name="connsiteY706" fmla="*/ 695580 h 2878261"/>
              <a:gd name="connsiteX707" fmla="*/ 1521985 w 2287661"/>
              <a:gd name="connsiteY707" fmla="*/ 700577 h 2878261"/>
              <a:gd name="connsiteX708" fmla="*/ 1522431 w 2287661"/>
              <a:gd name="connsiteY708" fmla="*/ 703131 h 2878261"/>
              <a:gd name="connsiteX709" fmla="*/ 1522728 w 2287661"/>
              <a:gd name="connsiteY709" fmla="*/ 705796 h 2878261"/>
              <a:gd name="connsiteX710" fmla="*/ 1523174 w 2287661"/>
              <a:gd name="connsiteY710" fmla="*/ 708350 h 2878261"/>
              <a:gd name="connsiteX711" fmla="*/ 1523323 w 2287661"/>
              <a:gd name="connsiteY711" fmla="*/ 710793 h 2878261"/>
              <a:gd name="connsiteX712" fmla="*/ 1523323 w 2287661"/>
              <a:gd name="connsiteY712" fmla="*/ 713347 h 2878261"/>
              <a:gd name="connsiteX713" fmla="*/ 1523026 w 2287661"/>
              <a:gd name="connsiteY713" fmla="*/ 715901 h 2878261"/>
              <a:gd name="connsiteX714" fmla="*/ 1522431 w 2287661"/>
              <a:gd name="connsiteY714" fmla="*/ 718566 h 2878261"/>
              <a:gd name="connsiteX715" fmla="*/ 1521836 w 2287661"/>
              <a:gd name="connsiteY715" fmla="*/ 721120 h 2878261"/>
              <a:gd name="connsiteX716" fmla="*/ 1520795 w 2287661"/>
              <a:gd name="connsiteY716" fmla="*/ 723563 h 2878261"/>
              <a:gd name="connsiteX717" fmla="*/ 1519457 w 2287661"/>
              <a:gd name="connsiteY717" fmla="*/ 726228 h 2878261"/>
              <a:gd name="connsiteX718" fmla="*/ 1521093 w 2287661"/>
              <a:gd name="connsiteY718" fmla="*/ 727450 h 2878261"/>
              <a:gd name="connsiteX719" fmla="*/ 1522580 w 2287661"/>
              <a:gd name="connsiteY719" fmla="*/ 728671 h 2878261"/>
              <a:gd name="connsiteX720" fmla="*/ 1523918 w 2287661"/>
              <a:gd name="connsiteY720" fmla="*/ 730115 h 2878261"/>
              <a:gd name="connsiteX721" fmla="*/ 1525108 w 2287661"/>
              <a:gd name="connsiteY721" fmla="*/ 731447 h 2878261"/>
              <a:gd name="connsiteX722" fmla="*/ 1526297 w 2287661"/>
              <a:gd name="connsiteY722" fmla="*/ 732891 h 2878261"/>
              <a:gd name="connsiteX723" fmla="*/ 1527338 w 2287661"/>
              <a:gd name="connsiteY723" fmla="*/ 734335 h 2878261"/>
              <a:gd name="connsiteX724" fmla="*/ 1528230 w 2287661"/>
              <a:gd name="connsiteY724" fmla="*/ 736000 h 2878261"/>
              <a:gd name="connsiteX725" fmla="*/ 1529123 w 2287661"/>
              <a:gd name="connsiteY725" fmla="*/ 737666 h 2878261"/>
              <a:gd name="connsiteX726" fmla="*/ 1530461 w 2287661"/>
              <a:gd name="connsiteY726" fmla="*/ 741108 h 2878261"/>
              <a:gd name="connsiteX727" fmla="*/ 1531502 w 2287661"/>
              <a:gd name="connsiteY727" fmla="*/ 744662 h 2878261"/>
              <a:gd name="connsiteX728" fmla="*/ 1532245 w 2287661"/>
              <a:gd name="connsiteY728" fmla="*/ 748326 h 2878261"/>
              <a:gd name="connsiteX729" fmla="*/ 1532989 w 2287661"/>
              <a:gd name="connsiteY729" fmla="*/ 752101 h 2878261"/>
              <a:gd name="connsiteX730" fmla="*/ 1547859 w 2287661"/>
              <a:gd name="connsiteY730" fmla="*/ 827167 h 2878261"/>
              <a:gd name="connsiteX731" fmla="*/ 1563027 w 2287661"/>
              <a:gd name="connsiteY731" fmla="*/ 903122 h 2878261"/>
              <a:gd name="connsiteX732" fmla="*/ 1564663 w 2287661"/>
              <a:gd name="connsiteY732" fmla="*/ 901345 h 2878261"/>
              <a:gd name="connsiteX733" fmla="*/ 1566001 w 2287661"/>
              <a:gd name="connsiteY733" fmla="*/ 899568 h 2878261"/>
              <a:gd name="connsiteX734" fmla="*/ 1567042 w 2287661"/>
              <a:gd name="connsiteY734" fmla="*/ 897791 h 2878261"/>
              <a:gd name="connsiteX735" fmla="*/ 1567934 w 2287661"/>
              <a:gd name="connsiteY735" fmla="*/ 895793 h 2878261"/>
              <a:gd name="connsiteX736" fmla="*/ 1568381 w 2287661"/>
              <a:gd name="connsiteY736" fmla="*/ 893793 h 2878261"/>
              <a:gd name="connsiteX737" fmla="*/ 1568678 w 2287661"/>
              <a:gd name="connsiteY737" fmla="*/ 891795 h 2878261"/>
              <a:gd name="connsiteX738" fmla="*/ 1569124 w 2287661"/>
              <a:gd name="connsiteY738" fmla="*/ 887575 h 2878261"/>
              <a:gd name="connsiteX739" fmla="*/ 1569422 w 2287661"/>
              <a:gd name="connsiteY739" fmla="*/ 883356 h 2878261"/>
              <a:gd name="connsiteX740" fmla="*/ 1569570 w 2287661"/>
              <a:gd name="connsiteY740" fmla="*/ 881357 h 2878261"/>
              <a:gd name="connsiteX741" fmla="*/ 1569867 w 2287661"/>
              <a:gd name="connsiteY741" fmla="*/ 879358 h 2878261"/>
              <a:gd name="connsiteX742" fmla="*/ 1570462 w 2287661"/>
              <a:gd name="connsiteY742" fmla="*/ 877470 h 2878261"/>
              <a:gd name="connsiteX743" fmla="*/ 1571057 w 2287661"/>
              <a:gd name="connsiteY743" fmla="*/ 875583 h 2878261"/>
              <a:gd name="connsiteX744" fmla="*/ 1571950 w 2287661"/>
              <a:gd name="connsiteY744" fmla="*/ 873806 h 2878261"/>
              <a:gd name="connsiteX745" fmla="*/ 1573139 w 2287661"/>
              <a:gd name="connsiteY745" fmla="*/ 872140 h 2878261"/>
              <a:gd name="connsiteX746" fmla="*/ 1577154 w 2287661"/>
              <a:gd name="connsiteY746" fmla="*/ 875471 h 2878261"/>
              <a:gd name="connsiteX747" fmla="*/ 1577154 w 2287661"/>
              <a:gd name="connsiteY747" fmla="*/ 875249 h 2878261"/>
              <a:gd name="connsiteX748" fmla="*/ 1573139 w 2287661"/>
              <a:gd name="connsiteY748" fmla="*/ 872140 h 2878261"/>
              <a:gd name="connsiteX749" fmla="*/ 1573882 w 2287661"/>
              <a:gd name="connsiteY749" fmla="*/ 853485 h 2878261"/>
              <a:gd name="connsiteX750" fmla="*/ 1574180 w 2287661"/>
              <a:gd name="connsiteY750" fmla="*/ 844268 h 2878261"/>
              <a:gd name="connsiteX751" fmla="*/ 1574626 w 2287661"/>
              <a:gd name="connsiteY751" fmla="*/ 835051 h 2878261"/>
              <a:gd name="connsiteX752" fmla="*/ 1575221 w 2287661"/>
              <a:gd name="connsiteY752" fmla="*/ 825835 h 2878261"/>
              <a:gd name="connsiteX753" fmla="*/ 1575964 w 2287661"/>
              <a:gd name="connsiteY753" fmla="*/ 816507 h 2878261"/>
              <a:gd name="connsiteX754" fmla="*/ 1577154 w 2287661"/>
              <a:gd name="connsiteY754" fmla="*/ 807402 h 2878261"/>
              <a:gd name="connsiteX755" fmla="*/ 1578046 w 2287661"/>
              <a:gd name="connsiteY755" fmla="*/ 802849 h 2878261"/>
              <a:gd name="connsiteX756" fmla="*/ 1578938 w 2287661"/>
              <a:gd name="connsiteY756" fmla="*/ 798296 h 2878261"/>
              <a:gd name="connsiteX757" fmla="*/ 1578789 w 2287661"/>
              <a:gd name="connsiteY757" fmla="*/ 797185 h 2878261"/>
              <a:gd name="connsiteX758" fmla="*/ 1578641 w 2287661"/>
              <a:gd name="connsiteY758" fmla="*/ 796075 h 2878261"/>
              <a:gd name="connsiteX759" fmla="*/ 1578789 w 2287661"/>
              <a:gd name="connsiteY759" fmla="*/ 794742 h 2878261"/>
              <a:gd name="connsiteX760" fmla="*/ 1579087 w 2287661"/>
              <a:gd name="connsiteY760" fmla="*/ 793410 h 2878261"/>
              <a:gd name="connsiteX761" fmla="*/ 1579979 w 2287661"/>
              <a:gd name="connsiteY761" fmla="*/ 790634 h 2878261"/>
              <a:gd name="connsiteX762" fmla="*/ 1581169 w 2287661"/>
              <a:gd name="connsiteY762" fmla="*/ 787414 h 2878261"/>
              <a:gd name="connsiteX763" fmla="*/ 1594998 w 2287661"/>
              <a:gd name="connsiteY763" fmla="*/ 645610 h 2878261"/>
              <a:gd name="connsiteX764" fmla="*/ 1596039 w 2287661"/>
              <a:gd name="connsiteY764" fmla="*/ 641391 h 2878261"/>
              <a:gd name="connsiteX765" fmla="*/ 1596783 w 2287661"/>
              <a:gd name="connsiteY765" fmla="*/ 637282 h 2878261"/>
              <a:gd name="connsiteX766" fmla="*/ 1598121 w 2287661"/>
              <a:gd name="connsiteY766" fmla="*/ 628954 h 2878261"/>
              <a:gd name="connsiteX767" fmla="*/ 1598865 w 2287661"/>
              <a:gd name="connsiteY767" fmla="*/ 620514 h 2878261"/>
              <a:gd name="connsiteX768" fmla="*/ 1599757 w 2287661"/>
              <a:gd name="connsiteY768" fmla="*/ 612075 h 2878261"/>
              <a:gd name="connsiteX769" fmla="*/ 1600054 w 2287661"/>
              <a:gd name="connsiteY769" fmla="*/ 603636 h 2878261"/>
              <a:gd name="connsiteX770" fmla="*/ 1600501 w 2287661"/>
              <a:gd name="connsiteY770" fmla="*/ 595085 h 2878261"/>
              <a:gd name="connsiteX771" fmla="*/ 1600946 w 2287661"/>
              <a:gd name="connsiteY771" fmla="*/ 578095 h 2878261"/>
              <a:gd name="connsiteX772" fmla="*/ 1601393 w 2287661"/>
              <a:gd name="connsiteY772" fmla="*/ 561217 h 2878261"/>
              <a:gd name="connsiteX773" fmla="*/ 1601987 w 2287661"/>
              <a:gd name="connsiteY773" fmla="*/ 552666 h 2878261"/>
              <a:gd name="connsiteX774" fmla="*/ 1602582 w 2287661"/>
              <a:gd name="connsiteY774" fmla="*/ 544227 h 2878261"/>
              <a:gd name="connsiteX775" fmla="*/ 1603474 w 2287661"/>
              <a:gd name="connsiteY775" fmla="*/ 535677 h 2878261"/>
              <a:gd name="connsiteX776" fmla="*/ 1604664 w 2287661"/>
              <a:gd name="connsiteY776" fmla="*/ 527348 h 2878261"/>
              <a:gd name="connsiteX777" fmla="*/ 1605556 w 2287661"/>
              <a:gd name="connsiteY777" fmla="*/ 523129 h 2878261"/>
              <a:gd name="connsiteX778" fmla="*/ 1606449 w 2287661"/>
              <a:gd name="connsiteY778" fmla="*/ 519020 h 2878261"/>
              <a:gd name="connsiteX779" fmla="*/ 1607192 w 2287661"/>
              <a:gd name="connsiteY779" fmla="*/ 514801 h 2878261"/>
              <a:gd name="connsiteX780" fmla="*/ 1608382 w 2287661"/>
              <a:gd name="connsiteY780" fmla="*/ 510692 h 2878261"/>
              <a:gd name="connsiteX781" fmla="*/ 1608828 w 2287661"/>
              <a:gd name="connsiteY781" fmla="*/ 508471 h 2878261"/>
              <a:gd name="connsiteX782" fmla="*/ 1609125 w 2287661"/>
              <a:gd name="connsiteY782" fmla="*/ 506250 h 2878261"/>
              <a:gd name="connsiteX783" fmla="*/ 1609274 w 2287661"/>
              <a:gd name="connsiteY783" fmla="*/ 503918 h 2878261"/>
              <a:gd name="connsiteX784" fmla="*/ 1609274 w 2287661"/>
              <a:gd name="connsiteY784" fmla="*/ 501586 h 2878261"/>
              <a:gd name="connsiteX785" fmla="*/ 1609274 w 2287661"/>
              <a:gd name="connsiteY785" fmla="*/ 496811 h 2878261"/>
              <a:gd name="connsiteX786" fmla="*/ 1609274 w 2287661"/>
              <a:gd name="connsiteY786" fmla="*/ 492258 h 2878261"/>
              <a:gd name="connsiteX787" fmla="*/ 1609423 w 2287661"/>
              <a:gd name="connsiteY787" fmla="*/ 490037 h 2878261"/>
              <a:gd name="connsiteX788" fmla="*/ 1609571 w 2287661"/>
              <a:gd name="connsiteY788" fmla="*/ 487706 h 2878261"/>
              <a:gd name="connsiteX789" fmla="*/ 1609869 w 2287661"/>
              <a:gd name="connsiteY789" fmla="*/ 485485 h 2878261"/>
              <a:gd name="connsiteX790" fmla="*/ 1610612 w 2287661"/>
              <a:gd name="connsiteY790" fmla="*/ 483264 h 2878261"/>
              <a:gd name="connsiteX791" fmla="*/ 1611356 w 2287661"/>
              <a:gd name="connsiteY791" fmla="*/ 481043 h 2878261"/>
              <a:gd name="connsiteX792" fmla="*/ 1612248 w 2287661"/>
              <a:gd name="connsiteY792" fmla="*/ 479044 h 2878261"/>
              <a:gd name="connsiteX793" fmla="*/ 1613735 w 2287661"/>
              <a:gd name="connsiteY793" fmla="*/ 476935 h 2878261"/>
              <a:gd name="connsiteX794" fmla="*/ 1615222 w 2287661"/>
              <a:gd name="connsiteY794" fmla="*/ 474936 h 2878261"/>
              <a:gd name="connsiteX795" fmla="*/ 1615519 w 2287661"/>
              <a:gd name="connsiteY795" fmla="*/ 466940 h 2878261"/>
              <a:gd name="connsiteX796" fmla="*/ 1615817 w 2287661"/>
              <a:gd name="connsiteY796" fmla="*/ 459722 h 2878261"/>
              <a:gd name="connsiteX797" fmla="*/ 1616709 w 2287661"/>
              <a:gd name="connsiteY797" fmla="*/ 453171 h 2878261"/>
              <a:gd name="connsiteX798" fmla="*/ 1617304 w 2287661"/>
              <a:gd name="connsiteY798" fmla="*/ 450284 h 2878261"/>
              <a:gd name="connsiteX799" fmla="*/ 1617750 w 2287661"/>
              <a:gd name="connsiteY799" fmla="*/ 447286 h 2878261"/>
              <a:gd name="connsiteX800" fmla="*/ 1618494 w 2287661"/>
              <a:gd name="connsiteY800" fmla="*/ 444731 h 2878261"/>
              <a:gd name="connsiteX801" fmla="*/ 1619237 w 2287661"/>
              <a:gd name="connsiteY801" fmla="*/ 442178 h 2878261"/>
              <a:gd name="connsiteX802" fmla="*/ 1620130 w 2287661"/>
              <a:gd name="connsiteY802" fmla="*/ 439735 h 2878261"/>
              <a:gd name="connsiteX803" fmla="*/ 1621022 w 2287661"/>
              <a:gd name="connsiteY803" fmla="*/ 437625 h 2878261"/>
              <a:gd name="connsiteX804" fmla="*/ 1622211 w 2287661"/>
              <a:gd name="connsiteY804" fmla="*/ 435404 h 2878261"/>
              <a:gd name="connsiteX805" fmla="*/ 1623401 w 2287661"/>
              <a:gd name="connsiteY805" fmla="*/ 433516 h 2878261"/>
              <a:gd name="connsiteX806" fmla="*/ 1624590 w 2287661"/>
              <a:gd name="connsiteY806" fmla="*/ 431739 h 2878261"/>
              <a:gd name="connsiteX807" fmla="*/ 1625929 w 2287661"/>
              <a:gd name="connsiteY807" fmla="*/ 430074 h 2878261"/>
              <a:gd name="connsiteX808" fmla="*/ 1627416 w 2287661"/>
              <a:gd name="connsiteY808" fmla="*/ 428519 h 2878261"/>
              <a:gd name="connsiteX809" fmla="*/ 1629052 w 2287661"/>
              <a:gd name="connsiteY809" fmla="*/ 427076 h 2878261"/>
              <a:gd name="connsiteX810" fmla="*/ 1630985 w 2287661"/>
              <a:gd name="connsiteY810" fmla="*/ 425854 h 2878261"/>
              <a:gd name="connsiteX811" fmla="*/ 1632769 w 2287661"/>
              <a:gd name="connsiteY811" fmla="*/ 424633 h 2878261"/>
              <a:gd name="connsiteX812" fmla="*/ 1634851 w 2287661"/>
              <a:gd name="connsiteY812" fmla="*/ 423522 h 2878261"/>
              <a:gd name="connsiteX813" fmla="*/ 1637082 w 2287661"/>
              <a:gd name="connsiteY813" fmla="*/ 422634 h 2878261"/>
              <a:gd name="connsiteX814" fmla="*/ 1639312 w 2287661"/>
              <a:gd name="connsiteY814" fmla="*/ 421746 h 2878261"/>
              <a:gd name="connsiteX815" fmla="*/ 1641840 w 2287661"/>
              <a:gd name="connsiteY815" fmla="*/ 420968 h 2878261"/>
              <a:gd name="connsiteX816" fmla="*/ 1644368 w 2287661"/>
              <a:gd name="connsiteY816" fmla="*/ 420413 h 2878261"/>
              <a:gd name="connsiteX817" fmla="*/ 1647045 w 2287661"/>
              <a:gd name="connsiteY817" fmla="*/ 419747 h 2878261"/>
              <a:gd name="connsiteX818" fmla="*/ 1650167 w 2287661"/>
              <a:gd name="connsiteY818" fmla="*/ 419191 h 2878261"/>
              <a:gd name="connsiteX819" fmla="*/ 1653142 w 2287661"/>
              <a:gd name="connsiteY819" fmla="*/ 418858 h 2878261"/>
              <a:gd name="connsiteX820" fmla="*/ 1656413 w 2287661"/>
              <a:gd name="connsiteY820" fmla="*/ 418636 h 2878261"/>
              <a:gd name="connsiteX821" fmla="*/ 1659833 w 2287661"/>
              <a:gd name="connsiteY821" fmla="*/ 418303 h 2878261"/>
              <a:gd name="connsiteX822" fmla="*/ 1667120 w 2287661"/>
              <a:gd name="connsiteY822" fmla="*/ 418081 h 2878261"/>
              <a:gd name="connsiteX823" fmla="*/ 1684221 w 2287661"/>
              <a:gd name="connsiteY823" fmla="*/ 417970 h 2878261"/>
              <a:gd name="connsiteX824" fmla="*/ 1701322 w 2287661"/>
              <a:gd name="connsiteY824" fmla="*/ 417970 h 2878261"/>
              <a:gd name="connsiteX825" fmla="*/ 1708459 w 2287661"/>
              <a:gd name="connsiteY825" fmla="*/ 419747 h 2878261"/>
              <a:gd name="connsiteX826" fmla="*/ 1710690 w 2287661"/>
              <a:gd name="connsiteY826" fmla="*/ 420746 h 2878261"/>
              <a:gd name="connsiteX827" fmla="*/ 1713069 w 2287661"/>
              <a:gd name="connsiteY827" fmla="*/ 421523 h 2878261"/>
              <a:gd name="connsiteX828" fmla="*/ 1715448 w 2287661"/>
              <a:gd name="connsiteY828" fmla="*/ 422190 h 2878261"/>
              <a:gd name="connsiteX829" fmla="*/ 1717679 w 2287661"/>
              <a:gd name="connsiteY829" fmla="*/ 422634 h 2878261"/>
              <a:gd name="connsiteX830" fmla="*/ 1720059 w 2287661"/>
              <a:gd name="connsiteY830" fmla="*/ 423078 h 2878261"/>
              <a:gd name="connsiteX831" fmla="*/ 1722289 w 2287661"/>
              <a:gd name="connsiteY831" fmla="*/ 423300 h 2878261"/>
              <a:gd name="connsiteX832" fmla="*/ 1724668 w 2287661"/>
              <a:gd name="connsiteY832" fmla="*/ 423522 h 2878261"/>
              <a:gd name="connsiteX833" fmla="*/ 1727048 w 2287661"/>
              <a:gd name="connsiteY833" fmla="*/ 423522 h 2878261"/>
              <a:gd name="connsiteX834" fmla="*/ 1731806 w 2287661"/>
              <a:gd name="connsiteY834" fmla="*/ 423522 h 2878261"/>
              <a:gd name="connsiteX835" fmla="*/ 1736564 w 2287661"/>
              <a:gd name="connsiteY835" fmla="*/ 423300 h 2878261"/>
              <a:gd name="connsiteX836" fmla="*/ 1741323 w 2287661"/>
              <a:gd name="connsiteY836" fmla="*/ 422856 h 2878261"/>
              <a:gd name="connsiteX837" fmla="*/ 1746082 w 2287661"/>
              <a:gd name="connsiteY837" fmla="*/ 422412 h 2878261"/>
              <a:gd name="connsiteX838" fmla="*/ 1750840 w 2287661"/>
              <a:gd name="connsiteY838" fmla="*/ 421856 h 2878261"/>
              <a:gd name="connsiteX839" fmla="*/ 1755748 w 2287661"/>
              <a:gd name="connsiteY839" fmla="*/ 421412 h 2878261"/>
              <a:gd name="connsiteX840" fmla="*/ 1760506 w 2287661"/>
              <a:gd name="connsiteY840" fmla="*/ 421079 h 2878261"/>
              <a:gd name="connsiteX841" fmla="*/ 1765413 w 2287661"/>
              <a:gd name="connsiteY841" fmla="*/ 421079 h 2878261"/>
              <a:gd name="connsiteX842" fmla="*/ 1767792 w 2287661"/>
              <a:gd name="connsiteY842" fmla="*/ 421301 h 2878261"/>
              <a:gd name="connsiteX843" fmla="*/ 1770172 w 2287661"/>
              <a:gd name="connsiteY843" fmla="*/ 421412 h 2878261"/>
              <a:gd name="connsiteX844" fmla="*/ 1772551 w 2287661"/>
              <a:gd name="connsiteY844" fmla="*/ 421634 h 2878261"/>
              <a:gd name="connsiteX845" fmla="*/ 1775079 w 2287661"/>
              <a:gd name="connsiteY845" fmla="*/ 422190 h 2878261"/>
              <a:gd name="connsiteX846" fmla="*/ 1777458 w 2287661"/>
              <a:gd name="connsiteY846" fmla="*/ 422634 h 2878261"/>
              <a:gd name="connsiteX847" fmla="*/ 1779837 w 2287661"/>
              <a:gd name="connsiteY847" fmla="*/ 423300 h 2878261"/>
              <a:gd name="connsiteX848" fmla="*/ 1782216 w 2287661"/>
              <a:gd name="connsiteY848" fmla="*/ 424077 h 2878261"/>
              <a:gd name="connsiteX849" fmla="*/ 1784596 w 2287661"/>
              <a:gd name="connsiteY849" fmla="*/ 424966 h 2878261"/>
              <a:gd name="connsiteX850" fmla="*/ 1785637 w 2287661"/>
              <a:gd name="connsiteY850" fmla="*/ 425299 h 2878261"/>
              <a:gd name="connsiteX851" fmla="*/ 1786678 w 2287661"/>
              <a:gd name="connsiteY851" fmla="*/ 425521 h 2878261"/>
              <a:gd name="connsiteX852" fmla="*/ 1787421 w 2287661"/>
              <a:gd name="connsiteY852" fmla="*/ 425632 h 2878261"/>
              <a:gd name="connsiteX853" fmla="*/ 1788165 w 2287661"/>
              <a:gd name="connsiteY853" fmla="*/ 425632 h 2878261"/>
              <a:gd name="connsiteX854" fmla="*/ 1789057 w 2287661"/>
              <a:gd name="connsiteY854" fmla="*/ 425632 h 2878261"/>
              <a:gd name="connsiteX855" fmla="*/ 1789652 w 2287661"/>
              <a:gd name="connsiteY855" fmla="*/ 425410 h 2878261"/>
              <a:gd name="connsiteX856" fmla="*/ 1790247 w 2287661"/>
              <a:gd name="connsiteY856" fmla="*/ 425188 h 2878261"/>
              <a:gd name="connsiteX857" fmla="*/ 1790841 w 2287661"/>
              <a:gd name="connsiteY857" fmla="*/ 424855 h 2878261"/>
              <a:gd name="connsiteX858" fmla="*/ 1791882 w 2287661"/>
              <a:gd name="connsiteY858" fmla="*/ 423744 h 2878261"/>
              <a:gd name="connsiteX859" fmla="*/ 1792775 w 2287661"/>
              <a:gd name="connsiteY859" fmla="*/ 422523 h 2878261"/>
              <a:gd name="connsiteX860" fmla="*/ 1793369 w 2287661"/>
              <a:gd name="connsiteY860" fmla="*/ 420968 h 2878261"/>
              <a:gd name="connsiteX861" fmla="*/ 1793964 w 2287661"/>
              <a:gd name="connsiteY861" fmla="*/ 419303 h 2878261"/>
              <a:gd name="connsiteX862" fmla="*/ 1794410 w 2287661"/>
              <a:gd name="connsiteY862" fmla="*/ 417637 h 2878261"/>
              <a:gd name="connsiteX863" fmla="*/ 1794708 w 2287661"/>
              <a:gd name="connsiteY863" fmla="*/ 415527 h 2878261"/>
              <a:gd name="connsiteX864" fmla="*/ 1795451 w 2287661"/>
              <a:gd name="connsiteY864" fmla="*/ 411641 h 2878261"/>
              <a:gd name="connsiteX865" fmla="*/ 1796046 w 2287661"/>
              <a:gd name="connsiteY865" fmla="*/ 407754 h 2878261"/>
              <a:gd name="connsiteX866" fmla="*/ 1796641 w 2287661"/>
              <a:gd name="connsiteY866" fmla="*/ 406088 h 2878261"/>
              <a:gd name="connsiteX867" fmla="*/ 1796938 w 2287661"/>
              <a:gd name="connsiteY867" fmla="*/ 404423 h 2878261"/>
              <a:gd name="connsiteX868" fmla="*/ 1797979 w 2287661"/>
              <a:gd name="connsiteY868" fmla="*/ 401202 h 2878261"/>
              <a:gd name="connsiteX869" fmla="*/ 1798723 w 2287661"/>
              <a:gd name="connsiteY869" fmla="*/ 397982 h 2878261"/>
              <a:gd name="connsiteX870" fmla="*/ 1799169 w 2287661"/>
              <a:gd name="connsiteY870" fmla="*/ 394651 h 2878261"/>
              <a:gd name="connsiteX871" fmla="*/ 1799466 w 2287661"/>
              <a:gd name="connsiteY871" fmla="*/ 391208 h 2878261"/>
              <a:gd name="connsiteX872" fmla="*/ 1800210 w 2287661"/>
              <a:gd name="connsiteY872" fmla="*/ 384435 h 2878261"/>
              <a:gd name="connsiteX873" fmla="*/ 1800359 w 2287661"/>
              <a:gd name="connsiteY873" fmla="*/ 380992 h 2878261"/>
              <a:gd name="connsiteX874" fmla="*/ 1800656 w 2287661"/>
              <a:gd name="connsiteY874" fmla="*/ 377550 h 2878261"/>
              <a:gd name="connsiteX875" fmla="*/ 1801251 w 2287661"/>
              <a:gd name="connsiteY875" fmla="*/ 374330 h 2878261"/>
              <a:gd name="connsiteX876" fmla="*/ 1801845 w 2287661"/>
              <a:gd name="connsiteY876" fmla="*/ 370998 h 2878261"/>
              <a:gd name="connsiteX877" fmla="*/ 1802886 w 2287661"/>
              <a:gd name="connsiteY877" fmla="*/ 367778 h 2878261"/>
              <a:gd name="connsiteX878" fmla="*/ 1804076 w 2287661"/>
              <a:gd name="connsiteY878" fmla="*/ 364669 h 2878261"/>
              <a:gd name="connsiteX879" fmla="*/ 1804969 w 2287661"/>
              <a:gd name="connsiteY879" fmla="*/ 363225 h 2878261"/>
              <a:gd name="connsiteX880" fmla="*/ 1805712 w 2287661"/>
              <a:gd name="connsiteY880" fmla="*/ 361782 h 2878261"/>
              <a:gd name="connsiteX881" fmla="*/ 1806753 w 2287661"/>
              <a:gd name="connsiteY881" fmla="*/ 360338 h 2878261"/>
              <a:gd name="connsiteX882" fmla="*/ 1807794 w 2287661"/>
              <a:gd name="connsiteY882" fmla="*/ 359006 h 2878261"/>
              <a:gd name="connsiteX883" fmla="*/ 1809132 w 2287661"/>
              <a:gd name="connsiteY883" fmla="*/ 357562 h 2878261"/>
              <a:gd name="connsiteX884" fmla="*/ 1810470 w 2287661"/>
              <a:gd name="connsiteY884" fmla="*/ 356229 h 2878261"/>
              <a:gd name="connsiteX885" fmla="*/ 1811957 w 2287661"/>
              <a:gd name="connsiteY885" fmla="*/ 354897 h 2878261"/>
              <a:gd name="connsiteX886" fmla="*/ 1813593 w 2287661"/>
              <a:gd name="connsiteY886" fmla="*/ 353787 h 2878261"/>
              <a:gd name="connsiteX887" fmla="*/ 1813742 w 2287661"/>
              <a:gd name="connsiteY887" fmla="*/ 350899 h 2878261"/>
              <a:gd name="connsiteX888" fmla="*/ 1813891 w 2287661"/>
              <a:gd name="connsiteY888" fmla="*/ 348345 h 2878261"/>
              <a:gd name="connsiteX889" fmla="*/ 1814485 w 2287661"/>
              <a:gd name="connsiteY889" fmla="*/ 346124 h 2878261"/>
              <a:gd name="connsiteX890" fmla="*/ 1814783 w 2287661"/>
              <a:gd name="connsiteY890" fmla="*/ 344126 h 2878261"/>
              <a:gd name="connsiteX891" fmla="*/ 1815377 w 2287661"/>
              <a:gd name="connsiteY891" fmla="*/ 342460 h 2878261"/>
              <a:gd name="connsiteX892" fmla="*/ 1816121 w 2287661"/>
              <a:gd name="connsiteY892" fmla="*/ 341017 h 2878261"/>
              <a:gd name="connsiteX893" fmla="*/ 1816865 w 2287661"/>
              <a:gd name="connsiteY893" fmla="*/ 339684 h 2878261"/>
              <a:gd name="connsiteX894" fmla="*/ 1817608 w 2287661"/>
              <a:gd name="connsiteY894" fmla="*/ 338684 h 2878261"/>
              <a:gd name="connsiteX895" fmla="*/ 1818649 w 2287661"/>
              <a:gd name="connsiteY895" fmla="*/ 337796 h 2878261"/>
              <a:gd name="connsiteX896" fmla="*/ 1819690 w 2287661"/>
              <a:gd name="connsiteY896" fmla="*/ 337130 h 2878261"/>
              <a:gd name="connsiteX897" fmla="*/ 1820731 w 2287661"/>
              <a:gd name="connsiteY897" fmla="*/ 336686 h 2878261"/>
              <a:gd name="connsiteX898" fmla="*/ 1821921 w 2287661"/>
              <a:gd name="connsiteY898" fmla="*/ 336464 h 2878261"/>
              <a:gd name="connsiteX899" fmla="*/ 1823110 w 2287661"/>
              <a:gd name="connsiteY899" fmla="*/ 336131 h 2878261"/>
              <a:gd name="connsiteX900" fmla="*/ 1824300 w 2287661"/>
              <a:gd name="connsiteY900" fmla="*/ 336131 h 2878261"/>
              <a:gd name="connsiteX901" fmla="*/ 1825638 w 2287661"/>
              <a:gd name="connsiteY901" fmla="*/ 336131 h 2878261"/>
              <a:gd name="connsiteX902" fmla="*/ 1826828 w 2287661"/>
              <a:gd name="connsiteY902" fmla="*/ 336241 h 2878261"/>
              <a:gd name="connsiteX903" fmla="*/ 1829653 w 2287661"/>
              <a:gd name="connsiteY903" fmla="*/ 336797 h 2878261"/>
              <a:gd name="connsiteX904" fmla="*/ 1832330 w 2287661"/>
              <a:gd name="connsiteY904" fmla="*/ 337574 h 2878261"/>
              <a:gd name="connsiteX905" fmla="*/ 1838129 w 2287661"/>
              <a:gd name="connsiteY905" fmla="*/ 339240 h 2878261"/>
              <a:gd name="connsiteX906" fmla="*/ 1840806 w 2287661"/>
              <a:gd name="connsiteY906" fmla="*/ 339795 h 2878261"/>
              <a:gd name="connsiteX907" fmla="*/ 1842293 w 2287661"/>
              <a:gd name="connsiteY907" fmla="*/ 340128 h 2878261"/>
              <a:gd name="connsiteX908" fmla="*/ 1843631 w 2287661"/>
              <a:gd name="connsiteY908" fmla="*/ 340239 h 2878261"/>
              <a:gd name="connsiteX909" fmla="*/ 1844821 w 2287661"/>
              <a:gd name="connsiteY909" fmla="*/ 340350 h 2878261"/>
              <a:gd name="connsiteX910" fmla="*/ 1846159 w 2287661"/>
              <a:gd name="connsiteY910" fmla="*/ 340239 h 2878261"/>
              <a:gd name="connsiteX911" fmla="*/ 1847349 w 2287661"/>
              <a:gd name="connsiteY911" fmla="*/ 340128 h 2878261"/>
              <a:gd name="connsiteX912" fmla="*/ 1848539 w 2287661"/>
              <a:gd name="connsiteY912" fmla="*/ 339795 h 2878261"/>
              <a:gd name="connsiteX913" fmla="*/ 1850025 w 2287661"/>
              <a:gd name="connsiteY913" fmla="*/ 338240 h 2878261"/>
              <a:gd name="connsiteX914" fmla="*/ 1851662 w 2287661"/>
              <a:gd name="connsiteY914" fmla="*/ 336797 h 2878261"/>
              <a:gd name="connsiteX915" fmla="*/ 1853446 w 2287661"/>
              <a:gd name="connsiteY915" fmla="*/ 335687 h 2878261"/>
              <a:gd name="connsiteX916" fmla="*/ 1855081 w 2287661"/>
              <a:gd name="connsiteY916" fmla="*/ 334798 h 2878261"/>
              <a:gd name="connsiteX917" fmla="*/ 1857015 w 2287661"/>
              <a:gd name="connsiteY917" fmla="*/ 334132 h 2878261"/>
              <a:gd name="connsiteX918" fmla="*/ 1858650 w 2287661"/>
              <a:gd name="connsiteY918" fmla="*/ 333465 h 2878261"/>
              <a:gd name="connsiteX919" fmla="*/ 1860584 w 2287661"/>
              <a:gd name="connsiteY919" fmla="*/ 333132 h 2878261"/>
              <a:gd name="connsiteX920" fmla="*/ 1862368 w 2287661"/>
              <a:gd name="connsiteY920" fmla="*/ 333021 h 2878261"/>
              <a:gd name="connsiteX921" fmla="*/ 1864301 w 2287661"/>
              <a:gd name="connsiteY921" fmla="*/ 332910 h 2878261"/>
              <a:gd name="connsiteX922" fmla="*/ 1866085 w 2287661"/>
              <a:gd name="connsiteY922" fmla="*/ 332910 h 2878261"/>
              <a:gd name="connsiteX923" fmla="*/ 1868168 w 2287661"/>
              <a:gd name="connsiteY923" fmla="*/ 333021 h 2878261"/>
              <a:gd name="connsiteX924" fmla="*/ 1870101 w 2287661"/>
              <a:gd name="connsiteY924" fmla="*/ 333243 h 2878261"/>
              <a:gd name="connsiteX925" fmla="*/ 1873967 w 2287661"/>
              <a:gd name="connsiteY925" fmla="*/ 333799 h 2878261"/>
              <a:gd name="connsiteX926" fmla="*/ 1877833 w 2287661"/>
              <a:gd name="connsiteY926" fmla="*/ 334576 h 2878261"/>
              <a:gd name="connsiteX927" fmla="*/ 1898503 w 2287661"/>
              <a:gd name="connsiteY927" fmla="*/ 340239 h 2878261"/>
              <a:gd name="connsiteX928" fmla="*/ 1897908 w 2287661"/>
              <a:gd name="connsiteY928" fmla="*/ 339462 h 2878261"/>
              <a:gd name="connsiteX929" fmla="*/ 1898652 w 2287661"/>
              <a:gd name="connsiteY929" fmla="*/ 335464 h 2878261"/>
              <a:gd name="connsiteX930" fmla="*/ 1899842 w 2287661"/>
              <a:gd name="connsiteY930" fmla="*/ 331578 h 2878261"/>
              <a:gd name="connsiteX931" fmla="*/ 1901180 w 2287661"/>
              <a:gd name="connsiteY931" fmla="*/ 328246 h 2878261"/>
              <a:gd name="connsiteX932" fmla="*/ 1902667 w 2287661"/>
              <a:gd name="connsiteY932" fmla="*/ 325137 h 2878261"/>
              <a:gd name="connsiteX933" fmla="*/ 1904302 w 2287661"/>
              <a:gd name="connsiteY933" fmla="*/ 322472 h 2878261"/>
              <a:gd name="connsiteX934" fmla="*/ 1905938 w 2287661"/>
              <a:gd name="connsiteY934" fmla="*/ 320140 h 2878261"/>
              <a:gd name="connsiteX935" fmla="*/ 1907871 w 2287661"/>
              <a:gd name="connsiteY935" fmla="*/ 317919 h 2878261"/>
              <a:gd name="connsiteX936" fmla="*/ 1909953 w 2287661"/>
              <a:gd name="connsiteY936" fmla="*/ 316143 h 2878261"/>
              <a:gd name="connsiteX937" fmla="*/ 1911886 w 2287661"/>
              <a:gd name="connsiteY937" fmla="*/ 314477 h 2878261"/>
              <a:gd name="connsiteX938" fmla="*/ 1914117 w 2287661"/>
              <a:gd name="connsiteY938" fmla="*/ 313256 h 2878261"/>
              <a:gd name="connsiteX939" fmla="*/ 1916496 w 2287661"/>
              <a:gd name="connsiteY939" fmla="*/ 312145 h 2878261"/>
              <a:gd name="connsiteX940" fmla="*/ 1918875 w 2287661"/>
              <a:gd name="connsiteY940" fmla="*/ 311257 h 2878261"/>
              <a:gd name="connsiteX941" fmla="*/ 1921255 w 2287661"/>
              <a:gd name="connsiteY941" fmla="*/ 310479 h 2878261"/>
              <a:gd name="connsiteX942" fmla="*/ 1923783 w 2287661"/>
              <a:gd name="connsiteY942" fmla="*/ 309924 h 2878261"/>
              <a:gd name="connsiteX943" fmla="*/ 1926311 w 2287661"/>
              <a:gd name="connsiteY943" fmla="*/ 309591 h 2878261"/>
              <a:gd name="connsiteX944" fmla="*/ 1928987 w 2287661"/>
              <a:gd name="connsiteY944" fmla="*/ 309369 h 2878261"/>
              <a:gd name="connsiteX945" fmla="*/ 1931813 w 2287661"/>
              <a:gd name="connsiteY945" fmla="*/ 309147 h 2878261"/>
              <a:gd name="connsiteX946" fmla="*/ 1934490 w 2287661"/>
              <a:gd name="connsiteY946" fmla="*/ 309147 h 2878261"/>
              <a:gd name="connsiteX947" fmla="*/ 1937166 w 2287661"/>
              <a:gd name="connsiteY947" fmla="*/ 309369 h 2878261"/>
              <a:gd name="connsiteX948" fmla="*/ 1939843 w 2287661"/>
              <a:gd name="connsiteY948" fmla="*/ 309480 h 2878261"/>
              <a:gd name="connsiteX949" fmla="*/ 1945494 w 2287661"/>
              <a:gd name="connsiteY949" fmla="*/ 309924 h 2878261"/>
              <a:gd name="connsiteX950" fmla="*/ 1951144 w 2287661"/>
              <a:gd name="connsiteY950" fmla="*/ 310479 h 2878261"/>
              <a:gd name="connsiteX951" fmla="*/ 1956498 w 2287661"/>
              <a:gd name="connsiteY951" fmla="*/ 310923 h 2878261"/>
              <a:gd name="connsiteX952" fmla="*/ 1961702 w 2287661"/>
              <a:gd name="connsiteY952" fmla="*/ 311368 h 2878261"/>
              <a:gd name="connsiteX953" fmla="*/ 1964379 w 2287661"/>
              <a:gd name="connsiteY953" fmla="*/ 311368 h 2878261"/>
              <a:gd name="connsiteX954" fmla="*/ 1966907 w 2287661"/>
              <a:gd name="connsiteY954" fmla="*/ 311368 h 2878261"/>
              <a:gd name="connsiteX955" fmla="*/ 1969286 w 2287661"/>
              <a:gd name="connsiteY955" fmla="*/ 311257 h 2878261"/>
              <a:gd name="connsiteX956" fmla="*/ 1971666 w 2287661"/>
              <a:gd name="connsiteY956" fmla="*/ 310923 h 2878261"/>
              <a:gd name="connsiteX957" fmla="*/ 1974193 w 2287661"/>
              <a:gd name="connsiteY957" fmla="*/ 310590 h 2878261"/>
              <a:gd name="connsiteX958" fmla="*/ 1977019 w 2287661"/>
              <a:gd name="connsiteY958" fmla="*/ 310368 h 2878261"/>
              <a:gd name="connsiteX959" fmla="*/ 1980142 w 2287661"/>
              <a:gd name="connsiteY959" fmla="*/ 310257 h 2878261"/>
              <a:gd name="connsiteX960" fmla="*/ 1983264 w 2287661"/>
              <a:gd name="connsiteY960" fmla="*/ 310257 h 2878261"/>
              <a:gd name="connsiteX961" fmla="*/ 1986536 w 2287661"/>
              <a:gd name="connsiteY961" fmla="*/ 310368 h 2878261"/>
              <a:gd name="connsiteX962" fmla="*/ 1990105 w 2287661"/>
              <a:gd name="connsiteY962" fmla="*/ 310590 h 2878261"/>
              <a:gd name="connsiteX963" fmla="*/ 1993525 w 2287661"/>
              <a:gd name="connsiteY963" fmla="*/ 310923 h 2878261"/>
              <a:gd name="connsiteX964" fmla="*/ 1997243 w 2287661"/>
              <a:gd name="connsiteY964" fmla="*/ 311368 h 2878261"/>
              <a:gd name="connsiteX965" fmla="*/ 2000811 w 2287661"/>
              <a:gd name="connsiteY965" fmla="*/ 311812 h 2878261"/>
              <a:gd name="connsiteX966" fmla="*/ 2004529 w 2287661"/>
              <a:gd name="connsiteY966" fmla="*/ 312478 h 2878261"/>
              <a:gd name="connsiteX967" fmla="*/ 2008247 w 2287661"/>
              <a:gd name="connsiteY967" fmla="*/ 313256 h 2878261"/>
              <a:gd name="connsiteX968" fmla="*/ 2011815 w 2287661"/>
              <a:gd name="connsiteY968" fmla="*/ 314144 h 2878261"/>
              <a:gd name="connsiteX969" fmla="*/ 2015533 w 2287661"/>
              <a:gd name="connsiteY969" fmla="*/ 315032 h 2878261"/>
              <a:gd name="connsiteX970" fmla="*/ 2019102 w 2287661"/>
              <a:gd name="connsiteY970" fmla="*/ 316031 h 2878261"/>
              <a:gd name="connsiteX971" fmla="*/ 2022522 w 2287661"/>
              <a:gd name="connsiteY971" fmla="*/ 317142 h 2878261"/>
              <a:gd name="connsiteX972" fmla="*/ 2025794 w 2287661"/>
              <a:gd name="connsiteY972" fmla="*/ 318474 h 2878261"/>
              <a:gd name="connsiteX973" fmla="*/ 2030998 w 2287661"/>
              <a:gd name="connsiteY973" fmla="*/ 316920 h 2878261"/>
              <a:gd name="connsiteX974" fmla="*/ 2033526 w 2287661"/>
              <a:gd name="connsiteY974" fmla="*/ 316253 h 2878261"/>
              <a:gd name="connsiteX975" fmla="*/ 2036054 w 2287661"/>
              <a:gd name="connsiteY975" fmla="*/ 315699 h 2878261"/>
              <a:gd name="connsiteX976" fmla="*/ 2038433 w 2287661"/>
              <a:gd name="connsiteY976" fmla="*/ 315254 h 2878261"/>
              <a:gd name="connsiteX977" fmla="*/ 2040813 w 2287661"/>
              <a:gd name="connsiteY977" fmla="*/ 315032 h 2878261"/>
              <a:gd name="connsiteX978" fmla="*/ 2043192 w 2287661"/>
              <a:gd name="connsiteY978" fmla="*/ 314921 h 2878261"/>
              <a:gd name="connsiteX979" fmla="*/ 2045423 w 2287661"/>
              <a:gd name="connsiteY979" fmla="*/ 315032 h 2878261"/>
              <a:gd name="connsiteX980" fmla="*/ 2046612 w 2287661"/>
              <a:gd name="connsiteY980" fmla="*/ 315254 h 2878261"/>
              <a:gd name="connsiteX981" fmla="*/ 2047504 w 2287661"/>
              <a:gd name="connsiteY981" fmla="*/ 315476 h 2878261"/>
              <a:gd name="connsiteX982" fmla="*/ 2048545 w 2287661"/>
              <a:gd name="connsiteY982" fmla="*/ 315921 h 2878261"/>
              <a:gd name="connsiteX983" fmla="*/ 2049586 w 2287661"/>
              <a:gd name="connsiteY983" fmla="*/ 316253 h 2878261"/>
              <a:gd name="connsiteX984" fmla="*/ 2050627 w 2287661"/>
              <a:gd name="connsiteY984" fmla="*/ 316809 h 2878261"/>
              <a:gd name="connsiteX985" fmla="*/ 2051668 w 2287661"/>
              <a:gd name="connsiteY985" fmla="*/ 317475 h 2878261"/>
              <a:gd name="connsiteX986" fmla="*/ 2052709 w 2287661"/>
              <a:gd name="connsiteY986" fmla="*/ 318030 h 2878261"/>
              <a:gd name="connsiteX987" fmla="*/ 2053452 w 2287661"/>
              <a:gd name="connsiteY987" fmla="*/ 318918 h 2878261"/>
              <a:gd name="connsiteX988" fmla="*/ 2054493 w 2287661"/>
              <a:gd name="connsiteY988" fmla="*/ 319807 h 2878261"/>
              <a:gd name="connsiteX989" fmla="*/ 2055386 w 2287661"/>
              <a:gd name="connsiteY989" fmla="*/ 320806 h 2878261"/>
              <a:gd name="connsiteX990" fmla="*/ 2056278 w 2287661"/>
              <a:gd name="connsiteY990" fmla="*/ 322028 h 2878261"/>
              <a:gd name="connsiteX991" fmla="*/ 2056873 w 2287661"/>
              <a:gd name="connsiteY991" fmla="*/ 323249 h 2878261"/>
              <a:gd name="connsiteX992" fmla="*/ 2058360 w 2287661"/>
              <a:gd name="connsiteY992" fmla="*/ 326136 h 2878261"/>
              <a:gd name="connsiteX993" fmla="*/ 2059847 w 2287661"/>
              <a:gd name="connsiteY993" fmla="*/ 329690 h 2878261"/>
              <a:gd name="connsiteX994" fmla="*/ 2060442 w 2287661"/>
              <a:gd name="connsiteY994" fmla="*/ 331022 h 2878261"/>
              <a:gd name="connsiteX995" fmla="*/ 2061036 w 2287661"/>
              <a:gd name="connsiteY995" fmla="*/ 332244 h 2878261"/>
              <a:gd name="connsiteX996" fmla="*/ 2061780 w 2287661"/>
              <a:gd name="connsiteY996" fmla="*/ 333354 h 2878261"/>
              <a:gd name="connsiteX997" fmla="*/ 2062672 w 2287661"/>
              <a:gd name="connsiteY997" fmla="*/ 334576 h 2878261"/>
              <a:gd name="connsiteX998" fmla="*/ 2063713 w 2287661"/>
              <a:gd name="connsiteY998" fmla="*/ 335575 h 2878261"/>
              <a:gd name="connsiteX999" fmla="*/ 2064754 w 2287661"/>
              <a:gd name="connsiteY999" fmla="*/ 336464 h 2878261"/>
              <a:gd name="connsiteX1000" fmla="*/ 2065944 w 2287661"/>
              <a:gd name="connsiteY1000" fmla="*/ 337352 h 2878261"/>
              <a:gd name="connsiteX1001" fmla="*/ 2067282 w 2287661"/>
              <a:gd name="connsiteY1001" fmla="*/ 338018 h 2878261"/>
              <a:gd name="connsiteX1002" fmla="*/ 2068472 w 2287661"/>
              <a:gd name="connsiteY1002" fmla="*/ 338684 h 2878261"/>
              <a:gd name="connsiteX1003" fmla="*/ 2069959 w 2287661"/>
              <a:gd name="connsiteY1003" fmla="*/ 339240 h 2878261"/>
              <a:gd name="connsiteX1004" fmla="*/ 2071446 w 2287661"/>
              <a:gd name="connsiteY1004" fmla="*/ 339684 h 2878261"/>
              <a:gd name="connsiteX1005" fmla="*/ 2072933 w 2287661"/>
              <a:gd name="connsiteY1005" fmla="*/ 340017 h 2878261"/>
              <a:gd name="connsiteX1006" fmla="*/ 2074568 w 2287661"/>
              <a:gd name="connsiteY1006" fmla="*/ 340128 h 2878261"/>
              <a:gd name="connsiteX1007" fmla="*/ 2076205 w 2287661"/>
              <a:gd name="connsiteY1007" fmla="*/ 340017 h 2878261"/>
              <a:gd name="connsiteX1008" fmla="*/ 2077989 w 2287661"/>
              <a:gd name="connsiteY1008" fmla="*/ 339795 h 2878261"/>
              <a:gd name="connsiteX1009" fmla="*/ 2079624 w 2287661"/>
              <a:gd name="connsiteY1009" fmla="*/ 339462 h 2878261"/>
              <a:gd name="connsiteX1010" fmla="*/ 2081112 w 2287661"/>
              <a:gd name="connsiteY1010" fmla="*/ 336575 h 2878261"/>
              <a:gd name="connsiteX1011" fmla="*/ 2082599 w 2287661"/>
              <a:gd name="connsiteY1011" fmla="*/ 334243 h 2878261"/>
              <a:gd name="connsiteX1012" fmla="*/ 2084086 w 2287661"/>
              <a:gd name="connsiteY1012" fmla="*/ 332466 h 2878261"/>
              <a:gd name="connsiteX1013" fmla="*/ 2085424 w 2287661"/>
              <a:gd name="connsiteY1013" fmla="*/ 331244 h 2878261"/>
              <a:gd name="connsiteX1014" fmla="*/ 2086019 w 2287661"/>
              <a:gd name="connsiteY1014" fmla="*/ 330800 h 2878261"/>
              <a:gd name="connsiteX1015" fmla="*/ 2086762 w 2287661"/>
              <a:gd name="connsiteY1015" fmla="*/ 330578 h 2878261"/>
              <a:gd name="connsiteX1016" fmla="*/ 2087208 w 2287661"/>
              <a:gd name="connsiteY1016" fmla="*/ 330356 h 2878261"/>
              <a:gd name="connsiteX1017" fmla="*/ 2087803 w 2287661"/>
              <a:gd name="connsiteY1017" fmla="*/ 330245 h 2878261"/>
              <a:gd name="connsiteX1018" fmla="*/ 2088398 w 2287661"/>
              <a:gd name="connsiteY1018" fmla="*/ 330245 h 2878261"/>
              <a:gd name="connsiteX1019" fmla="*/ 2088993 w 2287661"/>
              <a:gd name="connsiteY1019" fmla="*/ 330356 h 2878261"/>
              <a:gd name="connsiteX1020" fmla="*/ 2089439 w 2287661"/>
              <a:gd name="connsiteY1020" fmla="*/ 330578 h 2878261"/>
              <a:gd name="connsiteX1021" fmla="*/ 2089885 w 2287661"/>
              <a:gd name="connsiteY1021" fmla="*/ 330800 h 2878261"/>
              <a:gd name="connsiteX1022" fmla="*/ 2090926 w 2287661"/>
              <a:gd name="connsiteY1022" fmla="*/ 331578 h 2878261"/>
              <a:gd name="connsiteX1023" fmla="*/ 2091818 w 2287661"/>
              <a:gd name="connsiteY1023" fmla="*/ 332577 h 2878261"/>
              <a:gd name="connsiteX1024" fmla="*/ 2092710 w 2287661"/>
              <a:gd name="connsiteY1024" fmla="*/ 333910 h 2878261"/>
              <a:gd name="connsiteX1025" fmla="*/ 2093454 w 2287661"/>
              <a:gd name="connsiteY1025" fmla="*/ 335464 h 2878261"/>
              <a:gd name="connsiteX1026" fmla="*/ 2095090 w 2287661"/>
              <a:gd name="connsiteY1026" fmla="*/ 338684 h 2878261"/>
              <a:gd name="connsiteX1027" fmla="*/ 2096279 w 2287661"/>
              <a:gd name="connsiteY1027" fmla="*/ 342349 h 2878261"/>
              <a:gd name="connsiteX1028" fmla="*/ 2099253 w 2287661"/>
              <a:gd name="connsiteY1028" fmla="*/ 351344 h 2878261"/>
              <a:gd name="connsiteX1029" fmla="*/ 2102228 w 2287661"/>
              <a:gd name="connsiteY1029" fmla="*/ 360338 h 2878261"/>
              <a:gd name="connsiteX1030" fmla="*/ 2104904 w 2287661"/>
              <a:gd name="connsiteY1030" fmla="*/ 369333 h 2878261"/>
              <a:gd name="connsiteX1031" fmla="*/ 2107432 w 2287661"/>
              <a:gd name="connsiteY1031" fmla="*/ 378327 h 2878261"/>
              <a:gd name="connsiteX1032" fmla="*/ 2109811 w 2287661"/>
              <a:gd name="connsiteY1032" fmla="*/ 387433 h 2878261"/>
              <a:gd name="connsiteX1033" fmla="*/ 2112191 w 2287661"/>
              <a:gd name="connsiteY1033" fmla="*/ 396538 h 2878261"/>
              <a:gd name="connsiteX1034" fmla="*/ 2114272 w 2287661"/>
              <a:gd name="connsiteY1034" fmla="*/ 405644 h 2878261"/>
              <a:gd name="connsiteX1035" fmla="*/ 2116206 w 2287661"/>
              <a:gd name="connsiteY1035" fmla="*/ 414972 h 2878261"/>
              <a:gd name="connsiteX1036" fmla="*/ 2117990 w 2287661"/>
              <a:gd name="connsiteY1036" fmla="*/ 424188 h 2878261"/>
              <a:gd name="connsiteX1037" fmla="*/ 2119477 w 2287661"/>
              <a:gd name="connsiteY1037" fmla="*/ 433405 h 2878261"/>
              <a:gd name="connsiteX1038" fmla="*/ 2120816 w 2287661"/>
              <a:gd name="connsiteY1038" fmla="*/ 442622 h 2878261"/>
              <a:gd name="connsiteX1039" fmla="*/ 2122005 w 2287661"/>
              <a:gd name="connsiteY1039" fmla="*/ 452061 h 2878261"/>
              <a:gd name="connsiteX1040" fmla="*/ 2122897 w 2287661"/>
              <a:gd name="connsiteY1040" fmla="*/ 461388 h 2878261"/>
              <a:gd name="connsiteX1041" fmla="*/ 2123641 w 2287661"/>
              <a:gd name="connsiteY1041" fmla="*/ 470716 h 2878261"/>
              <a:gd name="connsiteX1042" fmla="*/ 2124236 w 2287661"/>
              <a:gd name="connsiteY1042" fmla="*/ 480266 h 2878261"/>
              <a:gd name="connsiteX1043" fmla="*/ 2124385 w 2287661"/>
              <a:gd name="connsiteY1043" fmla="*/ 489705 h 2878261"/>
              <a:gd name="connsiteX1044" fmla="*/ 2128251 w 2287661"/>
              <a:gd name="connsiteY1044" fmla="*/ 512690 h 2878261"/>
              <a:gd name="connsiteX1045" fmla="*/ 2130184 w 2287661"/>
              <a:gd name="connsiteY1045" fmla="*/ 524239 h 2878261"/>
              <a:gd name="connsiteX1046" fmla="*/ 2131820 w 2287661"/>
              <a:gd name="connsiteY1046" fmla="*/ 535677 h 2878261"/>
              <a:gd name="connsiteX1047" fmla="*/ 2133307 w 2287661"/>
              <a:gd name="connsiteY1047" fmla="*/ 547225 h 2878261"/>
              <a:gd name="connsiteX1048" fmla="*/ 2134942 w 2287661"/>
              <a:gd name="connsiteY1048" fmla="*/ 558663 h 2878261"/>
              <a:gd name="connsiteX1049" fmla="*/ 2136132 w 2287661"/>
              <a:gd name="connsiteY1049" fmla="*/ 570212 h 2878261"/>
              <a:gd name="connsiteX1050" fmla="*/ 2137321 w 2287661"/>
              <a:gd name="connsiteY1050" fmla="*/ 581649 h 2878261"/>
              <a:gd name="connsiteX1051" fmla="*/ 2138065 w 2287661"/>
              <a:gd name="connsiteY1051" fmla="*/ 593309 h 2878261"/>
              <a:gd name="connsiteX1052" fmla="*/ 2138957 w 2287661"/>
              <a:gd name="connsiteY1052" fmla="*/ 604857 h 2878261"/>
              <a:gd name="connsiteX1053" fmla="*/ 2139404 w 2287661"/>
              <a:gd name="connsiteY1053" fmla="*/ 616406 h 2878261"/>
              <a:gd name="connsiteX1054" fmla="*/ 2139701 w 2287661"/>
              <a:gd name="connsiteY1054" fmla="*/ 628066 h 2878261"/>
              <a:gd name="connsiteX1055" fmla="*/ 2139701 w 2287661"/>
              <a:gd name="connsiteY1055" fmla="*/ 639503 h 2878261"/>
              <a:gd name="connsiteX1056" fmla="*/ 2139404 w 2287661"/>
              <a:gd name="connsiteY1056" fmla="*/ 651163 h 2878261"/>
              <a:gd name="connsiteX1057" fmla="*/ 2138957 w 2287661"/>
              <a:gd name="connsiteY1057" fmla="*/ 662822 h 2878261"/>
              <a:gd name="connsiteX1058" fmla="*/ 2137917 w 2287661"/>
              <a:gd name="connsiteY1058" fmla="*/ 674482 h 2878261"/>
              <a:gd name="connsiteX1059" fmla="*/ 2159925 w 2287661"/>
              <a:gd name="connsiteY1059" fmla="*/ 979409 h 2878261"/>
              <a:gd name="connsiteX1060" fmla="*/ 2162155 w 2287661"/>
              <a:gd name="connsiteY1060" fmla="*/ 988625 h 2878261"/>
              <a:gd name="connsiteX1061" fmla="*/ 2164237 w 2287661"/>
              <a:gd name="connsiteY1061" fmla="*/ 997842 h 2878261"/>
              <a:gd name="connsiteX1062" fmla="*/ 2165872 w 2287661"/>
              <a:gd name="connsiteY1062" fmla="*/ 1007281 h 2878261"/>
              <a:gd name="connsiteX1063" fmla="*/ 2167657 w 2287661"/>
              <a:gd name="connsiteY1063" fmla="*/ 1016609 h 2878261"/>
              <a:gd name="connsiteX1064" fmla="*/ 2168996 w 2287661"/>
              <a:gd name="connsiteY1064" fmla="*/ 1025936 h 2878261"/>
              <a:gd name="connsiteX1065" fmla="*/ 2170185 w 2287661"/>
              <a:gd name="connsiteY1065" fmla="*/ 1035264 h 2878261"/>
              <a:gd name="connsiteX1066" fmla="*/ 2171375 w 2287661"/>
              <a:gd name="connsiteY1066" fmla="*/ 1044702 h 2878261"/>
              <a:gd name="connsiteX1067" fmla="*/ 2172267 w 2287661"/>
              <a:gd name="connsiteY1067" fmla="*/ 1054141 h 2878261"/>
              <a:gd name="connsiteX1068" fmla="*/ 2172862 w 2287661"/>
              <a:gd name="connsiteY1068" fmla="*/ 1063469 h 2878261"/>
              <a:gd name="connsiteX1069" fmla="*/ 2173605 w 2287661"/>
              <a:gd name="connsiteY1069" fmla="*/ 1072797 h 2878261"/>
              <a:gd name="connsiteX1070" fmla="*/ 2173903 w 2287661"/>
              <a:gd name="connsiteY1070" fmla="*/ 1082347 h 2878261"/>
              <a:gd name="connsiteX1071" fmla="*/ 2174200 w 2287661"/>
              <a:gd name="connsiteY1071" fmla="*/ 1091785 h 2878261"/>
              <a:gd name="connsiteX1072" fmla="*/ 2174200 w 2287661"/>
              <a:gd name="connsiteY1072" fmla="*/ 1101224 h 2878261"/>
              <a:gd name="connsiteX1073" fmla="*/ 2174200 w 2287661"/>
              <a:gd name="connsiteY1073" fmla="*/ 1110663 h 2878261"/>
              <a:gd name="connsiteX1074" fmla="*/ 2174051 w 2287661"/>
              <a:gd name="connsiteY1074" fmla="*/ 1120213 h 2878261"/>
              <a:gd name="connsiteX1075" fmla="*/ 2173903 w 2287661"/>
              <a:gd name="connsiteY1075" fmla="*/ 1129651 h 2878261"/>
              <a:gd name="connsiteX1076" fmla="*/ 2174200 w 2287661"/>
              <a:gd name="connsiteY1076" fmla="*/ 1130206 h 2878261"/>
              <a:gd name="connsiteX1077" fmla="*/ 2174497 w 2287661"/>
              <a:gd name="connsiteY1077" fmla="*/ 1130651 h 2878261"/>
              <a:gd name="connsiteX1078" fmla="*/ 2174795 w 2287661"/>
              <a:gd name="connsiteY1078" fmla="*/ 1131428 h 2878261"/>
              <a:gd name="connsiteX1079" fmla="*/ 2174944 w 2287661"/>
              <a:gd name="connsiteY1079" fmla="*/ 1132205 h 2878261"/>
              <a:gd name="connsiteX1080" fmla="*/ 2174795 w 2287661"/>
              <a:gd name="connsiteY1080" fmla="*/ 1133093 h 2878261"/>
              <a:gd name="connsiteX1081" fmla="*/ 2174497 w 2287661"/>
              <a:gd name="connsiteY1081" fmla="*/ 1134093 h 2878261"/>
              <a:gd name="connsiteX1082" fmla="*/ 2174200 w 2287661"/>
              <a:gd name="connsiteY1082" fmla="*/ 1135204 h 2878261"/>
              <a:gd name="connsiteX1083" fmla="*/ 2173754 w 2287661"/>
              <a:gd name="connsiteY1083" fmla="*/ 1136647 h 2878261"/>
              <a:gd name="connsiteX1084" fmla="*/ 2174051 w 2287661"/>
              <a:gd name="connsiteY1084" fmla="*/ 1139645 h 2878261"/>
              <a:gd name="connsiteX1085" fmla="*/ 2174349 w 2287661"/>
              <a:gd name="connsiteY1085" fmla="*/ 1142754 h 2878261"/>
              <a:gd name="connsiteX1086" fmla="*/ 2175538 w 2287661"/>
              <a:gd name="connsiteY1086" fmla="*/ 1144864 h 2878261"/>
              <a:gd name="connsiteX1087" fmla="*/ 2176728 w 2287661"/>
              <a:gd name="connsiteY1087" fmla="*/ 1146974 h 2878261"/>
              <a:gd name="connsiteX1088" fmla="*/ 2177769 w 2287661"/>
              <a:gd name="connsiteY1088" fmla="*/ 1149195 h 2878261"/>
              <a:gd name="connsiteX1089" fmla="*/ 2178513 w 2287661"/>
              <a:gd name="connsiteY1089" fmla="*/ 1151305 h 2878261"/>
              <a:gd name="connsiteX1090" fmla="*/ 2179107 w 2287661"/>
              <a:gd name="connsiteY1090" fmla="*/ 1153526 h 2878261"/>
              <a:gd name="connsiteX1091" fmla="*/ 2179702 w 2287661"/>
              <a:gd name="connsiteY1091" fmla="*/ 1155746 h 2878261"/>
              <a:gd name="connsiteX1092" fmla="*/ 2180000 w 2287661"/>
              <a:gd name="connsiteY1092" fmla="*/ 1158079 h 2878261"/>
              <a:gd name="connsiteX1093" fmla="*/ 2180297 w 2287661"/>
              <a:gd name="connsiteY1093" fmla="*/ 1160299 h 2878261"/>
              <a:gd name="connsiteX1094" fmla="*/ 2180743 w 2287661"/>
              <a:gd name="connsiteY1094" fmla="*/ 1164852 h 2878261"/>
              <a:gd name="connsiteX1095" fmla="*/ 2180743 w 2287661"/>
              <a:gd name="connsiteY1095" fmla="*/ 1169516 h 2878261"/>
              <a:gd name="connsiteX1096" fmla="*/ 2180297 w 2287661"/>
              <a:gd name="connsiteY1096" fmla="*/ 1178955 h 2878261"/>
              <a:gd name="connsiteX1097" fmla="*/ 2182230 w 2287661"/>
              <a:gd name="connsiteY1097" fmla="*/ 1181953 h 2878261"/>
              <a:gd name="connsiteX1098" fmla="*/ 2183866 w 2287661"/>
              <a:gd name="connsiteY1098" fmla="*/ 1184285 h 2878261"/>
              <a:gd name="connsiteX1099" fmla="*/ 2184758 w 2287661"/>
              <a:gd name="connsiteY1099" fmla="*/ 1185062 h 2878261"/>
              <a:gd name="connsiteX1100" fmla="*/ 2185353 w 2287661"/>
              <a:gd name="connsiteY1100" fmla="*/ 1185728 h 2878261"/>
              <a:gd name="connsiteX1101" fmla="*/ 2185948 w 2287661"/>
              <a:gd name="connsiteY1101" fmla="*/ 1186173 h 2878261"/>
              <a:gd name="connsiteX1102" fmla="*/ 2186542 w 2287661"/>
              <a:gd name="connsiteY1102" fmla="*/ 1186506 h 2878261"/>
              <a:gd name="connsiteX1103" fmla="*/ 2187137 w 2287661"/>
              <a:gd name="connsiteY1103" fmla="*/ 1186617 h 2878261"/>
              <a:gd name="connsiteX1104" fmla="*/ 2187584 w 2287661"/>
              <a:gd name="connsiteY1104" fmla="*/ 1186617 h 2878261"/>
              <a:gd name="connsiteX1105" fmla="*/ 2188178 w 2287661"/>
              <a:gd name="connsiteY1105" fmla="*/ 1186506 h 2878261"/>
              <a:gd name="connsiteX1106" fmla="*/ 2188476 w 2287661"/>
              <a:gd name="connsiteY1106" fmla="*/ 1186284 h 2878261"/>
              <a:gd name="connsiteX1107" fmla="*/ 2188773 w 2287661"/>
              <a:gd name="connsiteY1107" fmla="*/ 1186062 h 2878261"/>
              <a:gd name="connsiteX1108" fmla="*/ 2189368 w 2287661"/>
              <a:gd name="connsiteY1108" fmla="*/ 1185506 h 2878261"/>
              <a:gd name="connsiteX1109" fmla="*/ 2189814 w 2287661"/>
              <a:gd name="connsiteY1109" fmla="*/ 1184507 h 2878261"/>
              <a:gd name="connsiteX1110" fmla="*/ 2190409 w 2287661"/>
              <a:gd name="connsiteY1110" fmla="*/ 1183063 h 2878261"/>
              <a:gd name="connsiteX1111" fmla="*/ 2190706 w 2287661"/>
              <a:gd name="connsiteY1111" fmla="*/ 1181731 h 2878261"/>
              <a:gd name="connsiteX1112" fmla="*/ 2191153 w 2287661"/>
              <a:gd name="connsiteY1112" fmla="*/ 1178733 h 2878261"/>
              <a:gd name="connsiteX1113" fmla="*/ 2191450 w 2287661"/>
              <a:gd name="connsiteY1113" fmla="*/ 1174735 h 2878261"/>
              <a:gd name="connsiteX1114" fmla="*/ 2194573 w 2287661"/>
              <a:gd name="connsiteY1114" fmla="*/ 1165852 h 2878261"/>
              <a:gd name="connsiteX1115" fmla="*/ 2197398 w 2287661"/>
              <a:gd name="connsiteY1115" fmla="*/ 1157079 h 2878261"/>
              <a:gd name="connsiteX1116" fmla="*/ 2200223 w 2287661"/>
              <a:gd name="connsiteY1116" fmla="*/ 1148196 h 2878261"/>
              <a:gd name="connsiteX1117" fmla="*/ 2202900 w 2287661"/>
              <a:gd name="connsiteY1117" fmla="*/ 1139312 h 2878261"/>
              <a:gd name="connsiteX1118" fmla="*/ 2205428 w 2287661"/>
              <a:gd name="connsiteY1118" fmla="*/ 1130318 h 2878261"/>
              <a:gd name="connsiteX1119" fmla="*/ 2207807 w 2287661"/>
              <a:gd name="connsiteY1119" fmla="*/ 1121323 h 2878261"/>
              <a:gd name="connsiteX1120" fmla="*/ 2210038 w 2287661"/>
              <a:gd name="connsiteY1120" fmla="*/ 1112329 h 2878261"/>
              <a:gd name="connsiteX1121" fmla="*/ 2211971 w 2287661"/>
              <a:gd name="connsiteY1121" fmla="*/ 1103334 h 2878261"/>
              <a:gd name="connsiteX1122" fmla="*/ 2214053 w 2287661"/>
              <a:gd name="connsiteY1122" fmla="*/ 1094228 h 2878261"/>
              <a:gd name="connsiteX1123" fmla="*/ 2215837 w 2287661"/>
              <a:gd name="connsiteY1123" fmla="*/ 1085122 h 2878261"/>
              <a:gd name="connsiteX1124" fmla="*/ 2217473 w 2287661"/>
              <a:gd name="connsiteY1124" fmla="*/ 1076017 h 2878261"/>
              <a:gd name="connsiteX1125" fmla="*/ 2218811 w 2287661"/>
              <a:gd name="connsiteY1125" fmla="*/ 1066800 h 2878261"/>
              <a:gd name="connsiteX1126" fmla="*/ 2220149 w 2287661"/>
              <a:gd name="connsiteY1126" fmla="*/ 1057584 h 2878261"/>
              <a:gd name="connsiteX1127" fmla="*/ 2221190 w 2287661"/>
              <a:gd name="connsiteY1127" fmla="*/ 1048256 h 2878261"/>
              <a:gd name="connsiteX1128" fmla="*/ 2222083 w 2287661"/>
              <a:gd name="connsiteY1128" fmla="*/ 1039039 h 2878261"/>
              <a:gd name="connsiteX1129" fmla="*/ 2222677 w 2287661"/>
              <a:gd name="connsiteY1129" fmla="*/ 1029601 h 2878261"/>
              <a:gd name="connsiteX1130" fmla="*/ 2223124 w 2287661"/>
              <a:gd name="connsiteY1130" fmla="*/ 1015498 h 2878261"/>
              <a:gd name="connsiteX1131" fmla="*/ 2223273 w 2287661"/>
              <a:gd name="connsiteY1131" fmla="*/ 1001284 h 2878261"/>
              <a:gd name="connsiteX1132" fmla="*/ 2223421 w 2287661"/>
              <a:gd name="connsiteY1132" fmla="*/ 998175 h 2878261"/>
              <a:gd name="connsiteX1133" fmla="*/ 2223570 w 2287661"/>
              <a:gd name="connsiteY1133" fmla="*/ 994955 h 2878261"/>
              <a:gd name="connsiteX1134" fmla="*/ 2223867 w 2287661"/>
              <a:gd name="connsiteY1134" fmla="*/ 991957 h 2878261"/>
              <a:gd name="connsiteX1135" fmla="*/ 2224462 w 2287661"/>
              <a:gd name="connsiteY1135" fmla="*/ 988959 h 2878261"/>
              <a:gd name="connsiteX1136" fmla="*/ 2224908 w 2287661"/>
              <a:gd name="connsiteY1136" fmla="*/ 986182 h 2878261"/>
              <a:gd name="connsiteX1137" fmla="*/ 2225800 w 2287661"/>
              <a:gd name="connsiteY1137" fmla="*/ 983517 h 2878261"/>
              <a:gd name="connsiteX1138" fmla="*/ 2226990 w 2287661"/>
              <a:gd name="connsiteY1138" fmla="*/ 981186 h 2878261"/>
              <a:gd name="connsiteX1139" fmla="*/ 2228180 w 2287661"/>
              <a:gd name="connsiteY1139" fmla="*/ 978965 h 2878261"/>
              <a:gd name="connsiteX1140" fmla="*/ 2228923 w 2287661"/>
              <a:gd name="connsiteY1140" fmla="*/ 977965 h 2878261"/>
              <a:gd name="connsiteX1141" fmla="*/ 2229667 w 2287661"/>
              <a:gd name="connsiteY1141" fmla="*/ 977077 h 2878261"/>
              <a:gd name="connsiteX1142" fmla="*/ 2230559 w 2287661"/>
              <a:gd name="connsiteY1142" fmla="*/ 976188 h 2878261"/>
              <a:gd name="connsiteX1143" fmla="*/ 2231600 w 2287661"/>
              <a:gd name="connsiteY1143" fmla="*/ 975411 h 2878261"/>
              <a:gd name="connsiteX1144" fmla="*/ 2232492 w 2287661"/>
              <a:gd name="connsiteY1144" fmla="*/ 974745 h 2878261"/>
              <a:gd name="connsiteX1145" fmla="*/ 2233533 w 2287661"/>
              <a:gd name="connsiteY1145" fmla="*/ 974078 h 2878261"/>
              <a:gd name="connsiteX1146" fmla="*/ 2234722 w 2287661"/>
              <a:gd name="connsiteY1146" fmla="*/ 973523 h 2878261"/>
              <a:gd name="connsiteX1147" fmla="*/ 2235912 w 2287661"/>
              <a:gd name="connsiteY1147" fmla="*/ 973190 h 2878261"/>
              <a:gd name="connsiteX1148" fmla="*/ 2237250 w 2287661"/>
              <a:gd name="connsiteY1148" fmla="*/ 972746 h 2878261"/>
              <a:gd name="connsiteX1149" fmla="*/ 2238589 w 2287661"/>
              <a:gd name="connsiteY1149" fmla="*/ 972524 h 2878261"/>
              <a:gd name="connsiteX1150" fmla="*/ 2240225 w 2287661"/>
              <a:gd name="connsiteY1150" fmla="*/ 972413 h 2878261"/>
              <a:gd name="connsiteX1151" fmla="*/ 2241712 w 2287661"/>
              <a:gd name="connsiteY1151" fmla="*/ 972413 h 2878261"/>
              <a:gd name="connsiteX1152" fmla="*/ 2243347 w 2287661"/>
              <a:gd name="connsiteY1152" fmla="*/ 972413 h 2878261"/>
              <a:gd name="connsiteX1153" fmla="*/ 2245132 w 2287661"/>
              <a:gd name="connsiteY1153" fmla="*/ 972524 h 2878261"/>
              <a:gd name="connsiteX1154" fmla="*/ 2246916 w 2287661"/>
              <a:gd name="connsiteY1154" fmla="*/ 972968 h 2878261"/>
              <a:gd name="connsiteX1155" fmla="*/ 2248850 w 2287661"/>
              <a:gd name="connsiteY1155" fmla="*/ 973301 h 2878261"/>
              <a:gd name="connsiteX1156" fmla="*/ 2254500 w 2287661"/>
              <a:gd name="connsiteY1156" fmla="*/ 974745 h 2878261"/>
              <a:gd name="connsiteX1157" fmla="*/ 2257326 w 2287661"/>
              <a:gd name="connsiteY1157" fmla="*/ 975411 h 2878261"/>
              <a:gd name="connsiteX1158" fmla="*/ 2260151 w 2287661"/>
              <a:gd name="connsiteY1158" fmla="*/ 976299 h 2878261"/>
              <a:gd name="connsiteX1159" fmla="*/ 2262976 w 2287661"/>
              <a:gd name="connsiteY1159" fmla="*/ 977410 h 2878261"/>
              <a:gd name="connsiteX1160" fmla="*/ 2265653 w 2287661"/>
              <a:gd name="connsiteY1160" fmla="*/ 978520 h 2878261"/>
              <a:gd name="connsiteX1161" fmla="*/ 2268032 w 2287661"/>
              <a:gd name="connsiteY1161" fmla="*/ 979853 h 2878261"/>
              <a:gd name="connsiteX1162" fmla="*/ 2269222 w 2287661"/>
              <a:gd name="connsiteY1162" fmla="*/ 980630 h 2878261"/>
              <a:gd name="connsiteX1163" fmla="*/ 2270263 w 2287661"/>
              <a:gd name="connsiteY1163" fmla="*/ 981518 h 2878261"/>
              <a:gd name="connsiteX1164" fmla="*/ 2271453 w 2287661"/>
              <a:gd name="connsiteY1164" fmla="*/ 982407 h 2878261"/>
              <a:gd name="connsiteX1165" fmla="*/ 2272196 w 2287661"/>
              <a:gd name="connsiteY1165" fmla="*/ 983295 h 2878261"/>
              <a:gd name="connsiteX1166" fmla="*/ 2273088 w 2287661"/>
              <a:gd name="connsiteY1166" fmla="*/ 984295 h 2878261"/>
              <a:gd name="connsiteX1167" fmla="*/ 2273980 w 2287661"/>
              <a:gd name="connsiteY1167" fmla="*/ 985516 h 2878261"/>
              <a:gd name="connsiteX1168" fmla="*/ 2274575 w 2287661"/>
              <a:gd name="connsiteY1168" fmla="*/ 986738 h 2878261"/>
              <a:gd name="connsiteX1169" fmla="*/ 2275319 w 2287661"/>
              <a:gd name="connsiteY1169" fmla="*/ 987959 h 2878261"/>
              <a:gd name="connsiteX1170" fmla="*/ 2275765 w 2287661"/>
              <a:gd name="connsiteY1170" fmla="*/ 989292 h 2878261"/>
              <a:gd name="connsiteX1171" fmla="*/ 2276063 w 2287661"/>
              <a:gd name="connsiteY1171" fmla="*/ 990735 h 2878261"/>
              <a:gd name="connsiteX1172" fmla="*/ 2276508 w 2287661"/>
              <a:gd name="connsiteY1172" fmla="*/ 992290 h 2878261"/>
              <a:gd name="connsiteX1173" fmla="*/ 2276657 w 2287661"/>
              <a:gd name="connsiteY1173" fmla="*/ 993956 h 2878261"/>
              <a:gd name="connsiteX1174" fmla="*/ 2276657 w 2287661"/>
              <a:gd name="connsiteY1174" fmla="*/ 995621 h 2878261"/>
              <a:gd name="connsiteX1175" fmla="*/ 2276508 w 2287661"/>
              <a:gd name="connsiteY1175" fmla="*/ 997509 h 2878261"/>
              <a:gd name="connsiteX1176" fmla="*/ 2276360 w 2287661"/>
              <a:gd name="connsiteY1176" fmla="*/ 999396 h 2878261"/>
              <a:gd name="connsiteX1177" fmla="*/ 2275914 w 2287661"/>
              <a:gd name="connsiteY1177" fmla="*/ 1001395 h 2878261"/>
              <a:gd name="connsiteX1178" fmla="*/ 2275319 w 2287661"/>
              <a:gd name="connsiteY1178" fmla="*/ 1003617 h 2878261"/>
              <a:gd name="connsiteX1179" fmla="*/ 2274575 w 2287661"/>
              <a:gd name="connsiteY1179" fmla="*/ 1005948 h 2878261"/>
              <a:gd name="connsiteX1180" fmla="*/ 2274129 w 2287661"/>
              <a:gd name="connsiteY1180" fmla="*/ 1007947 h 2878261"/>
              <a:gd name="connsiteX1181" fmla="*/ 2273534 w 2287661"/>
              <a:gd name="connsiteY1181" fmla="*/ 1010168 h 2878261"/>
              <a:gd name="connsiteX1182" fmla="*/ 2273237 w 2287661"/>
              <a:gd name="connsiteY1182" fmla="*/ 1012167 h 2878261"/>
              <a:gd name="connsiteX1183" fmla="*/ 2272939 w 2287661"/>
              <a:gd name="connsiteY1183" fmla="*/ 1014276 h 2878261"/>
              <a:gd name="connsiteX1184" fmla="*/ 2272791 w 2287661"/>
              <a:gd name="connsiteY1184" fmla="*/ 1016387 h 2878261"/>
              <a:gd name="connsiteX1185" fmla="*/ 2272791 w 2287661"/>
              <a:gd name="connsiteY1185" fmla="*/ 1018385 h 2878261"/>
              <a:gd name="connsiteX1186" fmla="*/ 2273088 w 2287661"/>
              <a:gd name="connsiteY1186" fmla="*/ 1022605 h 2878261"/>
              <a:gd name="connsiteX1187" fmla="*/ 2273534 w 2287661"/>
              <a:gd name="connsiteY1187" fmla="*/ 1026714 h 2878261"/>
              <a:gd name="connsiteX1188" fmla="*/ 2274278 w 2287661"/>
              <a:gd name="connsiteY1188" fmla="*/ 1030822 h 2878261"/>
              <a:gd name="connsiteX1189" fmla="*/ 2275319 w 2287661"/>
              <a:gd name="connsiteY1189" fmla="*/ 1034819 h 2878261"/>
              <a:gd name="connsiteX1190" fmla="*/ 2276063 w 2287661"/>
              <a:gd name="connsiteY1190" fmla="*/ 1039039 h 2878261"/>
              <a:gd name="connsiteX1191" fmla="*/ 2278144 w 2287661"/>
              <a:gd name="connsiteY1191" fmla="*/ 1047257 h 2878261"/>
              <a:gd name="connsiteX1192" fmla="*/ 2279036 w 2287661"/>
              <a:gd name="connsiteY1192" fmla="*/ 1051254 h 2878261"/>
              <a:gd name="connsiteX1193" fmla="*/ 2279631 w 2287661"/>
              <a:gd name="connsiteY1193" fmla="*/ 1055474 h 2878261"/>
              <a:gd name="connsiteX1194" fmla="*/ 2280226 w 2287661"/>
              <a:gd name="connsiteY1194" fmla="*/ 1059694 h 2878261"/>
              <a:gd name="connsiteX1195" fmla="*/ 2280375 w 2287661"/>
              <a:gd name="connsiteY1195" fmla="*/ 1063802 h 2878261"/>
              <a:gd name="connsiteX1196" fmla="*/ 2280226 w 2287661"/>
              <a:gd name="connsiteY1196" fmla="*/ 1065912 h 2878261"/>
              <a:gd name="connsiteX1197" fmla="*/ 2280077 w 2287661"/>
              <a:gd name="connsiteY1197" fmla="*/ 1068022 h 2878261"/>
              <a:gd name="connsiteX1198" fmla="*/ 2279631 w 2287661"/>
              <a:gd name="connsiteY1198" fmla="*/ 1070132 h 2878261"/>
              <a:gd name="connsiteX1199" fmla="*/ 2279185 w 2287661"/>
              <a:gd name="connsiteY1199" fmla="*/ 1072352 h 2878261"/>
              <a:gd name="connsiteX1200" fmla="*/ 2279036 w 2287661"/>
              <a:gd name="connsiteY1200" fmla="*/ 1090008 h 2878261"/>
              <a:gd name="connsiteX1201" fmla="*/ 2278888 w 2287661"/>
              <a:gd name="connsiteY1201" fmla="*/ 1107887 h 2878261"/>
              <a:gd name="connsiteX1202" fmla="*/ 2278888 w 2287661"/>
              <a:gd name="connsiteY1202" fmla="*/ 1150527 h 2878261"/>
              <a:gd name="connsiteX1203" fmla="*/ 2279929 w 2287661"/>
              <a:gd name="connsiteY1203" fmla="*/ 1170627 h 2878261"/>
              <a:gd name="connsiteX1204" fmla="*/ 2281713 w 2287661"/>
              <a:gd name="connsiteY1204" fmla="*/ 1177623 h 2878261"/>
              <a:gd name="connsiteX1205" fmla="*/ 2283200 w 2287661"/>
              <a:gd name="connsiteY1205" fmla="*/ 1184840 h 2878261"/>
              <a:gd name="connsiteX1206" fmla="*/ 2284390 w 2287661"/>
              <a:gd name="connsiteY1206" fmla="*/ 1191947 h 2878261"/>
              <a:gd name="connsiteX1207" fmla="*/ 2285282 w 2287661"/>
              <a:gd name="connsiteY1207" fmla="*/ 1199165 h 2878261"/>
              <a:gd name="connsiteX1208" fmla="*/ 2286026 w 2287661"/>
              <a:gd name="connsiteY1208" fmla="*/ 1206272 h 2878261"/>
              <a:gd name="connsiteX1209" fmla="*/ 2286323 w 2287661"/>
              <a:gd name="connsiteY1209" fmla="*/ 1213490 h 2878261"/>
              <a:gd name="connsiteX1210" fmla="*/ 2286620 w 2287661"/>
              <a:gd name="connsiteY1210" fmla="*/ 1220707 h 2878261"/>
              <a:gd name="connsiteX1211" fmla="*/ 2286620 w 2287661"/>
              <a:gd name="connsiteY1211" fmla="*/ 1227925 h 2878261"/>
              <a:gd name="connsiteX1212" fmla="*/ 2286323 w 2287661"/>
              <a:gd name="connsiteY1212" fmla="*/ 1242361 h 2878261"/>
              <a:gd name="connsiteX1213" fmla="*/ 2286026 w 2287661"/>
              <a:gd name="connsiteY1213" fmla="*/ 1256797 h 2878261"/>
              <a:gd name="connsiteX1214" fmla="*/ 2285430 w 2287661"/>
              <a:gd name="connsiteY1214" fmla="*/ 1271344 h 2878261"/>
              <a:gd name="connsiteX1215" fmla="*/ 2285430 w 2287661"/>
              <a:gd name="connsiteY1215" fmla="*/ 1278561 h 2878261"/>
              <a:gd name="connsiteX1216" fmla="*/ 2285579 w 2287661"/>
              <a:gd name="connsiteY1216" fmla="*/ 1285779 h 2878261"/>
              <a:gd name="connsiteX1217" fmla="*/ 2286323 w 2287661"/>
              <a:gd name="connsiteY1217" fmla="*/ 1296440 h 2878261"/>
              <a:gd name="connsiteX1218" fmla="*/ 2286918 w 2287661"/>
              <a:gd name="connsiteY1218" fmla="*/ 1307100 h 2878261"/>
              <a:gd name="connsiteX1219" fmla="*/ 2287364 w 2287661"/>
              <a:gd name="connsiteY1219" fmla="*/ 1317538 h 2878261"/>
              <a:gd name="connsiteX1220" fmla="*/ 2287661 w 2287661"/>
              <a:gd name="connsiteY1220" fmla="*/ 1328198 h 2878261"/>
              <a:gd name="connsiteX1221" fmla="*/ 2287513 w 2287661"/>
              <a:gd name="connsiteY1221" fmla="*/ 1338858 h 2878261"/>
              <a:gd name="connsiteX1222" fmla="*/ 2287215 w 2287661"/>
              <a:gd name="connsiteY1222" fmla="*/ 1349518 h 2878261"/>
              <a:gd name="connsiteX1223" fmla="*/ 2286471 w 2287661"/>
              <a:gd name="connsiteY1223" fmla="*/ 1360068 h 2878261"/>
              <a:gd name="connsiteX1224" fmla="*/ 2286026 w 2287661"/>
              <a:gd name="connsiteY1224" fmla="*/ 1365398 h 2878261"/>
              <a:gd name="connsiteX1225" fmla="*/ 2285430 w 2287661"/>
              <a:gd name="connsiteY1225" fmla="*/ 1370728 h 2878261"/>
              <a:gd name="connsiteX1226" fmla="*/ 2286026 w 2287661"/>
              <a:gd name="connsiteY1226" fmla="*/ 1477219 h 2878261"/>
              <a:gd name="connsiteX1227" fmla="*/ 2286323 w 2287661"/>
              <a:gd name="connsiteY1227" fmla="*/ 1489878 h 2878261"/>
              <a:gd name="connsiteX1228" fmla="*/ 2286620 w 2287661"/>
              <a:gd name="connsiteY1228" fmla="*/ 1502426 h 2878261"/>
              <a:gd name="connsiteX1229" fmla="*/ 2286918 w 2287661"/>
              <a:gd name="connsiteY1229" fmla="*/ 1527633 h 2878261"/>
              <a:gd name="connsiteX1230" fmla="*/ 2286769 w 2287661"/>
              <a:gd name="connsiteY1230" fmla="*/ 1552840 h 2878261"/>
              <a:gd name="connsiteX1231" fmla="*/ 2286471 w 2287661"/>
              <a:gd name="connsiteY1231" fmla="*/ 1578047 h 2878261"/>
              <a:gd name="connsiteX1232" fmla="*/ 2285579 w 2287661"/>
              <a:gd name="connsiteY1232" fmla="*/ 1603254 h 2878261"/>
              <a:gd name="connsiteX1233" fmla="*/ 2284538 w 2287661"/>
              <a:gd name="connsiteY1233" fmla="*/ 1628350 h 2878261"/>
              <a:gd name="connsiteX1234" fmla="*/ 2283200 w 2287661"/>
              <a:gd name="connsiteY1234" fmla="*/ 1653335 h 2878261"/>
              <a:gd name="connsiteX1235" fmla="*/ 2281713 w 2287661"/>
              <a:gd name="connsiteY1235" fmla="*/ 1678431 h 2878261"/>
              <a:gd name="connsiteX1236" fmla="*/ 2279929 w 2287661"/>
              <a:gd name="connsiteY1236" fmla="*/ 1703638 h 2878261"/>
              <a:gd name="connsiteX1237" fmla="*/ 2277847 w 2287661"/>
              <a:gd name="connsiteY1237" fmla="*/ 1728734 h 2878261"/>
              <a:gd name="connsiteX1238" fmla="*/ 2275467 w 2287661"/>
              <a:gd name="connsiteY1238" fmla="*/ 1753608 h 2878261"/>
              <a:gd name="connsiteX1239" fmla="*/ 2273088 w 2287661"/>
              <a:gd name="connsiteY1239" fmla="*/ 1778704 h 2878261"/>
              <a:gd name="connsiteX1240" fmla="*/ 2270560 w 2287661"/>
              <a:gd name="connsiteY1240" fmla="*/ 1803800 h 2878261"/>
              <a:gd name="connsiteX1241" fmla="*/ 2267884 w 2287661"/>
              <a:gd name="connsiteY1241" fmla="*/ 1828896 h 2878261"/>
              <a:gd name="connsiteX1242" fmla="*/ 2262233 w 2287661"/>
              <a:gd name="connsiteY1242" fmla="*/ 1878865 h 2878261"/>
              <a:gd name="connsiteX1243" fmla="*/ 2260746 w 2287661"/>
              <a:gd name="connsiteY1243" fmla="*/ 1892080 h 2878261"/>
              <a:gd name="connsiteX1244" fmla="*/ 2259407 w 2287661"/>
              <a:gd name="connsiteY1244" fmla="*/ 1905183 h 2878261"/>
              <a:gd name="connsiteX1245" fmla="*/ 2256582 w 2287661"/>
              <a:gd name="connsiteY1245" fmla="*/ 1931500 h 2878261"/>
              <a:gd name="connsiteX1246" fmla="*/ 2257177 w 2287661"/>
              <a:gd name="connsiteY1246" fmla="*/ 1936497 h 2878261"/>
              <a:gd name="connsiteX1247" fmla="*/ 2257623 w 2287661"/>
              <a:gd name="connsiteY1247" fmla="*/ 1941272 h 2878261"/>
              <a:gd name="connsiteX1248" fmla="*/ 2257920 w 2287661"/>
              <a:gd name="connsiteY1248" fmla="*/ 1946158 h 2878261"/>
              <a:gd name="connsiteX1249" fmla="*/ 2257772 w 2287661"/>
              <a:gd name="connsiteY1249" fmla="*/ 1950933 h 2878261"/>
              <a:gd name="connsiteX1250" fmla="*/ 2257623 w 2287661"/>
              <a:gd name="connsiteY1250" fmla="*/ 1953154 h 2878261"/>
              <a:gd name="connsiteX1251" fmla="*/ 2257326 w 2287661"/>
              <a:gd name="connsiteY1251" fmla="*/ 1955597 h 2878261"/>
              <a:gd name="connsiteX1252" fmla="*/ 2256731 w 2287661"/>
              <a:gd name="connsiteY1252" fmla="*/ 1957929 h 2878261"/>
              <a:gd name="connsiteX1253" fmla="*/ 2256136 w 2287661"/>
              <a:gd name="connsiteY1253" fmla="*/ 1960261 h 2878261"/>
              <a:gd name="connsiteX1254" fmla="*/ 2255393 w 2287661"/>
              <a:gd name="connsiteY1254" fmla="*/ 1962593 h 2878261"/>
              <a:gd name="connsiteX1255" fmla="*/ 2254500 w 2287661"/>
              <a:gd name="connsiteY1255" fmla="*/ 1964814 h 2878261"/>
              <a:gd name="connsiteX1256" fmla="*/ 2253459 w 2287661"/>
              <a:gd name="connsiteY1256" fmla="*/ 1967145 h 2878261"/>
              <a:gd name="connsiteX1257" fmla="*/ 2252121 w 2287661"/>
              <a:gd name="connsiteY1257" fmla="*/ 1969255 h 2878261"/>
              <a:gd name="connsiteX1258" fmla="*/ 2250337 w 2287661"/>
              <a:gd name="connsiteY1258" fmla="*/ 1986023 h 2878261"/>
              <a:gd name="connsiteX1259" fmla="*/ 2248850 w 2287661"/>
              <a:gd name="connsiteY1259" fmla="*/ 2002790 h 2878261"/>
              <a:gd name="connsiteX1260" fmla="*/ 2247660 w 2287661"/>
              <a:gd name="connsiteY1260" fmla="*/ 2019558 h 2878261"/>
              <a:gd name="connsiteX1261" fmla="*/ 2246470 w 2287661"/>
              <a:gd name="connsiteY1261" fmla="*/ 2036215 h 2878261"/>
              <a:gd name="connsiteX1262" fmla="*/ 2244388 w 2287661"/>
              <a:gd name="connsiteY1262" fmla="*/ 2069861 h 2878261"/>
              <a:gd name="connsiteX1263" fmla="*/ 2242455 w 2287661"/>
              <a:gd name="connsiteY1263" fmla="*/ 2103396 h 2878261"/>
              <a:gd name="connsiteX1264" fmla="*/ 2240374 w 2287661"/>
              <a:gd name="connsiteY1264" fmla="*/ 2136932 h 2878261"/>
              <a:gd name="connsiteX1265" fmla="*/ 2239184 w 2287661"/>
              <a:gd name="connsiteY1265" fmla="*/ 2153811 h 2878261"/>
              <a:gd name="connsiteX1266" fmla="*/ 2237846 w 2287661"/>
              <a:gd name="connsiteY1266" fmla="*/ 2170467 h 2878261"/>
              <a:gd name="connsiteX1267" fmla="*/ 2236358 w 2287661"/>
              <a:gd name="connsiteY1267" fmla="*/ 2187235 h 2878261"/>
              <a:gd name="connsiteX1268" fmla="*/ 2234574 w 2287661"/>
              <a:gd name="connsiteY1268" fmla="*/ 2203891 h 2878261"/>
              <a:gd name="connsiteX1269" fmla="*/ 2232492 w 2287661"/>
              <a:gd name="connsiteY1269" fmla="*/ 2220659 h 2878261"/>
              <a:gd name="connsiteX1270" fmla="*/ 2230113 w 2287661"/>
              <a:gd name="connsiteY1270" fmla="*/ 2237315 h 2878261"/>
              <a:gd name="connsiteX1271" fmla="*/ 2229667 w 2287661"/>
              <a:gd name="connsiteY1271" fmla="*/ 2246088 h 2878261"/>
              <a:gd name="connsiteX1272" fmla="*/ 2229221 w 2287661"/>
              <a:gd name="connsiteY1272" fmla="*/ 2254749 h 2878261"/>
              <a:gd name="connsiteX1273" fmla="*/ 2228626 w 2287661"/>
              <a:gd name="connsiteY1273" fmla="*/ 2263522 h 2878261"/>
              <a:gd name="connsiteX1274" fmla="*/ 2227733 w 2287661"/>
              <a:gd name="connsiteY1274" fmla="*/ 2272294 h 2878261"/>
              <a:gd name="connsiteX1275" fmla="*/ 2226990 w 2287661"/>
              <a:gd name="connsiteY1275" fmla="*/ 2280845 h 2878261"/>
              <a:gd name="connsiteX1276" fmla="*/ 2225949 w 2287661"/>
              <a:gd name="connsiteY1276" fmla="*/ 2289617 h 2878261"/>
              <a:gd name="connsiteX1277" fmla="*/ 2224908 w 2287661"/>
              <a:gd name="connsiteY1277" fmla="*/ 2298278 h 2878261"/>
              <a:gd name="connsiteX1278" fmla="*/ 2223718 w 2287661"/>
              <a:gd name="connsiteY1278" fmla="*/ 2306829 h 2878261"/>
              <a:gd name="connsiteX1279" fmla="*/ 2222380 w 2287661"/>
              <a:gd name="connsiteY1279" fmla="*/ 2315491 h 2878261"/>
              <a:gd name="connsiteX1280" fmla="*/ 2221042 w 2287661"/>
              <a:gd name="connsiteY1280" fmla="*/ 2324041 h 2878261"/>
              <a:gd name="connsiteX1281" fmla="*/ 2219258 w 2287661"/>
              <a:gd name="connsiteY1281" fmla="*/ 2332702 h 2878261"/>
              <a:gd name="connsiteX1282" fmla="*/ 2217621 w 2287661"/>
              <a:gd name="connsiteY1282" fmla="*/ 2341253 h 2878261"/>
              <a:gd name="connsiteX1283" fmla="*/ 2215986 w 2287661"/>
              <a:gd name="connsiteY1283" fmla="*/ 2349803 h 2878261"/>
              <a:gd name="connsiteX1284" fmla="*/ 2213904 w 2287661"/>
              <a:gd name="connsiteY1284" fmla="*/ 2358353 h 2878261"/>
              <a:gd name="connsiteX1285" fmla="*/ 2211822 w 2287661"/>
              <a:gd name="connsiteY1285" fmla="*/ 2366904 h 2878261"/>
              <a:gd name="connsiteX1286" fmla="*/ 2209592 w 2287661"/>
              <a:gd name="connsiteY1286" fmla="*/ 2375343 h 2878261"/>
              <a:gd name="connsiteX1287" fmla="*/ 2210484 w 2287661"/>
              <a:gd name="connsiteY1287" fmla="*/ 2380229 h 2878261"/>
              <a:gd name="connsiteX1288" fmla="*/ 2211079 w 2287661"/>
              <a:gd name="connsiteY1288" fmla="*/ 2385337 h 2878261"/>
              <a:gd name="connsiteX1289" fmla="*/ 2211376 w 2287661"/>
              <a:gd name="connsiteY1289" fmla="*/ 2390334 h 2878261"/>
              <a:gd name="connsiteX1290" fmla="*/ 2211376 w 2287661"/>
              <a:gd name="connsiteY1290" fmla="*/ 2395220 h 2878261"/>
              <a:gd name="connsiteX1291" fmla="*/ 2211079 w 2287661"/>
              <a:gd name="connsiteY1291" fmla="*/ 2400106 h 2878261"/>
              <a:gd name="connsiteX1292" fmla="*/ 2210484 w 2287661"/>
              <a:gd name="connsiteY1292" fmla="*/ 2405103 h 2878261"/>
              <a:gd name="connsiteX1293" fmla="*/ 2209443 w 2287661"/>
              <a:gd name="connsiteY1293" fmla="*/ 2409989 h 2878261"/>
              <a:gd name="connsiteX1294" fmla="*/ 2208105 w 2287661"/>
              <a:gd name="connsiteY1294" fmla="*/ 2414986 h 2878261"/>
              <a:gd name="connsiteX1295" fmla="*/ 2208551 w 2287661"/>
              <a:gd name="connsiteY1295" fmla="*/ 2418539 h 2878261"/>
              <a:gd name="connsiteX1296" fmla="*/ 2208848 w 2287661"/>
              <a:gd name="connsiteY1296" fmla="*/ 2422204 h 2878261"/>
              <a:gd name="connsiteX1297" fmla="*/ 2208997 w 2287661"/>
              <a:gd name="connsiteY1297" fmla="*/ 2425757 h 2878261"/>
              <a:gd name="connsiteX1298" fmla="*/ 2208997 w 2287661"/>
              <a:gd name="connsiteY1298" fmla="*/ 2429421 h 2878261"/>
              <a:gd name="connsiteX1299" fmla="*/ 2208848 w 2287661"/>
              <a:gd name="connsiteY1299" fmla="*/ 2432975 h 2878261"/>
              <a:gd name="connsiteX1300" fmla="*/ 2208699 w 2287661"/>
              <a:gd name="connsiteY1300" fmla="*/ 2436529 h 2878261"/>
              <a:gd name="connsiteX1301" fmla="*/ 2208551 w 2287661"/>
              <a:gd name="connsiteY1301" fmla="*/ 2440082 h 2878261"/>
              <a:gd name="connsiteX1302" fmla="*/ 2207956 w 2287661"/>
              <a:gd name="connsiteY1302" fmla="*/ 2443635 h 2878261"/>
              <a:gd name="connsiteX1303" fmla="*/ 2207510 w 2287661"/>
              <a:gd name="connsiteY1303" fmla="*/ 2447078 h 2878261"/>
              <a:gd name="connsiteX1304" fmla="*/ 2206915 w 2287661"/>
              <a:gd name="connsiteY1304" fmla="*/ 2450520 h 2878261"/>
              <a:gd name="connsiteX1305" fmla="*/ 2205428 w 2287661"/>
              <a:gd name="connsiteY1305" fmla="*/ 2457516 h 2878261"/>
              <a:gd name="connsiteX1306" fmla="*/ 2203495 w 2287661"/>
              <a:gd name="connsiteY1306" fmla="*/ 2464512 h 2878261"/>
              <a:gd name="connsiteX1307" fmla="*/ 2201413 w 2287661"/>
              <a:gd name="connsiteY1307" fmla="*/ 2471396 h 2878261"/>
              <a:gd name="connsiteX1308" fmla="*/ 2193085 w 2287661"/>
              <a:gd name="connsiteY1308" fmla="*/ 2474727 h 2878261"/>
              <a:gd name="connsiteX1309" fmla="*/ 2194722 w 2287661"/>
              <a:gd name="connsiteY1309" fmla="*/ 2474505 h 2878261"/>
              <a:gd name="connsiteX1310" fmla="*/ 2196654 w 2287661"/>
              <a:gd name="connsiteY1310" fmla="*/ 2473839 h 2878261"/>
              <a:gd name="connsiteX1311" fmla="*/ 2198885 w 2287661"/>
              <a:gd name="connsiteY1311" fmla="*/ 2472840 h 2878261"/>
              <a:gd name="connsiteX1312" fmla="*/ 2201413 w 2287661"/>
              <a:gd name="connsiteY1312" fmla="*/ 2471396 h 2878261"/>
              <a:gd name="connsiteX1313" fmla="*/ 2200372 w 2287661"/>
              <a:gd name="connsiteY1313" fmla="*/ 2475838 h 2878261"/>
              <a:gd name="connsiteX1314" fmla="*/ 2199331 w 2287661"/>
              <a:gd name="connsiteY1314" fmla="*/ 2480280 h 2878261"/>
              <a:gd name="connsiteX1315" fmla="*/ 2198141 w 2287661"/>
              <a:gd name="connsiteY1315" fmla="*/ 2484500 h 2878261"/>
              <a:gd name="connsiteX1316" fmla="*/ 2196952 w 2287661"/>
              <a:gd name="connsiteY1316" fmla="*/ 2488497 h 2878261"/>
              <a:gd name="connsiteX1317" fmla="*/ 2195613 w 2287661"/>
              <a:gd name="connsiteY1317" fmla="*/ 2492495 h 2878261"/>
              <a:gd name="connsiteX1318" fmla="*/ 2194275 w 2287661"/>
              <a:gd name="connsiteY1318" fmla="*/ 2496159 h 2878261"/>
              <a:gd name="connsiteX1319" fmla="*/ 2192639 w 2287661"/>
              <a:gd name="connsiteY1319" fmla="*/ 2499823 h 2878261"/>
              <a:gd name="connsiteX1320" fmla="*/ 2191004 w 2287661"/>
              <a:gd name="connsiteY1320" fmla="*/ 2503266 h 2878261"/>
              <a:gd name="connsiteX1321" fmla="*/ 2189368 w 2287661"/>
              <a:gd name="connsiteY1321" fmla="*/ 2506486 h 2878261"/>
              <a:gd name="connsiteX1322" fmla="*/ 2187435 w 2287661"/>
              <a:gd name="connsiteY1322" fmla="*/ 2509706 h 2878261"/>
              <a:gd name="connsiteX1323" fmla="*/ 2185650 w 2287661"/>
              <a:gd name="connsiteY1323" fmla="*/ 2512705 h 2878261"/>
              <a:gd name="connsiteX1324" fmla="*/ 2183569 w 2287661"/>
              <a:gd name="connsiteY1324" fmla="*/ 2515592 h 2878261"/>
              <a:gd name="connsiteX1325" fmla="*/ 2181338 w 2287661"/>
              <a:gd name="connsiteY1325" fmla="*/ 2518368 h 2878261"/>
              <a:gd name="connsiteX1326" fmla="*/ 2179107 w 2287661"/>
              <a:gd name="connsiteY1326" fmla="*/ 2520922 h 2878261"/>
              <a:gd name="connsiteX1327" fmla="*/ 2176728 w 2287661"/>
              <a:gd name="connsiteY1327" fmla="*/ 2523365 h 2878261"/>
              <a:gd name="connsiteX1328" fmla="*/ 2174349 w 2287661"/>
              <a:gd name="connsiteY1328" fmla="*/ 2525808 h 2878261"/>
              <a:gd name="connsiteX1329" fmla="*/ 2171821 w 2287661"/>
              <a:gd name="connsiteY1329" fmla="*/ 2527918 h 2878261"/>
              <a:gd name="connsiteX1330" fmla="*/ 2169144 w 2287661"/>
              <a:gd name="connsiteY1330" fmla="*/ 2529916 h 2878261"/>
              <a:gd name="connsiteX1331" fmla="*/ 2166319 w 2287661"/>
              <a:gd name="connsiteY1331" fmla="*/ 2531693 h 2878261"/>
              <a:gd name="connsiteX1332" fmla="*/ 2163344 w 2287661"/>
              <a:gd name="connsiteY1332" fmla="*/ 2533470 h 2878261"/>
              <a:gd name="connsiteX1333" fmla="*/ 2160371 w 2287661"/>
              <a:gd name="connsiteY1333" fmla="*/ 2535024 h 2878261"/>
              <a:gd name="connsiteX1334" fmla="*/ 2157248 w 2287661"/>
              <a:gd name="connsiteY1334" fmla="*/ 2536468 h 2878261"/>
              <a:gd name="connsiteX1335" fmla="*/ 2153977 w 2287661"/>
              <a:gd name="connsiteY1335" fmla="*/ 2537801 h 2878261"/>
              <a:gd name="connsiteX1336" fmla="*/ 2150705 w 2287661"/>
              <a:gd name="connsiteY1336" fmla="*/ 2538911 h 2878261"/>
              <a:gd name="connsiteX1337" fmla="*/ 2147136 w 2287661"/>
              <a:gd name="connsiteY1337" fmla="*/ 2539911 h 2878261"/>
              <a:gd name="connsiteX1338" fmla="*/ 2143567 w 2287661"/>
              <a:gd name="connsiteY1338" fmla="*/ 2540799 h 2878261"/>
              <a:gd name="connsiteX1339" fmla="*/ 2139849 w 2287661"/>
              <a:gd name="connsiteY1339" fmla="*/ 2541576 h 2878261"/>
              <a:gd name="connsiteX1340" fmla="*/ 2136132 w 2287661"/>
              <a:gd name="connsiteY1340" fmla="*/ 2542242 h 2878261"/>
              <a:gd name="connsiteX1341" fmla="*/ 2131968 w 2287661"/>
              <a:gd name="connsiteY1341" fmla="*/ 2542686 h 2878261"/>
              <a:gd name="connsiteX1342" fmla="*/ 2127953 w 2287661"/>
              <a:gd name="connsiteY1342" fmla="*/ 2543020 h 2878261"/>
              <a:gd name="connsiteX1343" fmla="*/ 2123641 w 2287661"/>
              <a:gd name="connsiteY1343" fmla="*/ 2543242 h 2878261"/>
              <a:gd name="connsiteX1344" fmla="*/ 2119477 w 2287661"/>
              <a:gd name="connsiteY1344" fmla="*/ 2543242 h 2878261"/>
              <a:gd name="connsiteX1345" fmla="*/ 2116949 w 2287661"/>
              <a:gd name="connsiteY1345" fmla="*/ 2543242 h 2878261"/>
              <a:gd name="connsiteX1346" fmla="*/ 2114570 w 2287661"/>
              <a:gd name="connsiteY1346" fmla="*/ 2543353 h 2878261"/>
              <a:gd name="connsiteX1347" fmla="*/ 2112191 w 2287661"/>
              <a:gd name="connsiteY1347" fmla="*/ 2543575 h 2878261"/>
              <a:gd name="connsiteX1348" fmla="*/ 2109811 w 2287661"/>
              <a:gd name="connsiteY1348" fmla="*/ 2544019 h 2878261"/>
              <a:gd name="connsiteX1349" fmla="*/ 2105201 w 2287661"/>
              <a:gd name="connsiteY1349" fmla="*/ 2544907 h 2878261"/>
              <a:gd name="connsiteX1350" fmla="*/ 2100592 w 2287661"/>
              <a:gd name="connsiteY1350" fmla="*/ 2545907 h 2878261"/>
              <a:gd name="connsiteX1351" fmla="*/ 2091669 w 2287661"/>
              <a:gd name="connsiteY1351" fmla="*/ 2548128 h 2878261"/>
              <a:gd name="connsiteX1352" fmla="*/ 2087060 w 2287661"/>
              <a:gd name="connsiteY1352" fmla="*/ 2549349 h 2878261"/>
              <a:gd name="connsiteX1353" fmla="*/ 2082450 w 2287661"/>
              <a:gd name="connsiteY1353" fmla="*/ 2550238 h 2878261"/>
              <a:gd name="connsiteX1354" fmla="*/ 2075609 w 2287661"/>
              <a:gd name="connsiteY1354" fmla="*/ 2594211 h 2878261"/>
              <a:gd name="connsiteX1355" fmla="*/ 2075609 w 2287661"/>
              <a:gd name="connsiteY1355" fmla="*/ 2601762 h 2878261"/>
              <a:gd name="connsiteX1356" fmla="*/ 2075609 w 2287661"/>
              <a:gd name="connsiteY1356" fmla="*/ 2609202 h 2878261"/>
              <a:gd name="connsiteX1357" fmla="*/ 2075758 w 2287661"/>
              <a:gd name="connsiteY1357" fmla="*/ 2624193 h 2878261"/>
              <a:gd name="connsiteX1358" fmla="*/ 2075907 w 2287661"/>
              <a:gd name="connsiteY1358" fmla="*/ 2639073 h 2878261"/>
              <a:gd name="connsiteX1359" fmla="*/ 2075907 w 2287661"/>
              <a:gd name="connsiteY1359" fmla="*/ 2646513 h 2878261"/>
              <a:gd name="connsiteX1360" fmla="*/ 2075907 w 2287661"/>
              <a:gd name="connsiteY1360" fmla="*/ 2654064 h 2878261"/>
              <a:gd name="connsiteX1361" fmla="*/ 2075758 w 2287661"/>
              <a:gd name="connsiteY1361" fmla="*/ 2661504 h 2878261"/>
              <a:gd name="connsiteX1362" fmla="*/ 2075164 w 2287661"/>
              <a:gd name="connsiteY1362" fmla="*/ 2668944 h 2878261"/>
              <a:gd name="connsiteX1363" fmla="*/ 2074717 w 2287661"/>
              <a:gd name="connsiteY1363" fmla="*/ 2676384 h 2878261"/>
              <a:gd name="connsiteX1364" fmla="*/ 2073825 w 2287661"/>
              <a:gd name="connsiteY1364" fmla="*/ 2683824 h 2878261"/>
              <a:gd name="connsiteX1365" fmla="*/ 2072784 w 2287661"/>
              <a:gd name="connsiteY1365" fmla="*/ 2691264 h 2878261"/>
              <a:gd name="connsiteX1366" fmla="*/ 2071446 w 2287661"/>
              <a:gd name="connsiteY1366" fmla="*/ 2698592 h 2878261"/>
              <a:gd name="connsiteX1367" fmla="*/ 2069810 w 2287661"/>
              <a:gd name="connsiteY1367" fmla="*/ 2705921 h 2878261"/>
              <a:gd name="connsiteX1368" fmla="*/ 2067728 w 2287661"/>
              <a:gd name="connsiteY1368" fmla="*/ 2713250 h 2878261"/>
              <a:gd name="connsiteX1369" fmla="*/ 2068026 w 2287661"/>
              <a:gd name="connsiteY1369" fmla="*/ 2717803 h 2878261"/>
              <a:gd name="connsiteX1370" fmla="*/ 2068026 w 2287661"/>
              <a:gd name="connsiteY1370" fmla="*/ 2722245 h 2878261"/>
              <a:gd name="connsiteX1371" fmla="*/ 2068026 w 2287661"/>
              <a:gd name="connsiteY1371" fmla="*/ 2726687 h 2878261"/>
              <a:gd name="connsiteX1372" fmla="*/ 2067877 w 2287661"/>
              <a:gd name="connsiteY1372" fmla="*/ 2731128 h 2878261"/>
              <a:gd name="connsiteX1373" fmla="*/ 2067580 w 2287661"/>
              <a:gd name="connsiteY1373" fmla="*/ 2735570 h 2878261"/>
              <a:gd name="connsiteX1374" fmla="*/ 2067133 w 2287661"/>
              <a:gd name="connsiteY1374" fmla="*/ 2740012 h 2878261"/>
              <a:gd name="connsiteX1375" fmla="*/ 2065944 w 2287661"/>
              <a:gd name="connsiteY1375" fmla="*/ 2748895 h 2878261"/>
              <a:gd name="connsiteX1376" fmla="*/ 2064457 w 2287661"/>
              <a:gd name="connsiteY1376" fmla="*/ 2757557 h 2878261"/>
              <a:gd name="connsiteX1377" fmla="*/ 2062970 w 2287661"/>
              <a:gd name="connsiteY1377" fmla="*/ 2766329 h 2878261"/>
              <a:gd name="connsiteX1378" fmla="*/ 2061334 w 2287661"/>
              <a:gd name="connsiteY1378" fmla="*/ 2775102 h 2878261"/>
              <a:gd name="connsiteX1379" fmla="*/ 2059996 w 2287661"/>
              <a:gd name="connsiteY1379" fmla="*/ 2783763 h 2878261"/>
              <a:gd name="connsiteX1380" fmla="*/ 2060442 w 2287661"/>
              <a:gd name="connsiteY1380" fmla="*/ 2785873 h 2878261"/>
              <a:gd name="connsiteX1381" fmla="*/ 2060739 w 2287661"/>
              <a:gd name="connsiteY1381" fmla="*/ 2787872 h 2878261"/>
              <a:gd name="connsiteX1382" fmla="*/ 2060739 w 2287661"/>
              <a:gd name="connsiteY1382" fmla="*/ 2789759 h 2878261"/>
              <a:gd name="connsiteX1383" fmla="*/ 2060739 w 2287661"/>
              <a:gd name="connsiteY1383" fmla="*/ 2791647 h 2878261"/>
              <a:gd name="connsiteX1384" fmla="*/ 2060590 w 2287661"/>
              <a:gd name="connsiteY1384" fmla="*/ 2793424 h 2878261"/>
              <a:gd name="connsiteX1385" fmla="*/ 2060293 w 2287661"/>
              <a:gd name="connsiteY1385" fmla="*/ 2795312 h 2878261"/>
              <a:gd name="connsiteX1386" fmla="*/ 2059847 w 2287661"/>
              <a:gd name="connsiteY1386" fmla="*/ 2797089 h 2878261"/>
              <a:gd name="connsiteX1387" fmla="*/ 2059104 w 2287661"/>
              <a:gd name="connsiteY1387" fmla="*/ 2798865 h 2878261"/>
              <a:gd name="connsiteX1388" fmla="*/ 2057914 w 2287661"/>
              <a:gd name="connsiteY1388" fmla="*/ 2802307 h 2878261"/>
              <a:gd name="connsiteX1389" fmla="*/ 2056427 w 2287661"/>
              <a:gd name="connsiteY1389" fmla="*/ 2805750 h 2878261"/>
              <a:gd name="connsiteX1390" fmla="*/ 2054791 w 2287661"/>
              <a:gd name="connsiteY1390" fmla="*/ 2809303 h 2878261"/>
              <a:gd name="connsiteX1391" fmla="*/ 2053601 w 2287661"/>
              <a:gd name="connsiteY1391" fmla="*/ 2812634 h 2878261"/>
              <a:gd name="connsiteX1392" fmla="*/ 2052709 w 2287661"/>
              <a:gd name="connsiteY1392" fmla="*/ 2817187 h 2878261"/>
              <a:gd name="connsiteX1393" fmla="*/ 2051668 w 2287661"/>
              <a:gd name="connsiteY1393" fmla="*/ 2821518 h 2878261"/>
              <a:gd name="connsiteX1394" fmla="*/ 2050479 w 2287661"/>
              <a:gd name="connsiteY1394" fmla="*/ 2825627 h 2878261"/>
              <a:gd name="connsiteX1395" fmla="*/ 2049140 w 2287661"/>
              <a:gd name="connsiteY1395" fmla="*/ 2829624 h 2878261"/>
              <a:gd name="connsiteX1396" fmla="*/ 2047355 w 2287661"/>
              <a:gd name="connsiteY1396" fmla="*/ 2833511 h 2878261"/>
              <a:gd name="connsiteX1397" fmla="*/ 2045720 w 2287661"/>
              <a:gd name="connsiteY1397" fmla="*/ 2837286 h 2878261"/>
              <a:gd name="connsiteX1398" fmla="*/ 2043787 w 2287661"/>
              <a:gd name="connsiteY1398" fmla="*/ 2840729 h 2878261"/>
              <a:gd name="connsiteX1399" fmla="*/ 2042002 w 2287661"/>
              <a:gd name="connsiteY1399" fmla="*/ 2844171 h 2878261"/>
              <a:gd name="connsiteX1400" fmla="*/ 2039772 w 2287661"/>
              <a:gd name="connsiteY1400" fmla="*/ 2847503 h 2878261"/>
              <a:gd name="connsiteX1401" fmla="*/ 2037392 w 2287661"/>
              <a:gd name="connsiteY1401" fmla="*/ 2850612 h 2878261"/>
              <a:gd name="connsiteX1402" fmla="*/ 2035013 w 2287661"/>
              <a:gd name="connsiteY1402" fmla="*/ 2853610 h 2878261"/>
              <a:gd name="connsiteX1403" fmla="*/ 2032337 w 2287661"/>
              <a:gd name="connsiteY1403" fmla="*/ 2856386 h 2878261"/>
              <a:gd name="connsiteX1404" fmla="*/ 2029660 w 2287661"/>
              <a:gd name="connsiteY1404" fmla="*/ 2859051 h 2878261"/>
              <a:gd name="connsiteX1405" fmla="*/ 2026686 w 2287661"/>
              <a:gd name="connsiteY1405" fmla="*/ 2861494 h 2878261"/>
              <a:gd name="connsiteX1406" fmla="*/ 2023860 w 2287661"/>
              <a:gd name="connsiteY1406" fmla="*/ 2863826 h 2878261"/>
              <a:gd name="connsiteX1407" fmla="*/ 2020589 w 2287661"/>
              <a:gd name="connsiteY1407" fmla="*/ 2865936 h 2878261"/>
              <a:gd name="connsiteX1408" fmla="*/ 2017318 w 2287661"/>
              <a:gd name="connsiteY1408" fmla="*/ 2868046 h 2878261"/>
              <a:gd name="connsiteX1409" fmla="*/ 2014046 w 2287661"/>
              <a:gd name="connsiteY1409" fmla="*/ 2869822 h 2878261"/>
              <a:gd name="connsiteX1410" fmla="*/ 2010477 w 2287661"/>
              <a:gd name="connsiteY1410" fmla="*/ 2871377 h 2878261"/>
              <a:gd name="connsiteX1411" fmla="*/ 2006908 w 2287661"/>
              <a:gd name="connsiteY1411" fmla="*/ 2872931 h 2878261"/>
              <a:gd name="connsiteX1412" fmla="*/ 2003191 w 2287661"/>
              <a:gd name="connsiteY1412" fmla="*/ 2874264 h 2878261"/>
              <a:gd name="connsiteX1413" fmla="*/ 1999175 w 2287661"/>
              <a:gd name="connsiteY1413" fmla="*/ 2875374 h 2878261"/>
              <a:gd name="connsiteX1414" fmla="*/ 1995309 w 2287661"/>
              <a:gd name="connsiteY1414" fmla="*/ 2876263 h 2878261"/>
              <a:gd name="connsiteX1415" fmla="*/ 1991295 w 2287661"/>
              <a:gd name="connsiteY1415" fmla="*/ 2877040 h 2878261"/>
              <a:gd name="connsiteX1416" fmla="*/ 1986982 w 2287661"/>
              <a:gd name="connsiteY1416" fmla="*/ 2877595 h 2878261"/>
              <a:gd name="connsiteX1417" fmla="*/ 1982670 w 2287661"/>
              <a:gd name="connsiteY1417" fmla="*/ 2878040 h 2878261"/>
              <a:gd name="connsiteX1418" fmla="*/ 1978366 w 2287661"/>
              <a:gd name="connsiteY1418" fmla="*/ 2878261 h 2878261"/>
              <a:gd name="connsiteX1419" fmla="*/ 1973730 w 2287661"/>
              <a:gd name="connsiteY1419" fmla="*/ 2878261 h 2878261"/>
              <a:gd name="connsiteX1420" fmla="*/ 1969286 w 2287661"/>
              <a:gd name="connsiteY1420" fmla="*/ 2878151 h 2878261"/>
              <a:gd name="connsiteX1421" fmla="*/ 1964528 w 2287661"/>
              <a:gd name="connsiteY1421" fmla="*/ 2877706 h 2878261"/>
              <a:gd name="connsiteX1422" fmla="*/ 1959769 w 2287661"/>
              <a:gd name="connsiteY1422" fmla="*/ 2877262 h 2878261"/>
              <a:gd name="connsiteX1423" fmla="*/ 1955010 w 2287661"/>
              <a:gd name="connsiteY1423" fmla="*/ 2876485 h 2878261"/>
              <a:gd name="connsiteX1424" fmla="*/ 1941032 w 2287661"/>
              <a:gd name="connsiteY1424" fmla="*/ 2876152 h 2878261"/>
              <a:gd name="connsiteX1425" fmla="*/ 1927203 w 2287661"/>
              <a:gd name="connsiteY1425" fmla="*/ 2875596 h 2878261"/>
              <a:gd name="connsiteX1426" fmla="*/ 1920214 w 2287661"/>
              <a:gd name="connsiteY1426" fmla="*/ 2875486 h 2878261"/>
              <a:gd name="connsiteX1427" fmla="*/ 1913225 w 2287661"/>
              <a:gd name="connsiteY1427" fmla="*/ 2875486 h 2878261"/>
              <a:gd name="connsiteX1428" fmla="*/ 1906533 w 2287661"/>
              <a:gd name="connsiteY1428" fmla="*/ 2875486 h 2878261"/>
              <a:gd name="connsiteX1429" fmla="*/ 1899544 w 2287661"/>
              <a:gd name="connsiteY1429" fmla="*/ 2875819 h 2878261"/>
              <a:gd name="connsiteX1430" fmla="*/ 1897165 w 2287661"/>
              <a:gd name="connsiteY1430" fmla="*/ 2875930 h 2878261"/>
              <a:gd name="connsiteX1431" fmla="*/ 1894934 w 2287661"/>
              <a:gd name="connsiteY1431" fmla="*/ 2875930 h 2878261"/>
              <a:gd name="connsiteX1432" fmla="*/ 1892704 w 2287661"/>
              <a:gd name="connsiteY1432" fmla="*/ 2875930 h 2878261"/>
              <a:gd name="connsiteX1433" fmla="*/ 1890770 w 2287661"/>
              <a:gd name="connsiteY1433" fmla="*/ 2875819 h 2878261"/>
              <a:gd name="connsiteX1434" fmla="*/ 1888838 w 2287661"/>
              <a:gd name="connsiteY1434" fmla="*/ 2875596 h 2878261"/>
              <a:gd name="connsiteX1435" fmla="*/ 1887053 w 2287661"/>
              <a:gd name="connsiteY1435" fmla="*/ 2875263 h 2878261"/>
              <a:gd name="connsiteX1436" fmla="*/ 1885269 w 2287661"/>
              <a:gd name="connsiteY1436" fmla="*/ 2874819 h 2878261"/>
              <a:gd name="connsiteX1437" fmla="*/ 1883633 w 2287661"/>
              <a:gd name="connsiteY1437" fmla="*/ 2874486 h 2878261"/>
              <a:gd name="connsiteX1438" fmla="*/ 1882145 w 2287661"/>
              <a:gd name="connsiteY1438" fmla="*/ 2873820 h 2878261"/>
              <a:gd name="connsiteX1439" fmla="*/ 1880659 w 2287661"/>
              <a:gd name="connsiteY1439" fmla="*/ 2873153 h 2878261"/>
              <a:gd name="connsiteX1440" fmla="*/ 1879320 w 2287661"/>
              <a:gd name="connsiteY1440" fmla="*/ 2872598 h 2878261"/>
              <a:gd name="connsiteX1441" fmla="*/ 1877982 w 2287661"/>
              <a:gd name="connsiteY1441" fmla="*/ 2871821 h 2878261"/>
              <a:gd name="connsiteX1442" fmla="*/ 1876941 w 2287661"/>
              <a:gd name="connsiteY1442" fmla="*/ 2870933 h 2878261"/>
              <a:gd name="connsiteX1443" fmla="*/ 1875751 w 2287661"/>
              <a:gd name="connsiteY1443" fmla="*/ 2870044 h 2878261"/>
              <a:gd name="connsiteX1444" fmla="*/ 1875008 w 2287661"/>
              <a:gd name="connsiteY1444" fmla="*/ 2869045 h 2878261"/>
              <a:gd name="connsiteX1445" fmla="*/ 1874116 w 2287661"/>
              <a:gd name="connsiteY1445" fmla="*/ 2867935 h 2878261"/>
              <a:gd name="connsiteX1446" fmla="*/ 1873223 w 2287661"/>
              <a:gd name="connsiteY1446" fmla="*/ 2866713 h 2878261"/>
              <a:gd name="connsiteX1447" fmla="*/ 1872629 w 2287661"/>
              <a:gd name="connsiteY1447" fmla="*/ 2865603 h 2878261"/>
              <a:gd name="connsiteX1448" fmla="*/ 1871885 w 2287661"/>
              <a:gd name="connsiteY1448" fmla="*/ 2864381 h 2878261"/>
              <a:gd name="connsiteX1449" fmla="*/ 1871439 w 2287661"/>
              <a:gd name="connsiteY1449" fmla="*/ 2862938 h 2878261"/>
              <a:gd name="connsiteX1450" fmla="*/ 1870398 w 2287661"/>
              <a:gd name="connsiteY1450" fmla="*/ 2860051 h 2878261"/>
              <a:gd name="connsiteX1451" fmla="*/ 1869803 w 2287661"/>
              <a:gd name="connsiteY1451" fmla="*/ 2856830 h 2878261"/>
              <a:gd name="connsiteX1452" fmla="*/ 1869506 w 2287661"/>
              <a:gd name="connsiteY1452" fmla="*/ 2853499 h 2878261"/>
              <a:gd name="connsiteX1453" fmla="*/ 1869506 w 2287661"/>
              <a:gd name="connsiteY1453" fmla="*/ 2849723 h 2878261"/>
              <a:gd name="connsiteX1454" fmla="*/ 1869654 w 2287661"/>
              <a:gd name="connsiteY1454" fmla="*/ 2845837 h 2878261"/>
              <a:gd name="connsiteX1455" fmla="*/ 1870250 w 2287661"/>
              <a:gd name="connsiteY1455" fmla="*/ 2841839 h 2878261"/>
              <a:gd name="connsiteX1456" fmla="*/ 1867870 w 2287661"/>
              <a:gd name="connsiteY1456" fmla="*/ 2840395 h 2878261"/>
              <a:gd name="connsiteX1457" fmla="*/ 1865788 w 2287661"/>
              <a:gd name="connsiteY1457" fmla="*/ 2838841 h 2878261"/>
              <a:gd name="connsiteX1458" fmla="*/ 1864004 w 2287661"/>
              <a:gd name="connsiteY1458" fmla="*/ 2837398 h 2878261"/>
              <a:gd name="connsiteX1459" fmla="*/ 1862219 w 2287661"/>
              <a:gd name="connsiteY1459" fmla="*/ 2835732 h 2878261"/>
              <a:gd name="connsiteX1460" fmla="*/ 1860881 w 2287661"/>
              <a:gd name="connsiteY1460" fmla="*/ 2834066 h 2878261"/>
              <a:gd name="connsiteX1461" fmla="*/ 1859543 w 2287661"/>
              <a:gd name="connsiteY1461" fmla="*/ 2832400 h 2878261"/>
              <a:gd name="connsiteX1462" fmla="*/ 1858502 w 2287661"/>
              <a:gd name="connsiteY1462" fmla="*/ 2830624 h 2878261"/>
              <a:gd name="connsiteX1463" fmla="*/ 1857461 w 2287661"/>
              <a:gd name="connsiteY1463" fmla="*/ 2828847 h 2878261"/>
              <a:gd name="connsiteX1464" fmla="*/ 1856718 w 2287661"/>
              <a:gd name="connsiteY1464" fmla="*/ 2826959 h 2878261"/>
              <a:gd name="connsiteX1465" fmla="*/ 1856122 w 2287661"/>
              <a:gd name="connsiteY1465" fmla="*/ 2825072 h 2878261"/>
              <a:gd name="connsiteX1466" fmla="*/ 1855677 w 2287661"/>
              <a:gd name="connsiteY1466" fmla="*/ 2823184 h 2878261"/>
              <a:gd name="connsiteX1467" fmla="*/ 1855081 w 2287661"/>
              <a:gd name="connsiteY1467" fmla="*/ 2821296 h 2878261"/>
              <a:gd name="connsiteX1468" fmla="*/ 1854635 w 2287661"/>
              <a:gd name="connsiteY1468" fmla="*/ 2817187 h 2878261"/>
              <a:gd name="connsiteX1469" fmla="*/ 1854487 w 2287661"/>
              <a:gd name="connsiteY1469" fmla="*/ 2813190 h 2878261"/>
              <a:gd name="connsiteX1470" fmla="*/ 1854487 w 2287661"/>
              <a:gd name="connsiteY1470" fmla="*/ 2808970 h 2878261"/>
              <a:gd name="connsiteX1471" fmla="*/ 1854635 w 2287661"/>
              <a:gd name="connsiteY1471" fmla="*/ 2804862 h 2878261"/>
              <a:gd name="connsiteX1472" fmla="*/ 1854933 w 2287661"/>
              <a:gd name="connsiteY1472" fmla="*/ 2796311 h 2878261"/>
              <a:gd name="connsiteX1473" fmla="*/ 1855081 w 2287661"/>
              <a:gd name="connsiteY1473" fmla="*/ 2792202 h 2878261"/>
              <a:gd name="connsiteX1474" fmla="*/ 1854784 w 2287661"/>
              <a:gd name="connsiteY1474" fmla="*/ 2788094 h 2878261"/>
              <a:gd name="connsiteX1475" fmla="*/ 1854338 w 2287661"/>
              <a:gd name="connsiteY1475" fmla="*/ 2784096 h 2878261"/>
              <a:gd name="connsiteX1476" fmla="*/ 1853892 w 2287661"/>
              <a:gd name="connsiteY1476" fmla="*/ 2782209 h 2878261"/>
              <a:gd name="connsiteX1477" fmla="*/ 1853446 w 2287661"/>
              <a:gd name="connsiteY1477" fmla="*/ 2780099 h 2878261"/>
              <a:gd name="connsiteX1478" fmla="*/ 1852851 w 2287661"/>
              <a:gd name="connsiteY1478" fmla="*/ 2778433 h 2878261"/>
              <a:gd name="connsiteX1479" fmla="*/ 1852553 w 2287661"/>
              <a:gd name="connsiteY1479" fmla="*/ 2776767 h 2878261"/>
              <a:gd name="connsiteX1480" fmla="*/ 1852405 w 2287661"/>
              <a:gd name="connsiteY1480" fmla="*/ 2774769 h 2878261"/>
              <a:gd name="connsiteX1481" fmla="*/ 1852405 w 2287661"/>
              <a:gd name="connsiteY1481" fmla="*/ 2772881 h 2878261"/>
              <a:gd name="connsiteX1482" fmla="*/ 1852553 w 2287661"/>
              <a:gd name="connsiteY1482" fmla="*/ 2769105 h 2878261"/>
              <a:gd name="connsiteX1483" fmla="*/ 1853149 w 2287661"/>
              <a:gd name="connsiteY1483" fmla="*/ 2765219 h 2878261"/>
              <a:gd name="connsiteX1484" fmla="*/ 1854487 w 2287661"/>
              <a:gd name="connsiteY1484" fmla="*/ 2757223 h 2878261"/>
              <a:gd name="connsiteX1485" fmla="*/ 1855081 w 2287661"/>
              <a:gd name="connsiteY1485" fmla="*/ 2753337 h 2878261"/>
              <a:gd name="connsiteX1486" fmla="*/ 1855677 w 2287661"/>
              <a:gd name="connsiteY1486" fmla="*/ 2749340 h 2878261"/>
              <a:gd name="connsiteX1487" fmla="*/ 1852851 w 2287661"/>
              <a:gd name="connsiteY1487" fmla="*/ 2743343 h 2878261"/>
              <a:gd name="connsiteX1488" fmla="*/ 1849877 w 2287661"/>
              <a:gd name="connsiteY1488" fmla="*/ 2737236 h 2878261"/>
              <a:gd name="connsiteX1489" fmla="*/ 1849133 w 2287661"/>
              <a:gd name="connsiteY1489" fmla="*/ 2735570 h 2878261"/>
              <a:gd name="connsiteX1490" fmla="*/ 1848836 w 2287661"/>
              <a:gd name="connsiteY1490" fmla="*/ 2733682 h 2878261"/>
              <a:gd name="connsiteX1491" fmla="*/ 1848687 w 2287661"/>
              <a:gd name="connsiteY1491" fmla="*/ 2731795 h 2878261"/>
              <a:gd name="connsiteX1492" fmla="*/ 1848539 w 2287661"/>
              <a:gd name="connsiteY1492" fmla="*/ 2729685 h 2878261"/>
              <a:gd name="connsiteX1493" fmla="*/ 1848836 w 2287661"/>
              <a:gd name="connsiteY1493" fmla="*/ 2725576 h 2878261"/>
              <a:gd name="connsiteX1494" fmla="*/ 1848985 w 2287661"/>
              <a:gd name="connsiteY1494" fmla="*/ 2721468 h 2878261"/>
              <a:gd name="connsiteX1495" fmla="*/ 1848985 w 2287661"/>
              <a:gd name="connsiteY1495" fmla="*/ 2719580 h 2878261"/>
              <a:gd name="connsiteX1496" fmla="*/ 1848836 w 2287661"/>
              <a:gd name="connsiteY1496" fmla="*/ 2717692 h 2878261"/>
              <a:gd name="connsiteX1497" fmla="*/ 1848539 w 2287661"/>
              <a:gd name="connsiteY1497" fmla="*/ 2716026 h 2878261"/>
              <a:gd name="connsiteX1498" fmla="*/ 1847795 w 2287661"/>
              <a:gd name="connsiteY1498" fmla="*/ 2714583 h 2878261"/>
              <a:gd name="connsiteX1499" fmla="*/ 1847349 w 2287661"/>
              <a:gd name="connsiteY1499" fmla="*/ 2713805 h 2878261"/>
              <a:gd name="connsiteX1500" fmla="*/ 1846754 w 2287661"/>
              <a:gd name="connsiteY1500" fmla="*/ 2713139 h 2878261"/>
              <a:gd name="connsiteX1501" fmla="*/ 1846308 w 2287661"/>
              <a:gd name="connsiteY1501" fmla="*/ 2712473 h 2878261"/>
              <a:gd name="connsiteX1502" fmla="*/ 1845416 w 2287661"/>
              <a:gd name="connsiteY1502" fmla="*/ 2712029 h 2878261"/>
              <a:gd name="connsiteX1503" fmla="*/ 1844821 w 2287661"/>
              <a:gd name="connsiteY1503" fmla="*/ 2711585 h 2878261"/>
              <a:gd name="connsiteX1504" fmla="*/ 1843780 w 2287661"/>
              <a:gd name="connsiteY1504" fmla="*/ 2711140 h 2878261"/>
              <a:gd name="connsiteX1505" fmla="*/ 1842739 w 2287661"/>
              <a:gd name="connsiteY1505" fmla="*/ 2710918 h 2878261"/>
              <a:gd name="connsiteX1506" fmla="*/ 1841549 w 2287661"/>
              <a:gd name="connsiteY1506" fmla="*/ 2710585 h 2878261"/>
              <a:gd name="connsiteX1507" fmla="*/ 1840211 w 2287661"/>
              <a:gd name="connsiteY1507" fmla="*/ 2710474 h 2878261"/>
              <a:gd name="connsiteX1508" fmla="*/ 1839021 w 2287661"/>
              <a:gd name="connsiteY1508" fmla="*/ 2710363 h 2878261"/>
              <a:gd name="connsiteX1509" fmla="*/ 1837981 w 2287661"/>
              <a:gd name="connsiteY1509" fmla="*/ 2710474 h 2878261"/>
              <a:gd name="connsiteX1510" fmla="*/ 1836791 w 2287661"/>
              <a:gd name="connsiteY1510" fmla="*/ 2710585 h 2878261"/>
              <a:gd name="connsiteX1511" fmla="*/ 1835899 w 2287661"/>
              <a:gd name="connsiteY1511" fmla="*/ 2710918 h 2878261"/>
              <a:gd name="connsiteX1512" fmla="*/ 1835155 w 2287661"/>
              <a:gd name="connsiteY1512" fmla="*/ 2711251 h 2878261"/>
              <a:gd name="connsiteX1513" fmla="*/ 1834263 w 2287661"/>
              <a:gd name="connsiteY1513" fmla="*/ 2711807 h 2878261"/>
              <a:gd name="connsiteX1514" fmla="*/ 1833371 w 2287661"/>
              <a:gd name="connsiteY1514" fmla="*/ 2712251 h 2878261"/>
              <a:gd name="connsiteX1515" fmla="*/ 1832033 w 2287661"/>
              <a:gd name="connsiteY1515" fmla="*/ 2713583 h 2878261"/>
              <a:gd name="connsiteX1516" fmla="*/ 1830843 w 2287661"/>
              <a:gd name="connsiteY1516" fmla="*/ 2715027 h 2878261"/>
              <a:gd name="connsiteX1517" fmla="*/ 1829802 w 2287661"/>
              <a:gd name="connsiteY1517" fmla="*/ 2716804 h 2878261"/>
              <a:gd name="connsiteX1518" fmla="*/ 1828910 w 2287661"/>
              <a:gd name="connsiteY1518" fmla="*/ 2718691 h 2878261"/>
              <a:gd name="connsiteX1519" fmla="*/ 1827125 w 2287661"/>
              <a:gd name="connsiteY1519" fmla="*/ 2722911 h 2878261"/>
              <a:gd name="connsiteX1520" fmla="*/ 1825489 w 2287661"/>
              <a:gd name="connsiteY1520" fmla="*/ 2727131 h 2878261"/>
              <a:gd name="connsiteX1521" fmla="*/ 1824597 w 2287661"/>
              <a:gd name="connsiteY1521" fmla="*/ 2729018 h 2878261"/>
              <a:gd name="connsiteX1522" fmla="*/ 1823557 w 2287661"/>
              <a:gd name="connsiteY1522" fmla="*/ 2730906 h 2878261"/>
              <a:gd name="connsiteX1523" fmla="*/ 1822367 w 2287661"/>
              <a:gd name="connsiteY1523" fmla="*/ 2732572 h 2878261"/>
              <a:gd name="connsiteX1524" fmla="*/ 1820880 w 2287661"/>
              <a:gd name="connsiteY1524" fmla="*/ 2734015 h 2878261"/>
              <a:gd name="connsiteX1525" fmla="*/ 1821029 w 2287661"/>
              <a:gd name="connsiteY1525" fmla="*/ 2738124 h 2878261"/>
              <a:gd name="connsiteX1526" fmla="*/ 1821326 w 2287661"/>
              <a:gd name="connsiteY1526" fmla="*/ 2742233 h 2878261"/>
              <a:gd name="connsiteX1527" fmla="*/ 1821326 w 2287661"/>
              <a:gd name="connsiteY1527" fmla="*/ 2744343 h 2878261"/>
              <a:gd name="connsiteX1528" fmla="*/ 1821326 w 2287661"/>
              <a:gd name="connsiteY1528" fmla="*/ 2746341 h 2878261"/>
              <a:gd name="connsiteX1529" fmla="*/ 1821177 w 2287661"/>
              <a:gd name="connsiteY1529" fmla="*/ 2748118 h 2878261"/>
              <a:gd name="connsiteX1530" fmla="*/ 1820880 w 2287661"/>
              <a:gd name="connsiteY1530" fmla="*/ 2749895 h 2878261"/>
              <a:gd name="connsiteX1531" fmla="*/ 1820136 w 2287661"/>
              <a:gd name="connsiteY1531" fmla="*/ 2751338 h 2878261"/>
              <a:gd name="connsiteX1532" fmla="*/ 1819393 w 2287661"/>
              <a:gd name="connsiteY1532" fmla="*/ 2752671 h 2878261"/>
              <a:gd name="connsiteX1533" fmla="*/ 1818798 w 2287661"/>
              <a:gd name="connsiteY1533" fmla="*/ 2753337 h 2878261"/>
              <a:gd name="connsiteX1534" fmla="*/ 1818203 w 2287661"/>
              <a:gd name="connsiteY1534" fmla="*/ 2753781 h 2878261"/>
              <a:gd name="connsiteX1535" fmla="*/ 1817460 w 2287661"/>
              <a:gd name="connsiteY1535" fmla="*/ 2754336 h 2878261"/>
              <a:gd name="connsiteX1536" fmla="*/ 1816567 w 2287661"/>
              <a:gd name="connsiteY1536" fmla="*/ 2754670 h 2878261"/>
              <a:gd name="connsiteX1537" fmla="*/ 1815824 w 2287661"/>
              <a:gd name="connsiteY1537" fmla="*/ 2755114 h 2878261"/>
              <a:gd name="connsiteX1538" fmla="*/ 1814783 w 2287661"/>
              <a:gd name="connsiteY1538" fmla="*/ 2755336 h 2878261"/>
              <a:gd name="connsiteX1539" fmla="*/ 1813593 w 2287661"/>
              <a:gd name="connsiteY1539" fmla="*/ 2755447 h 2878261"/>
              <a:gd name="connsiteX1540" fmla="*/ 1812404 w 2287661"/>
              <a:gd name="connsiteY1540" fmla="*/ 2755558 h 2878261"/>
              <a:gd name="connsiteX1541" fmla="*/ 1811065 w 2287661"/>
              <a:gd name="connsiteY1541" fmla="*/ 2755558 h 2878261"/>
              <a:gd name="connsiteX1542" fmla="*/ 1809578 w 2287661"/>
              <a:gd name="connsiteY1542" fmla="*/ 2755558 h 2878261"/>
              <a:gd name="connsiteX1543" fmla="*/ 1807794 w 2287661"/>
              <a:gd name="connsiteY1543" fmla="*/ 2755447 h 2878261"/>
              <a:gd name="connsiteX1544" fmla="*/ 1806158 w 2287661"/>
              <a:gd name="connsiteY1544" fmla="*/ 2755114 h 2878261"/>
              <a:gd name="connsiteX1545" fmla="*/ 1804820 w 2287661"/>
              <a:gd name="connsiteY1545" fmla="*/ 2755558 h 2878261"/>
              <a:gd name="connsiteX1546" fmla="*/ 1803332 w 2287661"/>
              <a:gd name="connsiteY1546" fmla="*/ 2756002 h 2878261"/>
              <a:gd name="connsiteX1547" fmla="*/ 1801994 w 2287661"/>
              <a:gd name="connsiteY1547" fmla="*/ 2756224 h 2878261"/>
              <a:gd name="connsiteX1548" fmla="*/ 1800507 w 2287661"/>
              <a:gd name="connsiteY1548" fmla="*/ 2756335 h 2878261"/>
              <a:gd name="connsiteX1549" fmla="*/ 1796938 w 2287661"/>
              <a:gd name="connsiteY1549" fmla="*/ 2757446 h 2878261"/>
              <a:gd name="connsiteX1550" fmla="*/ 1793221 w 2287661"/>
              <a:gd name="connsiteY1550" fmla="*/ 2758556 h 2878261"/>
              <a:gd name="connsiteX1551" fmla="*/ 1789503 w 2287661"/>
              <a:gd name="connsiteY1551" fmla="*/ 2759667 h 2878261"/>
              <a:gd name="connsiteX1552" fmla="*/ 1785934 w 2287661"/>
              <a:gd name="connsiteY1552" fmla="*/ 2760555 h 2878261"/>
              <a:gd name="connsiteX1553" fmla="*/ 1782216 w 2287661"/>
              <a:gd name="connsiteY1553" fmla="*/ 2761443 h 2878261"/>
              <a:gd name="connsiteX1554" fmla="*/ 1778648 w 2287661"/>
              <a:gd name="connsiteY1554" fmla="*/ 2761998 h 2878261"/>
              <a:gd name="connsiteX1555" fmla="*/ 1774930 w 2287661"/>
              <a:gd name="connsiteY1555" fmla="*/ 2762665 h 2878261"/>
              <a:gd name="connsiteX1556" fmla="*/ 1771212 w 2287661"/>
              <a:gd name="connsiteY1556" fmla="*/ 2763220 h 2878261"/>
              <a:gd name="connsiteX1557" fmla="*/ 1767644 w 2287661"/>
              <a:gd name="connsiteY1557" fmla="*/ 2763553 h 2878261"/>
              <a:gd name="connsiteX1558" fmla="*/ 1763926 w 2287661"/>
              <a:gd name="connsiteY1558" fmla="*/ 2763775 h 2878261"/>
              <a:gd name="connsiteX1559" fmla="*/ 1756491 w 2287661"/>
              <a:gd name="connsiteY1559" fmla="*/ 2764331 h 2878261"/>
              <a:gd name="connsiteX1560" fmla="*/ 1749204 w 2287661"/>
              <a:gd name="connsiteY1560" fmla="*/ 2764441 h 2878261"/>
              <a:gd name="connsiteX1561" fmla="*/ 1741620 w 2287661"/>
              <a:gd name="connsiteY1561" fmla="*/ 2764331 h 2878261"/>
              <a:gd name="connsiteX1562" fmla="*/ 1734334 w 2287661"/>
              <a:gd name="connsiteY1562" fmla="*/ 2764109 h 2878261"/>
              <a:gd name="connsiteX1563" fmla="*/ 1726899 w 2287661"/>
              <a:gd name="connsiteY1563" fmla="*/ 2763553 h 2878261"/>
              <a:gd name="connsiteX1564" fmla="*/ 1719463 w 2287661"/>
              <a:gd name="connsiteY1564" fmla="*/ 2762998 h 2878261"/>
              <a:gd name="connsiteX1565" fmla="*/ 1712177 w 2287661"/>
              <a:gd name="connsiteY1565" fmla="*/ 2762554 h 2878261"/>
              <a:gd name="connsiteX1566" fmla="*/ 1697307 w 2287661"/>
              <a:gd name="connsiteY1566" fmla="*/ 2761221 h 2878261"/>
              <a:gd name="connsiteX1567" fmla="*/ 1690020 w 2287661"/>
              <a:gd name="connsiteY1567" fmla="*/ 2760777 h 2878261"/>
              <a:gd name="connsiteX1568" fmla="*/ 1682585 w 2287661"/>
              <a:gd name="connsiteY1568" fmla="*/ 2760333 h 2878261"/>
              <a:gd name="connsiteX1569" fmla="*/ 1681098 w 2287661"/>
              <a:gd name="connsiteY1569" fmla="*/ 2760222 h 2878261"/>
              <a:gd name="connsiteX1570" fmla="*/ 1679759 w 2287661"/>
              <a:gd name="connsiteY1570" fmla="*/ 2760000 h 2878261"/>
              <a:gd name="connsiteX1571" fmla="*/ 1678421 w 2287661"/>
              <a:gd name="connsiteY1571" fmla="*/ 2759667 h 2878261"/>
              <a:gd name="connsiteX1572" fmla="*/ 1677083 w 2287661"/>
              <a:gd name="connsiteY1572" fmla="*/ 2759222 h 2878261"/>
              <a:gd name="connsiteX1573" fmla="*/ 1675893 w 2287661"/>
              <a:gd name="connsiteY1573" fmla="*/ 2758778 h 2878261"/>
              <a:gd name="connsiteX1574" fmla="*/ 1674852 w 2287661"/>
              <a:gd name="connsiteY1574" fmla="*/ 2758112 h 2878261"/>
              <a:gd name="connsiteX1575" fmla="*/ 1673663 w 2287661"/>
              <a:gd name="connsiteY1575" fmla="*/ 2757446 h 2878261"/>
              <a:gd name="connsiteX1576" fmla="*/ 1672622 w 2287661"/>
              <a:gd name="connsiteY1576" fmla="*/ 2756668 h 2878261"/>
              <a:gd name="connsiteX1577" fmla="*/ 1670837 w 2287661"/>
              <a:gd name="connsiteY1577" fmla="*/ 2755114 h 2878261"/>
              <a:gd name="connsiteX1578" fmla="*/ 1669351 w 2287661"/>
              <a:gd name="connsiteY1578" fmla="*/ 2753004 h 2878261"/>
              <a:gd name="connsiteX1579" fmla="*/ 1667715 w 2287661"/>
              <a:gd name="connsiteY1579" fmla="*/ 2750894 h 2878261"/>
              <a:gd name="connsiteX1580" fmla="*/ 1666525 w 2287661"/>
              <a:gd name="connsiteY1580" fmla="*/ 2748562 h 2878261"/>
              <a:gd name="connsiteX1581" fmla="*/ 1665484 w 2287661"/>
              <a:gd name="connsiteY1581" fmla="*/ 2746119 h 2878261"/>
              <a:gd name="connsiteX1582" fmla="*/ 1664592 w 2287661"/>
              <a:gd name="connsiteY1582" fmla="*/ 2743454 h 2878261"/>
              <a:gd name="connsiteX1583" fmla="*/ 1663699 w 2287661"/>
              <a:gd name="connsiteY1583" fmla="*/ 2740789 h 2878261"/>
              <a:gd name="connsiteX1584" fmla="*/ 1662956 w 2287661"/>
              <a:gd name="connsiteY1584" fmla="*/ 2738124 h 2878261"/>
              <a:gd name="connsiteX1585" fmla="*/ 1662064 w 2287661"/>
              <a:gd name="connsiteY1585" fmla="*/ 2732572 h 2878261"/>
              <a:gd name="connsiteX1586" fmla="*/ 1661320 w 2287661"/>
              <a:gd name="connsiteY1586" fmla="*/ 2727353 h 2878261"/>
              <a:gd name="connsiteX1587" fmla="*/ 1660428 w 2287661"/>
              <a:gd name="connsiteY1587" fmla="*/ 2718580 h 2878261"/>
              <a:gd name="connsiteX1588" fmla="*/ 1659833 w 2287661"/>
              <a:gd name="connsiteY1588" fmla="*/ 2709808 h 2878261"/>
              <a:gd name="connsiteX1589" fmla="*/ 1659239 w 2287661"/>
              <a:gd name="connsiteY1589" fmla="*/ 2701146 h 2878261"/>
              <a:gd name="connsiteX1590" fmla="*/ 1658941 w 2287661"/>
              <a:gd name="connsiteY1590" fmla="*/ 2692374 h 2878261"/>
              <a:gd name="connsiteX1591" fmla="*/ 1658495 w 2287661"/>
              <a:gd name="connsiteY1591" fmla="*/ 2674829 h 2878261"/>
              <a:gd name="connsiteX1592" fmla="*/ 1657900 w 2287661"/>
              <a:gd name="connsiteY1592" fmla="*/ 2657284 h 2878261"/>
              <a:gd name="connsiteX1593" fmla="*/ 1655819 w 2287661"/>
              <a:gd name="connsiteY1593" fmla="*/ 2649178 h 2878261"/>
              <a:gd name="connsiteX1594" fmla="*/ 1653885 w 2287661"/>
              <a:gd name="connsiteY1594" fmla="*/ 2641183 h 2878261"/>
              <a:gd name="connsiteX1595" fmla="*/ 1651655 w 2287661"/>
              <a:gd name="connsiteY1595" fmla="*/ 2633076 h 2878261"/>
              <a:gd name="connsiteX1596" fmla="*/ 1650763 w 2287661"/>
              <a:gd name="connsiteY1596" fmla="*/ 2629079 h 2878261"/>
              <a:gd name="connsiteX1597" fmla="*/ 1650019 w 2287661"/>
              <a:gd name="connsiteY1597" fmla="*/ 2625081 h 2878261"/>
              <a:gd name="connsiteX1598" fmla="*/ 1649126 w 2287661"/>
              <a:gd name="connsiteY1598" fmla="*/ 2620973 h 2878261"/>
              <a:gd name="connsiteX1599" fmla="*/ 1648532 w 2287661"/>
              <a:gd name="connsiteY1599" fmla="*/ 2616975 h 2878261"/>
              <a:gd name="connsiteX1600" fmla="*/ 1648235 w 2287661"/>
              <a:gd name="connsiteY1600" fmla="*/ 2612866 h 2878261"/>
              <a:gd name="connsiteX1601" fmla="*/ 1648235 w 2287661"/>
              <a:gd name="connsiteY1601" fmla="*/ 2608647 h 2878261"/>
              <a:gd name="connsiteX1602" fmla="*/ 1648383 w 2287661"/>
              <a:gd name="connsiteY1602" fmla="*/ 2604538 h 2878261"/>
              <a:gd name="connsiteX1603" fmla="*/ 1648829 w 2287661"/>
              <a:gd name="connsiteY1603" fmla="*/ 2600318 h 2878261"/>
              <a:gd name="connsiteX1604" fmla="*/ 1649573 w 2287661"/>
              <a:gd name="connsiteY1604" fmla="*/ 2596210 h 2878261"/>
              <a:gd name="connsiteX1605" fmla="*/ 1650763 w 2287661"/>
              <a:gd name="connsiteY1605" fmla="*/ 2591879 h 2878261"/>
              <a:gd name="connsiteX1606" fmla="*/ 1648086 w 2287661"/>
              <a:gd name="connsiteY1606" fmla="*/ 2546018 h 2878261"/>
              <a:gd name="connsiteX1607" fmla="*/ 1645409 w 2287661"/>
              <a:gd name="connsiteY1607" fmla="*/ 2500157 h 2878261"/>
              <a:gd name="connsiteX1608" fmla="*/ 1644070 w 2287661"/>
              <a:gd name="connsiteY1608" fmla="*/ 2498824 h 2878261"/>
              <a:gd name="connsiteX1609" fmla="*/ 1642881 w 2287661"/>
              <a:gd name="connsiteY1609" fmla="*/ 2497603 h 2878261"/>
              <a:gd name="connsiteX1610" fmla="*/ 1641691 w 2287661"/>
              <a:gd name="connsiteY1610" fmla="*/ 2496714 h 2878261"/>
              <a:gd name="connsiteX1611" fmla="*/ 1640651 w 2287661"/>
              <a:gd name="connsiteY1611" fmla="*/ 2496048 h 2878261"/>
              <a:gd name="connsiteX1612" fmla="*/ 1639610 w 2287661"/>
              <a:gd name="connsiteY1612" fmla="*/ 2495493 h 2878261"/>
              <a:gd name="connsiteX1613" fmla="*/ 1638569 w 2287661"/>
              <a:gd name="connsiteY1613" fmla="*/ 2495160 h 2878261"/>
              <a:gd name="connsiteX1614" fmla="*/ 1637528 w 2287661"/>
              <a:gd name="connsiteY1614" fmla="*/ 2494827 h 2878261"/>
              <a:gd name="connsiteX1615" fmla="*/ 1636635 w 2287661"/>
              <a:gd name="connsiteY1615" fmla="*/ 2494827 h 2878261"/>
              <a:gd name="connsiteX1616" fmla="*/ 1635743 w 2287661"/>
              <a:gd name="connsiteY1616" fmla="*/ 2494938 h 2878261"/>
              <a:gd name="connsiteX1617" fmla="*/ 1634703 w 2287661"/>
              <a:gd name="connsiteY1617" fmla="*/ 2495160 h 2878261"/>
              <a:gd name="connsiteX1618" fmla="*/ 1633810 w 2287661"/>
              <a:gd name="connsiteY1618" fmla="*/ 2495493 h 2878261"/>
              <a:gd name="connsiteX1619" fmla="*/ 1633066 w 2287661"/>
              <a:gd name="connsiteY1619" fmla="*/ 2495826 h 2878261"/>
              <a:gd name="connsiteX1620" fmla="*/ 1631282 w 2287661"/>
              <a:gd name="connsiteY1620" fmla="*/ 2497048 h 2878261"/>
              <a:gd name="connsiteX1621" fmla="*/ 1629795 w 2287661"/>
              <a:gd name="connsiteY1621" fmla="*/ 2498380 h 2878261"/>
              <a:gd name="connsiteX1622" fmla="*/ 1626672 w 2287661"/>
              <a:gd name="connsiteY1622" fmla="*/ 2501489 h 2878261"/>
              <a:gd name="connsiteX1623" fmla="*/ 1625185 w 2287661"/>
              <a:gd name="connsiteY1623" fmla="*/ 2502933 h 2878261"/>
              <a:gd name="connsiteX1624" fmla="*/ 1623550 w 2287661"/>
              <a:gd name="connsiteY1624" fmla="*/ 2504376 h 2878261"/>
              <a:gd name="connsiteX1625" fmla="*/ 1621914 w 2287661"/>
              <a:gd name="connsiteY1625" fmla="*/ 2505487 h 2878261"/>
              <a:gd name="connsiteX1626" fmla="*/ 1621171 w 2287661"/>
              <a:gd name="connsiteY1626" fmla="*/ 2506042 h 2878261"/>
              <a:gd name="connsiteX1627" fmla="*/ 1620278 w 2287661"/>
              <a:gd name="connsiteY1627" fmla="*/ 2506375 h 2878261"/>
              <a:gd name="connsiteX1628" fmla="*/ 1619237 w 2287661"/>
              <a:gd name="connsiteY1628" fmla="*/ 2506597 h 2878261"/>
              <a:gd name="connsiteX1629" fmla="*/ 1618494 w 2287661"/>
              <a:gd name="connsiteY1629" fmla="*/ 2506819 h 2878261"/>
              <a:gd name="connsiteX1630" fmla="*/ 1617453 w 2287661"/>
              <a:gd name="connsiteY1630" fmla="*/ 2506819 h 2878261"/>
              <a:gd name="connsiteX1631" fmla="*/ 1616412 w 2287661"/>
              <a:gd name="connsiteY1631" fmla="*/ 2506597 h 2878261"/>
              <a:gd name="connsiteX1632" fmla="*/ 1611653 w 2287661"/>
              <a:gd name="connsiteY1632" fmla="*/ 2509040 h 2878261"/>
              <a:gd name="connsiteX1633" fmla="*/ 1609125 w 2287661"/>
              <a:gd name="connsiteY1633" fmla="*/ 2510040 h 2878261"/>
              <a:gd name="connsiteX1634" fmla="*/ 1606746 w 2287661"/>
              <a:gd name="connsiteY1634" fmla="*/ 2511039 h 2878261"/>
              <a:gd name="connsiteX1635" fmla="*/ 1604367 w 2287661"/>
              <a:gd name="connsiteY1635" fmla="*/ 2511927 h 2878261"/>
              <a:gd name="connsiteX1636" fmla="*/ 1601987 w 2287661"/>
              <a:gd name="connsiteY1636" fmla="*/ 2512705 h 2878261"/>
              <a:gd name="connsiteX1637" fmla="*/ 1599608 w 2287661"/>
              <a:gd name="connsiteY1637" fmla="*/ 2513260 h 2878261"/>
              <a:gd name="connsiteX1638" fmla="*/ 1597378 w 2287661"/>
              <a:gd name="connsiteY1638" fmla="*/ 2513371 h 2878261"/>
              <a:gd name="connsiteX1639" fmla="*/ 1596188 w 2287661"/>
              <a:gd name="connsiteY1639" fmla="*/ 2513371 h 2878261"/>
              <a:gd name="connsiteX1640" fmla="*/ 1595147 w 2287661"/>
              <a:gd name="connsiteY1640" fmla="*/ 2513371 h 2878261"/>
              <a:gd name="connsiteX1641" fmla="*/ 1593958 w 2287661"/>
              <a:gd name="connsiteY1641" fmla="*/ 2513149 h 2878261"/>
              <a:gd name="connsiteX1642" fmla="*/ 1592917 w 2287661"/>
              <a:gd name="connsiteY1642" fmla="*/ 2512816 h 2878261"/>
              <a:gd name="connsiteX1643" fmla="*/ 1592024 w 2287661"/>
              <a:gd name="connsiteY1643" fmla="*/ 2512483 h 2878261"/>
              <a:gd name="connsiteX1644" fmla="*/ 1590835 w 2287661"/>
              <a:gd name="connsiteY1644" fmla="*/ 2512038 h 2878261"/>
              <a:gd name="connsiteX1645" fmla="*/ 1589794 w 2287661"/>
              <a:gd name="connsiteY1645" fmla="*/ 2511483 h 2878261"/>
              <a:gd name="connsiteX1646" fmla="*/ 1588902 w 2287661"/>
              <a:gd name="connsiteY1646" fmla="*/ 2510817 h 2878261"/>
              <a:gd name="connsiteX1647" fmla="*/ 1587861 w 2287661"/>
              <a:gd name="connsiteY1647" fmla="*/ 2509928 h 2878261"/>
              <a:gd name="connsiteX1648" fmla="*/ 1586820 w 2287661"/>
              <a:gd name="connsiteY1648" fmla="*/ 2509040 h 2878261"/>
              <a:gd name="connsiteX1649" fmla="*/ 1586076 w 2287661"/>
              <a:gd name="connsiteY1649" fmla="*/ 2508041 h 2878261"/>
              <a:gd name="connsiteX1650" fmla="*/ 1585035 w 2287661"/>
              <a:gd name="connsiteY1650" fmla="*/ 2506819 h 2878261"/>
              <a:gd name="connsiteX1651" fmla="*/ 1584143 w 2287661"/>
              <a:gd name="connsiteY1651" fmla="*/ 2505487 h 2878261"/>
              <a:gd name="connsiteX1652" fmla="*/ 1583251 w 2287661"/>
              <a:gd name="connsiteY1652" fmla="*/ 2503932 h 2878261"/>
              <a:gd name="connsiteX1653" fmla="*/ 1581615 w 2287661"/>
              <a:gd name="connsiteY1653" fmla="*/ 2500601 h 2878261"/>
              <a:gd name="connsiteX1654" fmla="*/ 1579236 w 2287661"/>
              <a:gd name="connsiteY1654" fmla="*/ 2503710 h 2878261"/>
              <a:gd name="connsiteX1655" fmla="*/ 1576708 w 2287661"/>
              <a:gd name="connsiteY1655" fmla="*/ 2506597 h 2878261"/>
              <a:gd name="connsiteX1656" fmla="*/ 1574180 w 2287661"/>
              <a:gd name="connsiteY1656" fmla="*/ 2509151 h 2878261"/>
              <a:gd name="connsiteX1657" fmla="*/ 1571652 w 2287661"/>
              <a:gd name="connsiteY1657" fmla="*/ 2511483 h 2878261"/>
              <a:gd name="connsiteX1658" fmla="*/ 1568975 w 2287661"/>
              <a:gd name="connsiteY1658" fmla="*/ 2513482 h 2878261"/>
              <a:gd name="connsiteX1659" fmla="*/ 1566298 w 2287661"/>
              <a:gd name="connsiteY1659" fmla="*/ 2515259 h 2878261"/>
              <a:gd name="connsiteX1660" fmla="*/ 1563622 w 2287661"/>
              <a:gd name="connsiteY1660" fmla="*/ 2516924 h 2878261"/>
              <a:gd name="connsiteX1661" fmla="*/ 1560945 w 2287661"/>
              <a:gd name="connsiteY1661" fmla="*/ 2518146 h 2878261"/>
              <a:gd name="connsiteX1662" fmla="*/ 1558120 w 2287661"/>
              <a:gd name="connsiteY1662" fmla="*/ 2519256 h 2878261"/>
              <a:gd name="connsiteX1663" fmla="*/ 1555294 w 2287661"/>
              <a:gd name="connsiteY1663" fmla="*/ 2520145 h 2878261"/>
              <a:gd name="connsiteX1664" fmla="*/ 1552469 w 2287661"/>
              <a:gd name="connsiteY1664" fmla="*/ 2520922 h 2878261"/>
              <a:gd name="connsiteX1665" fmla="*/ 1549644 w 2287661"/>
              <a:gd name="connsiteY1665" fmla="*/ 2521588 h 2878261"/>
              <a:gd name="connsiteX1666" fmla="*/ 1546669 w 2287661"/>
              <a:gd name="connsiteY1666" fmla="*/ 2521921 h 2878261"/>
              <a:gd name="connsiteX1667" fmla="*/ 1543844 w 2287661"/>
              <a:gd name="connsiteY1667" fmla="*/ 2522254 h 2878261"/>
              <a:gd name="connsiteX1668" fmla="*/ 1540870 w 2287661"/>
              <a:gd name="connsiteY1668" fmla="*/ 2522366 h 2878261"/>
              <a:gd name="connsiteX1669" fmla="*/ 1537896 w 2287661"/>
              <a:gd name="connsiteY1669" fmla="*/ 2522366 h 2878261"/>
              <a:gd name="connsiteX1670" fmla="*/ 1535071 w 2287661"/>
              <a:gd name="connsiteY1670" fmla="*/ 2522254 h 2878261"/>
              <a:gd name="connsiteX1671" fmla="*/ 1531948 w 2287661"/>
              <a:gd name="connsiteY1671" fmla="*/ 2522032 h 2878261"/>
              <a:gd name="connsiteX1672" fmla="*/ 1529123 w 2287661"/>
              <a:gd name="connsiteY1672" fmla="*/ 2521699 h 2878261"/>
              <a:gd name="connsiteX1673" fmla="*/ 1526000 w 2287661"/>
              <a:gd name="connsiteY1673" fmla="*/ 2521366 h 2878261"/>
              <a:gd name="connsiteX1674" fmla="*/ 1519903 w 2287661"/>
              <a:gd name="connsiteY1674" fmla="*/ 2520478 h 2878261"/>
              <a:gd name="connsiteX1675" fmla="*/ 1513806 w 2287661"/>
              <a:gd name="connsiteY1675" fmla="*/ 2519256 h 2878261"/>
              <a:gd name="connsiteX1676" fmla="*/ 1501761 w 2287661"/>
              <a:gd name="connsiteY1676" fmla="*/ 2517146 h 2878261"/>
              <a:gd name="connsiteX1677" fmla="*/ 1495664 w 2287661"/>
              <a:gd name="connsiteY1677" fmla="*/ 2516258 h 2878261"/>
              <a:gd name="connsiteX1678" fmla="*/ 1489716 w 2287661"/>
              <a:gd name="connsiteY1678" fmla="*/ 2515481 h 2878261"/>
              <a:gd name="connsiteX1679" fmla="*/ 1486445 w 2287661"/>
              <a:gd name="connsiteY1679" fmla="*/ 2508152 h 2878261"/>
              <a:gd name="connsiteX1680" fmla="*/ 1483173 w 2287661"/>
              <a:gd name="connsiteY1680" fmla="*/ 2500823 h 2878261"/>
              <a:gd name="connsiteX1681" fmla="*/ 1476332 w 2287661"/>
              <a:gd name="connsiteY1681" fmla="*/ 2486387 h 2878261"/>
              <a:gd name="connsiteX1682" fmla="*/ 1472912 w 2287661"/>
              <a:gd name="connsiteY1682" fmla="*/ 2479058 h 2878261"/>
              <a:gd name="connsiteX1683" fmla="*/ 1469493 w 2287661"/>
              <a:gd name="connsiteY1683" fmla="*/ 2471840 h 2878261"/>
              <a:gd name="connsiteX1684" fmla="*/ 1466518 w 2287661"/>
              <a:gd name="connsiteY1684" fmla="*/ 2464512 h 2878261"/>
              <a:gd name="connsiteX1685" fmla="*/ 1463396 w 2287661"/>
              <a:gd name="connsiteY1685" fmla="*/ 2456961 h 2878261"/>
              <a:gd name="connsiteX1686" fmla="*/ 1460868 w 2287661"/>
              <a:gd name="connsiteY1686" fmla="*/ 2449521 h 2878261"/>
              <a:gd name="connsiteX1687" fmla="*/ 1458488 w 2287661"/>
              <a:gd name="connsiteY1687" fmla="*/ 2442081 h 2878261"/>
              <a:gd name="connsiteX1688" fmla="*/ 1457447 w 2287661"/>
              <a:gd name="connsiteY1688" fmla="*/ 2438194 h 2878261"/>
              <a:gd name="connsiteX1689" fmla="*/ 1456704 w 2287661"/>
              <a:gd name="connsiteY1689" fmla="*/ 2434308 h 2878261"/>
              <a:gd name="connsiteX1690" fmla="*/ 1455812 w 2287661"/>
              <a:gd name="connsiteY1690" fmla="*/ 2430421 h 2878261"/>
              <a:gd name="connsiteX1691" fmla="*/ 1455068 w 2287661"/>
              <a:gd name="connsiteY1691" fmla="*/ 2426534 h 2878261"/>
              <a:gd name="connsiteX1692" fmla="*/ 1454473 w 2287661"/>
              <a:gd name="connsiteY1692" fmla="*/ 2422537 h 2878261"/>
              <a:gd name="connsiteX1693" fmla="*/ 1454176 w 2287661"/>
              <a:gd name="connsiteY1693" fmla="*/ 2418539 h 2878261"/>
              <a:gd name="connsiteX1694" fmla="*/ 1453730 w 2287661"/>
              <a:gd name="connsiteY1694" fmla="*/ 2414431 h 2878261"/>
              <a:gd name="connsiteX1695" fmla="*/ 1453730 w 2287661"/>
              <a:gd name="connsiteY1695" fmla="*/ 2410433 h 2878261"/>
              <a:gd name="connsiteX1696" fmla="*/ 1453730 w 2287661"/>
              <a:gd name="connsiteY1696" fmla="*/ 2406213 h 2878261"/>
              <a:gd name="connsiteX1697" fmla="*/ 1453878 w 2287661"/>
              <a:gd name="connsiteY1697" fmla="*/ 2402105 h 2878261"/>
              <a:gd name="connsiteX1698" fmla="*/ 1454324 w 2287661"/>
              <a:gd name="connsiteY1698" fmla="*/ 2397885 h 2878261"/>
              <a:gd name="connsiteX1699" fmla="*/ 1454919 w 2287661"/>
              <a:gd name="connsiteY1699" fmla="*/ 2393554 h 2878261"/>
              <a:gd name="connsiteX1700" fmla="*/ 1453730 w 2287661"/>
              <a:gd name="connsiteY1700" fmla="*/ 2391889 h 2878261"/>
              <a:gd name="connsiteX1701" fmla="*/ 1452837 w 2287661"/>
              <a:gd name="connsiteY1701" fmla="*/ 2390445 h 2878261"/>
              <a:gd name="connsiteX1702" fmla="*/ 1452094 w 2287661"/>
              <a:gd name="connsiteY1702" fmla="*/ 2388780 h 2878261"/>
              <a:gd name="connsiteX1703" fmla="*/ 1451350 w 2287661"/>
              <a:gd name="connsiteY1703" fmla="*/ 2387003 h 2878261"/>
              <a:gd name="connsiteX1704" fmla="*/ 1450756 w 2287661"/>
              <a:gd name="connsiteY1704" fmla="*/ 2385226 h 2878261"/>
              <a:gd name="connsiteX1705" fmla="*/ 1450161 w 2287661"/>
              <a:gd name="connsiteY1705" fmla="*/ 2383449 h 2878261"/>
              <a:gd name="connsiteX1706" fmla="*/ 1449566 w 2287661"/>
              <a:gd name="connsiteY1706" fmla="*/ 2379785 h 2878261"/>
              <a:gd name="connsiteX1707" fmla="*/ 1449268 w 2287661"/>
              <a:gd name="connsiteY1707" fmla="*/ 2376010 h 2878261"/>
              <a:gd name="connsiteX1708" fmla="*/ 1448823 w 2287661"/>
              <a:gd name="connsiteY1708" fmla="*/ 2372123 h 2878261"/>
              <a:gd name="connsiteX1709" fmla="*/ 1448525 w 2287661"/>
              <a:gd name="connsiteY1709" fmla="*/ 2364461 h 2878261"/>
              <a:gd name="connsiteX1710" fmla="*/ 1448228 w 2287661"/>
              <a:gd name="connsiteY1710" fmla="*/ 2360685 h 2878261"/>
              <a:gd name="connsiteX1711" fmla="*/ 1447633 w 2287661"/>
              <a:gd name="connsiteY1711" fmla="*/ 2356799 h 2878261"/>
              <a:gd name="connsiteX1712" fmla="*/ 1446889 w 2287661"/>
              <a:gd name="connsiteY1712" fmla="*/ 2353135 h 2878261"/>
              <a:gd name="connsiteX1713" fmla="*/ 1446295 w 2287661"/>
              <a:gd name="connsiteY1713" fmla="*/ 2351358 h 2878261"/>
              <a:gd name="connsiteX1714" fmla="*/ 1445700 w 2287661"/>
              <a:gd name="connsiteY1714" fmla="*/ 2349803 h 2878261"/>
              <a:gd name="connsiteX1715" fmla="*/ 1444808 w 2287661"/>
              <a:gd name="connsiteY1715" fmla="*/ 2348026 h 2878261"/>
              <a:gd name="connsiteX1716" fmla="*/ 1443915 w 2287661"/>
              <a:gd name="connsiteY1716" fmla="*/ 2346361 h 2878261"/>
              <a:gd name="connsiteX1717" fmla="*/ 1442874 w 2287661"/>
              <a:gd name="connsiteY1717" fmla="*/ 2344806 h 2878261"/>
              <a:gd name="connsiteX1718" fmla="*/ 1441536 w 2287661"/>
              <a:gd name="connsiteY1718" fmla="*/ 2343252 h 2878261"/>
              <a:gd name="connsiteX1719" fmla="*/ 1440198 w 2287661"/>
              <a:gd name="connsiteY1719" fmla="*/ 2341808 h 2878261"/>
              <a:gd name="connsiteX1720" fmla="*/ 1438711 w 2287661"/>
              <a:gd name="connsiteY1720" fmla="*/ 2340365 h 2878261"/>
              <a:gd name="connsiteX1721" fmla="*/ 1436926 w 2287661"/>
              <a:gd name="connsiteY1721" fmla="*/ 2339032 h 2878261"/>
              <a:gd name="connsiteX1722" fmla="*/ 1434993 w 2287661"/>
              <a:gd name="connsiteY1722" fmla="*/ 2337699 h 2878261"/>
              <a:gd name="connsiteX1723" fmla="*/ 1434398 w 2287661"/>
              <a:gd name="connsiteY1723" fmla="*/ 2364572 h 2878261"/>
              <a:gd name="connsiteX1724" fmla="*/ 1433952 w 2287661"/>
              <a:gd name="connsiteY1724" fmla="*/ 2377897 h 2878261"/>
              <a:gd name="connsiteX1725" fmla="*/ 1433506 w 2287661"/>
              <a:gd name="connsiteY1725" fmla="*/ 2391333 h 2878261"/>
              <a:gd name="connsiteX1726" fmla="*/ 1432763 w 2287661"/>
              <a:gd name="connsiteY1726" fmla="*/ 2404548 h 2878261"/>
              <a:gd name="connsiteX1727" fmla="*/ 1431870 w 2287661"/>
              <a:gd name="connsiteY1727" fmla="*/ 2417873 h 2878261"/>
              <a:gd name="connsiteX1728" fmla="*/ 1431127 w 2287661"/>
              <a:gd name="connsiteY1728" fmla="*/ 2431198 h 2878261"/>
              <a:gd name="connsiteX1729" fmla="*/ 1429937 w 2287661"/>
              <a:gd name="connsiteY1729" fmla="*/ 2444524 h 2878261"/>
              <a:gd name="connsiteX1730" fmla="*/ 1428450 w 2287661"/>
              <a:gd name="connsiteY1730" fmla="*/ 2457738 h 2878261"/>
              <a:gd name="connsiteX1731" fmla="*/ 1426963 w 2287661"/>
              <a:gd name="connsiteY1731" fmla="*/ 2470952 h 2878261"/>
              <a:gd name="connsiteX1732" fmla="*/ 1425327 w 2287661"/>
              <a:gd name="connsiteY1732" fmla="*/ 2484278 h 2878261"/>
              <a:gd name="connsiteX1733" fmla="*/ 1423394 w 2287661"/>
              <a:gd name="connsiteY1733" fmla="*/ 2497380 h 2878261"/>
              <a:gd name="connsiteX1734" fmla="*/ 1421164 w 2287661"/>
              <a:gd name="connsiteY1734" fmla="*/ 2510595 h 2878261"/>
              <a:gd name="connsiteX1735" fmla="*/ 1418636 w 2287661"/>
              <a:gd name="connsiteY1735" fmla="*/ 2523698 h 2878261"/>
              <a:gd name="connsiteX1736" fmla="*/ 1415959 w 2287661"/>
              <a:gd name="connsiteY1736" fmla="*/ 2536801 h 2878261"/>
              <a:gd name="connsiteX1737" fmla="*/ 1412985 w 2287661"/>
              <a:gd name="connsiteY1737" fmla="*/ 2549904 h 2878261"/>
              <a:gd name="connsiteX1738" fmla="*/ 1412390 w 2287661"/>
              <a:gd name="connsiteY1738" fmla="*/ 2556900 h 2878261"/>
              <a:gd name="connsiteX1739" fmla="*/ 1411795 w 2287661"/>
              <a:gd name="connsiteY1739" fmla="*/ 2563896 h 2878261"/>
              <a:gd name="connsiteX1740" fmla="*/ 1410754 w 2287661"/>
              <a:gd name="connsiteY1740" fmla="*/ 2570669 h 2878261"/>
              <a:gd name="connsiteX1741" fmla="*/ 1409416 w 2287661"/>
              <a:gd name="connsiteY1741" fmla="*/ 2577555 h 2878261"/>
              <a:gd name="connsiteX1742" fmla="*/ 1407780 w 2287661"/>
              <a:gd name="connsiteY1742" fmla="*/ 2584217 h 2878261"/>
              <a:gd name="connsiteX1743" fmla="*/ 1406144 w 2287661"/>
              <a:gd name="connsiteY1743" fmla="*/ 2590991 h 2878261"/>
              <a:gd name="connsiteX1744" fmla="*/ 1404212 w 2287661"/>
              <a:gd name="connsiteY1744" fmla="*/ 2597543 h 2878261"/>
              <a:gd name="connsiteX1745" fmla="*/ 1402427 w 2287661"/>
              <a:gd name="connsiteY1745" fmla="*/ 2604094 h 2878261"/>
              <a:gd name="connsiteX1746" fmla="*/ 1400196 w 2287661"/>
              <a:gd name="connsiteY1746" fmla="*/ 2610757 h 2878261"/>
              <a:gd name="connsiteX1747" fmla="*/ 1397966 w 2287661"/>
              <a:gd name="connsiteY1747" fmla="*/ 2617308 h 2878261"/>
              <a:gd name="connsiteX1748" fmla="*/ 1393653 w 2287661"/>
              <a:gd name="connsiteY1748" fmla="*/ 2630300 h 2878261"/>
              <a:gd name="connsiteX1749" fmla="*/ 1389043 w 2287661"/>
              <a:gd name="connsiteY1749" fmla="*/ 2643403 h 2878261"/>
              <a:gd name="connsiteX1750" fmla="*/ 1384583 w 2287661"/>
              <a:gd name="connsiteY1750" fmla="*/ 2656396 h 2878261"/>
              <a:gd name="connsiteX1751" fmla="*/ 1384434 w 2287661"/>
              <a:gd name="connsiteY1751" fmla="*/ 2659505 h 2878261"/>
              <a:gd name="connsiteX1752" fmla="*/ 1384136 w 2287661"/>
              <a:gd name="connsiteY1752" fmla="*/ 2662392 h 2878261"/>
              <a:gd name="connsiteX1753" fmla="*/ 1383244 w 2287661"/>
              <a:gd name="connsiteY1753" fmla="*/ 2665168 h 2878261"/>
              <a:gd name="connsiteX1754" fmla="*/ 1382352 w 2287661"/>
              <a:gd name="connsiteY1754" fmla="*/ 2667833 h 2878261"/>
              <a:gd name="connsiteX1755" fmla="*/ 1381014 w 2287661"/>
              <a:gd name="connsiteY1755" fmla="*/ 2670387 h 2878261"/>
              <a:gd name="connsiteX1756" fmla="*/ 1379675 w 2287661"/>
              <a:gd name="connsiteY1756" fmla="*/ 2672719 h 2878261"/>
              <a:gd name="connsiteX1757" fmla="*/ 1378039 w 2287661"/>
              <a:gd name="connsiteY1757" fmla="*/ 2675162 h 2878261"/>
              <a:gd name="connsiteX1758" fmla="*/ 1376106 w 2287661"/>
              <a:gd name="connsiteY1758" fmla="*/ 2677605 h 2878261"/>
              <a:gd name="connsiteX1759" fmla="*/ 1374917 w 2287661"/>
              <a:gd name="connsiteY1759" fmla="*/ 2678493 h 2878261"/>
              <a:gd name="connsiteX1760" fmla="*/ 1373578 w 2287661"/>
              <a:gd name="connsiteY1760" fmla="*/ 2679493 h 2878261"/>
              <a:gd name="connsiteX1761" fmla="*/ 1371348 w 2287661"/>
              <a:gd name="connsiteY1761" fmla="*/ 2681492 h 2878261"/>
              <a:gd name="connsiteX1762" fmla="*/ 1369117 w 2287661"/>
              <a:gd name="connsiteY1762" fmla="*/ 2683934 h 2878261"/>
              <a:gd name="connsiteX1763" fmla="*/ 1367184 w 2287661"/>
              <a:gd name="connsiteY1763" fmla="*/ 2686267 h 2878261"/>
              <a:gd name="connsiteX1764" fmla="*/ 1365251 w 2287661"/>
              <a:gd name="connsiteY1764" fmla="*/ 2688820 h 2878261"/>
              <a:gd name="connsiteX1765" fmla="*/ 1363615 w 2287661"/>
              <a:gd name="connsiteY1765" fmla="*/ 2691486 h 2878261"/>
              <a:gd name="connsiteX1766" fmla="*/ 1360046 w 2287661"/>
              <a:gd name="connsiteY1766" fmla="*/ 2696816 h 2878261"/>
              <a:gd name="connsiteX1767" fmla="*/ 1358113 w 2287661"/>
              <a:gd name="connsiteY1767" fmla="*/ 2699481 h 2878261"/>
              <a:gd name="connsiteX1768" fmla="*/ 1356329 w 2287661"/>
              <a:gd name="connsiteY1768" fmla="*/ 2701924 h 2878261"/>
              <a:gd name="connsiteX1769" fmla="*/ 1354098 w 2287661"/>
              <a:gd name="connsiteY1769" fmla="*/ 2704256 h 2878261"/>
              <a:gd name="connsiteX1770" fmla="*/ 1351867 w 2287661"/>
              <a:gd name="connsiteY1770" fmla="*/ 2706587 h 2878261"/>
              <a:gd name="connsiteX1771" fmla="*/ 1349488 w 2287661"/>
              <a:gd name="connsiteY1771" fmla="*/ 2708475 h 2878261"/>
              <a:gd name="connsiteX1772" fmla="*/ 1348299 w 2287661"/>
              <a:gd name="connsiteY1772" fmla="*/ 2709475 h 2878261"/>
              <a:gd name="connsiteX1773" fmla="*/ 1346960 w 2287661"/>
              <a:gd name="connsiteY1773" fmla="*/ 2710252 h 2878261"/>
              <a:gd name="connsiteX1774" fmla="*/ 1345473 w 2287661"/>
              <a:gd name="connsiteY1774" fmla="*/ 2711029 h 2878261"/>
              <a:gd name="connsiteX1775" fmla="*/ 1343838 w 2287661"/>
              <a:gd name="connsiteY1775" fmla="*/ 2711807 h 2878261"/>
              <a:gd name="connsiteX1776" fmla="*/ 1342351 w 2287661"/>
              <a:gd name="connsiteY1776" fmla="*/ 2712251 h 2878261"/>
              <a:gd name="connsiteX1777" fmla="*/ 1340714 w 2287661"/>
              <a:gd name="connsiteY1777" fmla="*/ 2712917 h 2878261"/>
              <a:gd name="connsiteX1778" fmla="*/ 1339376 w 2287661"/>
              <a:gd name="connsiteY1778" fmla="*/ 2716360 h 2878261"/>
              <a:gd name="connsiteX1779" fmla="*/ 1337741 w 2287661"/>
              <a:gd name="connsiteY1779" fmla="*/ 2719580 h 2878261"/>
              <a:gd name="connsiteX1780" fmla="*/ 1336105 w 2287661"/>
              <a:gd name="connsiteY1780" fmla="*/ 2722356 h 2878261"/>
              <a:gd name="connsiteX1781" fmla="*/ 1334023 w 2287661"/>
              <a:gd name="connsiteY1781" fmla="*/ 2725021 h 2878261"/>
              <a:gd name="connsiteX1782" fmla="*/ 1332090 w 2287661"/>
              <a:gd name="connsiteY1782" fmla="*/ 2727353 h 2878261"/>
              <a:gd name="connsiteX1783" fmla="*/ 1329859 w 2287661"/>
              <a:gd name="connsiteY1783" fmla="*/ 2729463 h 2878261"/>
              <a:gd name="connsiteX1784" fmla="*/ 1327480 w 2287661"/>
              <a:gd name="connsiteY1784" fmla="*/ 2731350 h 2878261"/>
              <a:gd name="connsiteX1785" fmla="*/ 1324952 w 2287661"/>
              <a:gd name="connsiteY1785" fmla="*/ 2733016 h 2878261"/>
              <a:gd name="connsiteX1786" fmla="*/ 1322275 w 2287661"/>
              <a:gd name="connsiteY1786" fmla="*/ 2734460 h 2878261"/>
              <a:gd name="connsiteX1787" fmla="*/ 1319450 w 2287661"/>
              <a:gd name="connsiteY1787" fmla="*/ 2735681 h 2878261"/>
              <a:gd name="connsiteX1788" fmla="*/ 1316476 w 2287661"/>
              <a:gd name="connsiteY1788" fmla="*/ 2736680 h 2878261"/>
              <a:gd name="connsiteX1789" fmla="*/ 1313353 w 2287661"/>
              <a:gd name="connsiteY1789" fmla="*/ 2737680 h 2878261"/>
              <a:gd name="connsiteX1790" fmla="*/ 1310231 w 2287661"/>
              <a:gd name="connsiteY1790" fmla="*/ 2738457 h 2878261"/>
              <a:gd name="connsiteX1791" fmla="*/ 1306959 w 2287661"/>
              <a:gd name="connsiteY1791" fmla="*/ 2739235 h 2878261"/>
              <a:gd name="connsiteX1792" fmla="*/ 1303539 w 2287661"/>
              <a:gd name="connsiteY1792" fmla="*/ 2739901 h 2878261"/>
              <a:gd name="connsiteX1793" fmla="*/ 1300118 w 2287661"/>
              <a:gd name="connsiteY1793" fmla="*/ 2740345 h 2878261"/>
              <a:gd name="connsiteX1794" fmla="*/ 1294170 w 2287661"/>
              <a:gd name="connsiteY1794" fmla="*/ 2741011 h 2878261"/>
              <a:gd name="connsiteX1795" fmla="*/ 1288223 w 2287661"/>
              <a:gd name="connsiteY1795" fmla="*/ 2741344 h 2878261"/>
              <a:gd name="connsiteX1796" fmla="*/ 1282423 w 2287661"/>
              <a:gd name="connsiteY1796" fmla="*/ 2741678 h 2878261"/>
              <a:gd name="connsiteX1797" fmla="*/ 1276474 w 2287661"/>
              <a:gd name="connsiteY1797" fmla="*/ 2741678 h 2878261"/>
              <a:gd name="connsiteX1798" fmla="*/ 1270675 w 2287661"/>
              <a:gd name="connsiteY1798" fmla="*/ 2741566 h 2878261"/>
              <a:gd name="connsiteX1799" fmla="*/ 1264727 w 2287661"/>
              <a:gd name="connsiteY1799" fmla="*/ 2741233 h 2878261"/>
              <a:gd name="connsiteX1800" fmla="*/ 1258928 w 2287661"/>
              <a:gd name="connsiteY1800" fmla="*/ 2740789 h 2878261"/>
              <a:gd name="connsiteX1801" fmla="*/ 1252979 w 2287661"/>
              <a:gd name="connsiteY1801" fmla="*/ 2740234 h 2878261"/>
              <a:gd name="connsiteX1802" fmla="*/ 1241381 w 2287661"/>
              <a:gd name="connsiteY1802" fmla="*/ 2739013 h 2878261"/>
              <a:gd name="connsiteX1803" fmla="*/ 1229781 w 2287661"/>
              <a:gd name="connsiteY1803" fmla="*/ 2737569 h 2878261"/>
              <a:gd name="connsiteX1804" fmla="*/ 1218034 w 2287661"/>
              <a:gd name="connsiteY1804" fmla="*/ 2736125 h 2878261"/>
              <a:gd name="connsiteX1805" fmla="*/ 1212383 w 2287661"/>
              <a:gd name="connsiteY1805" fmla="*/ 2735459 h 2878261"/>
              <a:gd name="connsiteX1806" fmla="*/ 1206435 w 2287661"/>
              <a:gd name="connsiteY1806" fmla="*/ 2734904 h 2878261"/>
              <a:gd name="connsiteX1807" fmla="*/ 1203164 w 2287661"/>
              <a:gd name="connsiteY1807" fmla="*/ 2734460 h 2878261"/>
              <a:gd name="connsiteX1808" fmla="*/ 1200189 w 2287661"/>
              <a:gd name="connsiteY1808" fmla="*/ 2733793 h 2878261"/>
              <a:gd name="connsiteX1809" fmla="*/ 1197364 w 2287661"/>
              <a:gd name="connsiteY1809" fmla="*/ 2732905 h 2878261"/>
              <a:gd name="connsiteX1810" fmla="*/ 1194688 w 2287661"/>
              <a:gd name="connsiteY1810" fmla="*/ 2731905 h 2878261"/>
              <a:gd name="connsiteX1811" fmla="*/ 1192308 w 2287661"/>
              <a:gd name="connsiteY1811" fmla="*/ 2730573 h 2878261"/>
              <a:gd name="connsiteX1812" fmla="*/ 1189929 w 2287661"/>
              <a:gd name="connsiteY1812" fmla="*/ 2729130 h 2878261"/>
              <a:gd name="connsiteX1813" fmla="*/ 1187847 w 2287661"/>
              <a:gd name="connsiteY1813" fmla="*/ 2727353 h 2878261"/>
              <a:gd name="connsiteX1814" fmla="*/ 1186063 w 2287661"/>
              <a:gd name="connsiteY1814" fmla="*/ 2725576 h 2878261"/>
              <a:gd name="connsiteX1815" fmla="*/ 1184129 w 2287661"/>
              <a:gd name="connsiteY1815" fmla="*/ 2723577 h 2878261"/>
              <a:gd name="connsiteX1816" fmla="*/ 1182642 w 2287661"/>
              <a:gd name="connsiteY1816" fmla="*/ 2721245 h 2878261"/>
              <a:gd name="connsiteX1817" fmla="*/ 1181156 w 2287661"/>
              <a:gd name="connsiteY1817" fmla="*/ 2719025 h 2878261"/>
              <a:gd name="connsiteX1818" fmla="*/ 1179966 w 2287661"/>
              <a:gd name="connsiteY1818" fmla="*/ 2716470 h 2878261"/>
              <a:gd name="connsiteX1819" fmla="*/ 1178776 w 2287661"/>
              <a:gd name="connsiteY1819" fmla="*/ 2713917 h 2878261"/>
              <a:gd name="connsiteX1820" fmla="*/ 1177884 w 2287661"/>
              <a:gd name="connsiteY1820" fmla="*/ 2711140 h 2878261"/>
              <a:gd name="connsiteX1821" fmla="*/ 1176992 w 2287661"/>
              <a:gd name="connsiteY1821" fmla="*/ 2708364 h 2878261"/>
              <a:gd name="connsiteX1822" fmla="*/ 1176397 w 2287661"/>
              <a:gd name="connsiteY1822" fmla="*/ 2705477 h 2878261"/>
              <a:gd name="connsiteX1823" fmla="*/ 1174166 w 2287661"/>
              <a:gd name="connsiteY1823" fmla="*/ 2695261 h 2878261"/>
              <a:gd name="connsiteX1824" fmla="*/ 1171936 w 2287661"/>
              <a:gd name="connsiteY1824" fmla="*/ 2685267 h 2878261"/>
              <a:gd name="connsiteX1825" fmla="*/ 1167326 w 2287661"/>
              <a:gd name="connsiteY1825" fmla="*/ 2665168 h 2878261"/>
              <a:gd name="connsiteX1826" fmla="*/ 1162865 w 2287661"/>
              <a:gd name="connsiteY1826" fmla="*/ 2645180 h 2878261"/>
              <a:gd name="connsiteX1827" fmla="*/ 1160634 w 2287661"/>
              <a:gd name="connsiteY1827" fmla="*/ 2635075 h 2878261"/>
              <a:gd name="connsiteX1828" fmla="*/ 1158553 w 2287661"/>
              <a:gd name="connsiteY1828" fmla="*/ 2625081 h 2878261"/>
              <a:gd name="connsiteX1829" fmla="*/ 1156768 w 2287661"/>
              <a:gd name="connsiteY1829" fmla="*/ 2614865 h 2878261"/>
              <a:gd name="connsiteX1830" fmla="*/ 1154984 w 2287661"/>
              <a:gd name="connsiteY1830" fmla="*/ 2604760 h 2878261"/>
              <a:gd name="connsiteX1831" fmla="*/ 1153645 w 2287661"/>
              <a:gd name="connsiteY1831" fmla="*/ 2594544 h 2878261"/>
              <a:gd name="connsiteX1832" fmla="*/ 1152456 w 2287661"/>
              <a:gd name="connsiteY1832" fmla="*/ 2584328 h 2878261"/>
              <a:gd name="connsiteX1833" fmla="*/ 1151861 w 2287661"/>
              <a:gd name="connsiteY1833" fmla="*/ 2574112 h 2878261"/>
              <a:gd name="connsiteX1834" fmla="*/ 1151415 w 2287661"/>
              <a:gd name="connsiteY1834" fmla="*/ 2568893 h 2878261"/>
              <a:gd name="connsiteX1835" fmla="*/ 1151415 w 2287661"/>
              <a:gd name="connsiteY1835" fmla="*/ 2563785 h 2878261"/>
              <a:gd name="connsiteX1836" fmla="*/ 1151266 w 2287661"/>
              <a:gd name="connsiteY1836" fmla="*/ 2558566 h 2878261"/>
              <a:gd name="connsiteX1837" fmla="*/ 1151415 w 2287661"/>
              <a:gd name="connsiteY1837" fmla="*/ 2553347 h 2878261"/>
              <a:gd name="connsiteX1838" fmla="*/ 1151564 w 2287661"/>
              <a:gd name="connsiteY1838" fmla="*/ 2548017 h 2878261"/>
              <a:gd name="connsiteX1839" fmla="*/ 1152009 w 2287661"/>
              <a:gd name="connsiteY1839" fmla="*/ 2542798 h 2878261"/>
              <a:gd name="connsiteX1840" fmla="*/ 1145318 w 2287661"/>
              <a:gd name="connsiteY1840" fmla="*/ 2528584 h 2878261"/>
              <a:gd name="connsiteX1841" fmla="*/ 1131488 w 2287661"/>
              <a:gd name="connsiteY1841" fmla="*/ 2521588 h 2878261"/>
              <a:gd name="connsiteX1842" fmla="*/ 1116469 w 2287661"/>
              <a:gd name="connsiteY1842" fmla="*/ 2613866 h 2878261"/>
              <a:gd name="connsiteX1843" fmla="*/ 1116916 w 2287661"/>
              <a:gd name="connsiteY1843" fmla="*/ 2617086 h 2878261"/>
              <a:gd name="connsiteX1844" fmla="*/ 1117064 w 2287661"/>
              <a:gd name="connsiteY1844" fmla="*/ 2620195 h 2878261"/>
              <a:gd name="connsiteX1845" fmla="*/ 1117064 w 2287661"/>
              <a:gd name="connsiteY1845" fmla="*/ 2623415 h 2878261"/>
              <a:gd name="connsiteX1846" fmla="*/ 1117064 w 2287661"/>
              <a:gd name="connsiteY1846" fmla="*/ 2626525 h 2878261"/>
              <a:gd name="connsiteX1847" fmla="*/ 1116767 w 2287661"/>
              <a:gd name="connsiteY1847" fmla="*/ 2629634 h 2878261"/>
              <a:gd name="connsiteX1848" fmla="*/ 1116320 w 2287661"/>
              <a:gd name="connsiteY1848" fmla="*/ 2632743 h 2878261"/>
              <a:gd name="connsiteX1849" fmla="*/ 1115577 w 2287661"/>
              <a:gd name="connsiteY1849" fmla="*/ 2638851 h 2878261"/>
              <a:gd name="connsiteX1850" fmla="*/ 1114090 w 2287661"/>
              <a:gd name="connsiteY1850" fmla="*/ 2645069 h 2878261"/>
              <a:gd name="connsiteX1851" fmla="*/ 1112603 w 2287661"/>
              <a:gd name="connsiteY1851" fmla="*/ 2651066 h 2878261"/>
              <a:gd name="connsiteX1852" fmla="*/ 1109480 w 2287661"/>
              <a:gd name="connsiteY1852" fmla="*/ 2663280 h 2878261"/>
              <a:gd name="connsiteX1853" fmla="*/ 1109480 w 2287661"/>
              <a:gd name="connsiteY1853" fmla="*/ 2667389 h 2878261"/>
              <a:gd name="connsiteX1854" fmla="*/ 1108885 w 2287661"/>
              <a:gd name="connsiteY1854" fmla="*/ 2671498 h 2878261"/>
              <a:gd name="connsiteX1855" fmla="*/ 1108291 w 2287661"/>
              <a:gd name="connsiteY1855" fmla="*/ 2675384 h 2878261"/>
              <a:gd name="connsiteX1856" fmla="*/ 1107398 w 2287661"/>
              <a:gd name="connsiteY1856" fmla="*/ 2679382 h 2878261"/>
              <a:gd name="connsiteX1857" fmla="*/ 1106209 w 2287661"/>
              <a:gd name="connsiteY1857" fmla="*/ 2683157 h 2878261"/>
              <a:gd name="connsiteX1858" fmla="*/ 1104870 w 2287661"/>
              <a:gd name="connsiteY1858" fmla="*/ 2686933 h 2878261"/>
              <a:gd name="connsiteX1859" fmla="*/ 1103235 w 2287661"/>
              <a:gd name="connsiteY1859" fmla="*/ 2690708 h 2878261"/>
              <a:gd name="connsiteX1860" fmla="*/ 1101599 w 2287661"/>
              <a:gd name="connsiteY1860" fmla="*/ 2694373 h 2878261"/>
              <a:gd name="connsiteX1861" fmla="*/ 1098179 w 2287661"/>
              <a:gd name="connsiteY1861" fmla="*/ 2702035 h 2878261"/>
              <a:gd name="connsiteX1862" fmla="*/ 1096692 w 2287661"/>
              <a:gd name="connsiteY1862" fmla="*/ 2705699 h 2878261"/>
              <a:gd name="connsiteX1863" fmla="*/ 1095204 w 2287661"/>
              <a:gd name="connsiteY1863" fmla="*/ 2709586 h 2878261"/>
              <a:gd name="connsiteX1864" fmla="*/ 1093569 w 2287661"/>
              <a:gd name="connsiteY1864" fmla="*/ 2713361 h 2878261"/>
              <a:gd name="connsiteX1865" fmla="*/ 1092528 w 2287661"/>
              <a:gd name="connsiteY1865" fmla="*/ 2717359 h 2878261"/>
              <a:gd name="connsiteX1866" fmla="*/ 1091487 w 2287661"/>
              <a:gd name="connsiteY1866" fmla="*/ 2721356 h 2878261"/>
              <a:gd name="connsiteX1867" fmla="*/ 1090744 w 2287661"/>
              <a:gd name="connsiteY1867" fmla="*/ 2725576 h 2878261"/>
              <a:gd name="connsiteX1868" fmla="*/ 1090446 w 2287661"/>
              <a:gd name="connsiteY1868" fmla="*/ 2726465 h 2878261"/>
              <a:gd name="connsiteX1869" fmla="*/ 1090149 w 2287661"/>
              <a:gd name="connsiteY1869" fmla="*/ 2727242 h 2878261"/>
              <a:gd name="connsiteX1870" fmla="*/ 1089554 w 2287661"/>
              <a:gd name="connsiteY1870" fmla="*/ 2728241 h 2878261"/>
              <a:gd name="connsiteX1871" fmla="*/ 1088959 w 2287661"/>
              <a:gd name="connsiteY1871" fmla="*/ 2729130 h 2878261"/>
              <a:gd name="connsiteX1872" fmla="*/ 1087175 w 2287661"/>
              <a:gd name="connsiteY1872" fmla="*/ 2731128 h 2878261"/>
              <a:gd name="connsiteX1873" fmla="*/ 1084944 w 2287661"/>
              <a:gd name="connsiteY1873" fmla="*/ 2733238 h 2878261"/>
              <a:gd name="connsiteX1874" fmla="*/ 1082268 w 2287661"/>
              <a:gd name="connsiteY1874" fmla="*/ 2735459 h 2878261"/>
              <a:gd name="connsiteX1875" fmla="*/ 1079442 w 2287661"/>
              <a:gd name="connsiteY1875" fmla="*/ 2737569 h 2878261"/>
              <a:gd name="connsiteX1876" fmla="*/ 1076022 w 2287661"/>
              <a:gd name="connsiteY1876" fmla="*/ 2739790 h 2878261"/>
              <a:gd name="connsiteX1877" fmla="*/ 1072602 w 2287661"/>
              <a:gd name="connsiteY1877" fmla="*/ 2741900 h 2878261"/>
              <a:gd name="connsiteX1878" fmla="*/ 1068884 w 2287661"/>
              <a:gd name="connsiteY1878" fmla="*/ 2744009 h 2878261"/>
              <a:gd name="connsiteX1879" fmla="*/ 1065167 w 2287661"/>
              <a:gd name="connsiteY1879" fmla="*/ 2746119 h 2878261"/>
              <a:gd name="connsiteX1880" fmla="*/ 1061449 w 2287661"/>
              <a:gd name="connsiteY1880" fmla="*/ 2747896 h 2878261"/>
              <a:gd name="connsiteX1881" fmla="*/ 1057731 w 2287661"/>
              <a:gd name="connsiteY1881" fmla="*/ 2749451 h 2878261"/>
              <a:gd name="connsiteX1882" fmla="*/ 1054162 w 2287661"/>
              <a:gd name="connsiteY1882" fmla="*/ 2751005 h 2878261"/>
              <a:gd name="connsiteX1883" fmla="*/ 1050742 w 2287661"/>
              <a:gd name="connsiteY1883" fmla="*/ 2752227 h 2878261"/>
              <a:gd name="connsiteX1884" fmla="*/ 1047619 w 2287661"/>
              <a:gd name="connsiteY1884" fmla="*/ 2753115 h 2878261"/>
              <a:gd name="connsiteX1885" fmla="*/ 1044794 w 2287661"/>
              <a:gd name="connsiteY1885" fmla="*/ 2753892 h 2878261"/>
              <a:gd name="connsiteX1886" fmla="*/ 1040333 w 2287661"/>
              <a:gd name="connsiteY1886" fmla="*/ 2754781 h 2878261"/>
              <a:gd name="connsiteX1887" fmla="*/ 1035872 w 2287661"/>
              <a:gd name="connsiteY1887" fmla="*/ 2755780 h 2878261"/>
              <a:gd name="connsiteX1888" fmla="*/ 1026504 w 2287661"/>
              <a:gd name="connsiteY1888" fmla="*/ 2758223 h 2878261"/>
              <a:gd name="connsiteX1889" fmla="*/ 1021745 w 2287661"/>
              <a:gd name="connsiteY1889" fmla="*/ 2759333 h 2878261"/>
              <a:gd name="connsiteX1890" fmla="*/ 1016987 w 2287661"/>
              <a:gd name="connsiteY1890" fmla="*/ 2760333 h 2878261"/>
              <a:gd name="connsiteX1891" fmla="*/ 1012228 w 2287661"/>
              <a:gd name="connsiteY1891" fmla="*/ 2761443 h 2878261"/>
              <a:gd name="connsiteX1892" fmla="*/ 1007321 w 2287661"/>
              <a:gd name="connsiteY1892" fmla="*/ 2762332 h 2878261"/>
              <a:gd name="connsiteX1893" fmla="*/ 1002562 w 2287661"/>
              <a:gd name="connsiteY1893" fmla="*/ 2762887 h 2878261"/>
              <a:gd name="connsiteX1894" fmla="*/ 997655 w 2287661"/>
              <a:gd name="connsiteY1894" fmla="*/ 2763331 h 2878261"/>
              <a:gd name="connsiteX1895" fmla="*/ 995275 w 2287661"/>
              <a:gd name="connsiteY1895" fmla="*/ 2763442 h 2878261"/>
              <a:gd name="connsiteX1896" fmla="*/ 992748 w 2287661"/>
              <a:gd name="connsiteY1896" fmla="*/ 2763442 h 2878261"/>
              <a:gd name="connsiteX1897" fmla="*/ 990368 w 2287661"/>
              <a:gd name="connsiteY1897" fmla="*/ 2763442 h 2878261"/>
              <a:gd name="connsiteX1898" fmla="*/ 987989 w 2287661"/>
              <a:gd name="connsiteY1898" fmla="*/ 2763220 h 2878261"/>
              <a:gd name="connsiteX1899" fmla="*/ 985461 w 2287661"/>
              <a:gd name="connsiteY1899" fmla="*/ 2762887 h 2878261"/>
              <a:gd name="connsiteX1900" fmla="*/ 983082 w 2287661"/>
              <a:gd name="connsiteY1900" fmla="*/ 2762554 h 2878261"/>
              <a:gd name="connsiteX1901" fmla="*/ 980554 w 2287661"/>
              <a:gd name="connsiteY1901" fmla="*/ 2762110 h 2878261"/>
              <a:gd name="connsiteX1902" fmla="*/ 978175 w 2287661"/>
              <a:gd name="connsiteY1902" fmla="*/ 2761554 h 2878261"/>
              <a:gd name="connsiteX1903" fmla="*/ 975795 w 2287661"/>
              <a:gd name="connsiteY1903" fmla="*/ 2760777 h 2878261"/>
              <a:gd name="connsiteX1904" fmla="*/ 973267 w 2287661"/>
              <a:gd name="connsiteY1904" fmla="*/ 2760000 h 2878261"/>
              <a:gd name="connsiteX1905" fmla="*/ 970888 w 2287661"/>
              <a:gd name="connsiteY1905" fmla="*/ 2759000 h 2878261"/>
              <a:gd name="connsiteX1906" fmla="*/ 968509 w 2287661"/>
              <a:gd name="connsiteY1906" fmla="*/ 2757890 h 2878261"/>
              <a:gd name="connsiteX1907" fmla="*/ 969847 w 2287661"/>
              <a:gd name="connsiteY1907" fmla="*/ 2754226 h 2878261"/>
              <a:gd name="connsiteX1908" fmla="*/ 969252 w 2287661"/>
              <a:gd name="connsiteY1908" fmla="*/ 2753892 h 2878261"/>
              <a:gd name="connsiteX1909" fmla="*/ 968658 w 2287661"/>
              <a:gd name="connsiteY1909" fmla="*/ 2756002 h 2878261"/>
              <a:gd name="connsiteX1910" fmla="*/ 968509 w 2287661"/>
              <a:gd name="connsiteY1910" fmla="*/ 2757890 h 2878261"/>
              <a:gd name="connsiteX1911" fmla="*/ 967170 w 2287661"/>
              <a:gd name="connsiteY1911" fmla="*/ 2756891 h 2878261"/>
              <a:gd name="connsiteX1912" fmla="*/ 965683 w 2287661"/>
              <a:gd name="connsiteY1912" fmla="*/ 2756002 h 2878261"/>
              <a:gd name="connsiteX1913" fmla="*/ 964197 w 2287661"/>
              <a:gd name="connsiteY1913" fmla="*/ 2755225 h 2878261"/>
              <a:gd name="connsiteX1914" fmla="*/ 962710 w 2287661"/>
              <a:gd name="connsiteY1914" fmla="*/ 2754558 h 2878261"/>
              <a:gd name="connsiteX1915" fmla="*/ 961222 w 2287661"/>
              <a:gd name="connsiteY1915" fmla="*/ 2754003 h 2878261"/>
              <a:gd name="connsiteX1916" fmla="*/ 959735 w 2287661"/>
              <a:gd name="connsiteY1916" fmla="*/ 2753670 h 2878261"/>
              <a:gd name="connsiteX1917" fmla="*/ 958100 w 2287661"/>
              <a:gd name="connsiteY1917" fmla="*/ 2753448 h 2878261"/>
              <a:gd name="connsiteX1918" fmla="*/ 956613 w 2287661"/>
              <a:gd name="connsiteY1918" fmla="*/ 2753337 h 2878261"/>
              <a:gd name="connsiteX1919" fmla="*/ 955126 w 2287661"/>
              <a:gd name="connsiteY1919" fmla="*/ 2753115 h 2878261"/>
              <a:gd name="connsiteX1920" fmla="*/ 953638 w 2287661"/>
              <a:gd name="connsiteY1920" fmla="*/ 2753115 h 2878261"/>
              <a:gd name="connsiteX1921" fmla="*/ 950367 w 2287661"/>
              <a:gd name="connsiteY1921" fmla="*/ 2753337 h 2878261"/>
              <a:gd name="connsiteX1922" fmla="*/ 947095 w 2287661"/>
              <a:gd name="connsiteY1922" fmla="*/ 2753670 h 2878261"/>
              <a:gd name="connsiteX1923" fmla="*/ 943973 w 2287661"/>
              <a:gd name="connsiteY1923" fmla="*/ 2754003 h 2878261"/>
              <a:gd name="connsiteX1924" fmla="*/ 940701 w 2287661"/>
              <a:gd name="connsiteY1924" fmla="*/ 2754448 h 2878261"/>
              <a:gd name="connsiteX1925" fmla="*/ 937430 w 2287661"/>
              <a:gd name="connsiteY1925" fmla="*/ 2754670 h 2878261"/>
              <a:gd name="connsiteX1926" fmla="*/ 934307 w 2287661"/>
              <a:gd name="connsiteY1926" fmla="*/ 2754781 h 2878261"/>
              <a:gd name="connsiteX1927" fmla="*/ 932671 w 2287661"/>
              <a:gd name="connsiteY1927" fmla="*/ 2754670 h 2878261"/>
              <a:gd name="connsiteX1928" fmla="*/ 931184 w 2287661"/>
              <a:gd name="connsiteY1928" fmla="*/ 2754558 h 2878261"/>
              <a:gd name="connsiteX1929" fmla="*/ 929698 w 2287661"/>
              <a:gd name="connsiteY1929" fmla="*/ 2754448 h 2878261"/>
              <a:gd name="connsiteX1930" fmla="*/ 928210 w 2287661"/>
              <a:gd name="connsiteY1930" fmla="*/ 2754003 h 2878261"/>
              <a:gd name="connsiteX1931" fmla="*/ 926574 w 2287661"/>
              <a:gd name="connsiteY1931" fmla="*/ 2753559 h 2878261"/>
              <a:gd name="connsiteX1932" fmla="*/ 925087 w 2287661"/>
              <a:gd name="connsiteY1932" fmla="*/ 2753004 h 2878261"/>
              <a:gd name="connsiteX1933" fmla="*/ 923749 w 2287661"/>
              <a:gd name="connsiteY1933" fmla="*/ 2752227 h 2878261"/>
              <a:gd name="connsiteX1934" fmla="*/ 922262 w 2287661"/>
              <a:gd name="connsiteY1934" fmla="*/ 2751561 h 2878261"/>
              <a:gd name="connsiteX1935" fmla="*/ 920924 w 2287661"/>
              <a:gd name="connsiteY1935" fmla="*/ 2750450 h 2878261"/>
              <a:gd name="connsiteX1936" fmla="*/ 919437 w 2287661"/>
              <a:gd name="connsiteY1936" fmla="*/ 2749228 h 2878261"/>
              <a:gd name="connsiteX1937" fmla="*/ 917206 w 2287661"/>
              <a:gd name="connsiteY1937" fmla="*/ 2747008 h 2878261"/>
              <a:gd name="connsiteX1938" fmla="*/ 914827 w 2287661"/>
              <a:gd name="connsiteY1938" fmla="*/ 2744565 h 2878261"/>
              <a:gd name="connsiteX1939" fmla="*/ 912745 w 2287661"/>
              <a:gd name="connsiteY1939" fmla="*/ 2742010 h 2878261"/>
              <a:gd name="connsiteX1940" fmla="*/ 910961 w 2287661"/>
              <a:gd name="connsiteY1940" fmla="*/ 2739457 h 2878261"/>
              <a:gd name="connsiteX1941" fmla="*/ 909325 w 2287661"/>
              <a:gd name="connsiteY1941" fmla="*/ 2736792 h 2878261"/>
              <a:gd name="connsiteX1942" fmla="*/ 907837 w 2287661"/>
              <a:gd name="connsiteY1942" fmla="*/ 2734126 h 2878261"/>
              <a:gd name="connsiteX1943" fmla="*/ 906499 w 2287661"/>
              <a:gd name="connsiteY1943" fmla="*/ 2731461 h 2878261"/>
              <a:gd name="connsiteX1944" fmla="*/ 905310 w 2287661"/>
              <a:gd name="connsiteY1944" fmla="*/ 2728685 h 2878261"/>
              <a:gd name="connsiteX1945" fmla="*/ 904269 w 2287661"/>
              <a:gd name="connsiteY1945" fmla="*/ 2725909 h 2878261"/>
              <a:gd name="connsiteX1946" fmla="*/ 903377 w 2287661"/>
              <a:gd name="connsiteY1946" fmla="*/ 2723133 h 2878261"/>
              <a:gd name="connsiteX1947" fmla="*/ 902484 w 2287661"/>
              <a:gd name="connsiteY1947" fmla="*/ 2720246 h 2878261"/>
              <a:gd name="connsiteX1948" fmla="*/ 901890 w 2287661"/>
              <a:gd name="connsiteY1948" fmla="*/ 2717470 h 2878261"/>
              <a:gd name="connsiteX1949" fmla="*/ 900700 w 2287661"/>
              <a:gd name="connsiteY1949" fmla="*/ 2711473 h 2878261"/>
              <a:gd name="connsiteX1950" fmla="*/ 899957 w 2287661"/>
              <a:gd name="connsiteY1950" fmla="*/ 2705588 h 2878261"/>
              <a:gd name="connsiteX1951" fmla="*/ 899361 w 2287661"/>
              <a:gd name="connsiteY1951" fmla="*/ 2699592 h 2878261"/>
              <a:gd name="connsiteX1952" fmla="*/ 898767 w 2287661"/>
              <a:gd name="connsiteY1952" fmla="*/ 2693485 h 2878261"/>
              <a:gd name="connsiteX1953" fmla="*/ 898023 w 2287661"/>
              <a:gd name="connsiteY1953" fmla="*/ 2681381 h 2878261"/>
              <a:gd name="connsiteX1954" fmla="*/ 897280 w 2287661"/>
              <a:gd name="connsiteY1954" fmla="*/ 2675384 h 2878261"/>
              <a:gd name="connsiteX1955" fmla="*/ 896388 w 2287661"/>
              <a:gd name="connsiteY1955" fmla="*/ 2669499 h 2878261"/>
              <a:gd name="connsiteX1956" fmla="*/ 895198 w 2287661"/>
              <a:gd name="connsiteY1956" fmla="*/ 2663614 h 2878261"/>
              <a:gd name="connsiteX1957" fmla="*/ 894603 w 2287661"/>
              <a:gd name="connsiteY1957" fmla="*/ 2660726 h 2878261"/>
              <a:gd name="connsiteX1958" fmla="*/ 893711 w 2287661"/>
              <a:gd name="connsiteY1958" fmla="*/ 2657950 h 2878261"/>
              <a:gd name="connsiteX1959" fmla="*/ 892373 w 2287661"/>
              <a:gd name="connsiteY1959" fmla="*/ 2653175 h 2878261"/>
              <a:gd name="connsiteX1960" fmla="*/ 891183 w 2287661"/>
              <a:gd name="connsiteY1960" fmla="*/ 2648401 h 2878261"/>
              <a:gd name="connsiteX1961" fmla="*/ 890142 w 2287661"/>
              <a:gd name="connsiteY1961" fmla="*/ 2643515 h 2878261"/>
              <a:gd name="connsiteX1962" fmla="*/ 889101 w 2287661"/>
              <a:gd name="connsiteY1962" fmla="*/ 2638740 h 2878261"/>
              <a:gd name="connsiteX1963" fmla="*/ 888506 w 2287661"/>
              <a:gd name="connsiteY1963" fmla="*/ 2633743 h 2878261"/>
              <a:gd name="connsiteX1964" fmla="*/ 887911 w 2287661"/>
              <a:gd name="connsiteY1964" fmla="*/ 2628745 h 2878261"/>
              <a:gd name="connsiteX1965" fmla="*/ 887019 w 2287661"/>
              <a:gd name="connsiteY1965" fmla="*/ 2618752 h 2878261"/>
              <a:gd name="connsiteX1966" fmla="*/ 886276 w 2287661"/>
              <a:gd name="connsiteY1966" fmla="*/ 2608647 h 2878261"/>
              <a:gd name="connsiteX1967" fmla="*/ 885532 w 2287661"/>
              <a:gd name="connsiteY1967" fmla="*/ 2598542 h 2878261"/>
              <a:gd name="connsiteX1968" fmla="*/ 884937 w 2287661"/>
              <a:gd name="connsiteY1968" fmla="*/ 2588437 h 2878261"/>
              <a:gd name="connsiteX1969" fmla="*/ 884045 w 2287661"/>
              <a:gd name="connsiteY1969" fmla="*/ 2578443 h 2878261"/>
              <a:gd name="connsiteX1970" fmla="*/ 883897 w 2287661"/>
              <a:gd name="connsiteY1970" fmla="*/ 2557455 h 2878261"/>
              <a:gd name="connsiteX1971" fmla="*/ 883897 w 2287661"/>
              <a:gd name="connsiteY1971" fmla="*/ 2536357 h 2878261"/>
              <a:gd name="connsiteX1972" fmla="*/ 881517 w 2287661"/>
              <a:gd name="connsiteY1972" fmla="*/ 2534469 h 2878261"/>
              <a:gd name="connsiteX1973" fmla="*/ 879733 w 2287661"/>
              <a:gd name="connsiteY1973" fmla="*/ 2532471 h 2878261"/>
              <a:gd name="connsiteX1974" fmla="*/ 878097 w 2287661"/>
              <a:gd name="connsiteY1974" fmla="*/ 2530472 h 2878261"/>
              <a:gd name="connsiteX1975" fmla="*/ 876907 w 2287661"/>
              <a:gd name="connsiteY1975" fmla="*/ 2528251 h 2878261"/>
              <a:gd name="connsiteX1976" fmla="*/ 876164 w 2287661"/>
              <a:gd name="connsiteY1976" fmla="*/ 2526141 h 2878261"/>
              <a:gd name="connsiteX1977" fmla="*/ 875569 w 2287661"/>
              <a:gd name="connsiteY1977" fmla="*/ 2524031 h 2878261"/>
              <a:gd name="connsiteX1978" fmla="*/ 875272 w 2287661"/>
              <a:gd name="connsiteY1978" fmla="*/ 2521699 h 2878261"/>
              <a:gd name="connsiteX1979" fmla="*/ 875123 w 2287661"/>
              <a:gd name="connsiteY1979" fmla="*/ 2519256 h 2878261"/>
              <a:gd name="connsiteX1980" fmla="*/ 875123 w 2287661"/>
              <a:gd name="connsiteY1980" fmla="*/ 2517036 h 2878261"/>
              <a:gd name="connsiteX1981" fmla="*/ 875272 w 2287661"/>
              <a:gd name="connsiteY1981" fmla="*/ 2514593 h 2878261"/>
              <a:gd name="connsiteX1982" fmla="*/ 875717 w 2287661"/>
              <a:gd name="connsiteY1982" fmla="*/ 2509818 h 2878261"/>
              <a:gd name="connsiteX1983" fmla="*/ 876313 w 2287661"/>
              <a:gd name="connsiteY1983" fmla="*/ 2505043 h 2878261"/>
              <a:gd name="connsiteX1984" fmla="*/ 876759 w 2287661"/>
              <a:gd name="connsiteY1984" fmla="*/ 2500268 h 2878261"/>
              <a:gd name="connsiteX1985" fmla="*/ 870513 w 2287661"/>
              <a:gd name="connsiteY1985" fmla="*/ 2471840 h 2878261"/>
              <a:gd name="connsiteX1986" fmla="*/ 869175 w 2287661"/>
              <a:gd name="connsiteY1986" fmla="*/ 2468731 h 2878261"/>
              <a:gd name="connsiteX1987" fmla="*/ 867837 w 2287661"/>
              <a:gd name="connsiteY1987" fmla="*/ 2465844 h 2878261"/>
              <a:gd name="connsiteX1988" fmla="*/ 866647 w 2287661"/>
              <a:gd name="connsiteY1988" fmla="*/ 2462846 h 2878261"/>
              <a:gd name="connsiteX1989" fmla="*/ 865606 w 2287661"/>
              <a:gd name="connsiteY1989" fmla="*/ 2459959 h 2878261"/>
              <a:gd name="connsiteX1990" fmla="*/ 864713 w 2287661"/>
              <a:gd name="connsiteY1990" fmla="*/ 2456849 h 2878261"/>
              <a:gd name="connsiteX1991" fmla="*/ 864119 w 2287661"/>
              <a:gd name="connsiteY1991" fmla="*/ 2453851 h 2878261"/>
              <a:gd name="connsiteX1992" fmla="*/ 863375 w 2287661"/>
              <a:gd name="connsiteY1992" fmla="*/ 2450964 h 2878261"/>
              <a:gd name="connsiteX1993" fmla="*/ 862929 w 2287661"/>
              <a:gd name="connsiteY1993" fmla="*/ 2447855 h 2878261"/>
              <a:gd name="connsiteX1994" fmla="*/ 862185 w 2287661"/>
              <a:gd name="connsiteY1994" fmla="*/ 2441637 h 2878261"/>
              <a:gd name="connsiteX1995" fmla="*/ 861888 w 2287661"/>
              <a:gd name="connsiteY1995" fmla="*/ 2435640 h 2878261"/>
              <a:gd name="connsiteX1996" fmla="*/ 861740 w 2287661"/>
              <a:gd name="connsiteY1996" fmla="*/ 2429533 h 2878261"/>
              <a:gd name="connsiteX1997" fmla="*/ 861740 w 2287661"/>
              <a:gd name="connsiteY1997" fmla="*/ 2423314 h 2878261"/>
              <a:gd name="connsiteX1998" fmla="*/ 862185 w 2287661"/>
              <a:gd name="connsiteY1998" fmla="*/ 2410877 h 2878261"/>
              <a:gd name="connsiteX1999" fmla="*/ 862483 w 2287661"/>
              <a:gd name="connsiteY1999" fmla="*/ 2398551 h 2878261"/>
              <a:gd name="connsiteX2000" fmla="*/ 862632 w 2287661"/>
              <a:gd name="connsiteY2000" fmla="*/ 2392444 h 2878261"/>
              <a:gd name="connsiteX2001" fmla="*/ 862483 w 2287661"/>
              <a:gd name="connsiteY2001" fmla="*/ 2386225 h 2878261"/>
              <a:gd name="connsiteX2002" fmla="*/ 862037 w 2287661"/>
              <a:gd name="connsiteY2002" fmla="*/ 2380118 h 2878261"/>
              <a:gd name="connsiteX2003" fmla="*/ 861293 w 2287661"/>
              <a:gd name="connsiteY2003" fmla="*/ 2374122 h 2878261"/>
              <a:gd name="connsiteX2004" fmla="*/ 865309 w 2287661"/>
              <a:gd name="connsiteY2004" fmla="*/ 2371679 h 2878261"/>
              <a:gd name="connsiteX2005" fmla="*/ 865011 w 2287661"/>
              <a:gd name="connsiteY2005" fmla="*/ 2370901 h 2878261"/>
              <a:gd name="connsiteX2006" fmla="*/ 861293 w 2287661"/>
              <a:gd name="connsiteY2006" fmla="*/ 2374122 h 2878261"/>
              <a:gd name="connsiteX2007" fmla="*/ 860550 w 2287661"/>
              <a:gd name="connsiteY2007" fmla="*/ 2373011 h 2878261"/>
              <a:gd name="connsiteX2008" fmla="*/ 859806 w 2287661"/>
              <a:gd name="connsiteY2008" fmla="*/ 2371901 h 2878261"/>
              <a:gd name="connsiteX2009" fmla="*/ 858765 w 2287661"/>
              <a:gd name="connsiteY2009" fmla="*/ 2369791 h 2878261"/>
              <a:gd name="connsiteX2010" fmla="*/ 858022 w 2287661"/>
              <a:gd name="connsiteY2010" fmla="*/ 2367459 h 2878261"/>
              <a:gd name="connsiteX2011" fmla="*/ 857427 w 2287661"/>
              <a:gd name="connsiteY2011" fmla="*/ 2365238 h 2878261"/>
              <a:gd name="connsiteX2012" fmla="*/ 857130 w 2287661"/>
              <a:gd name="connsiteY2012" fmla="*/ 2362795 h 2878261"/>
              <a:gd name="connsiteX2013" fmla="*/ 856981 w 2287661"/>
              <a:gd name="connsiteY2013" fmla="*/ 2360352 h 2878261"/>
              <a:gd name="connsiteX2014" fmla="*/ 856535 w 2287661"/>
              <a:gd name="connsiteY2014" fmla="*/ 2355466 h 2878261"/>
              <a:gd name="connsiteX2015" fmla="*/ 856237 w 2287661"/>
              <a:gd name="connsiteY2015" fmla="*/ 2350469 h 2878261"/>
              <a:gd name="connsiteX2016" fmla="*/ 855940 w 2287661"/>
              <a:gd name="connsiteY2016" fmla="*/ 2348137 h 2878261"/>
              <a:gd name="connsiteX2017" fmla="*/ 855345 w 2287661"/>
              <a:gd name="connsiteY2017" fmla="*/ 2345805 h 2878261"/>
              <a:gd name="connsiteX2018" fmla="*/ 854750 w 2287661"/>
              <a:gd name="connsiteY2018" fmla="*/ 2343584 h 2878261"/>
              <a:gd name="connsiteX2019" fmla="*/ 853561 w 2287661"/>
              <a:gd name="connsiteY2019" fmla="*/ 2341364 h 2878261"/>
              <a:gd name="connsiteX2020" fmla="*/ 852817 w 2287661"/>
              <a:gd name="connsiteY2020" fmla="*/ 2340253 h 2878261"/>
              <a:gd name="connsiteX2021" fmla="*/ 852222 w 2287661"/>
              <a:gd name="connsiteY2021" fmla="*/ 2339254 h 2878261"/>
              <a:gd name="connsiteX2022" fmla="*/ 851330 w 2287661"/>
              <a:gd name="connsiteY2022" fmla="*/ 2338254 h 2878261"/>
              <a:gd name="connsiteX2023" fmla="*/ 850289 w 2287661"/>
              <a:gd name="connsiteY2023" fmla="*/ 2337366 h 2878261"/>
              <a:gd name="connsiteX2024" fmla="*/ 841664 w 2287661"/>
              <a:gd name="connsiteY2024" fmla="*/ 2400772 h 2878261"/>
              <a:gd name="connsiteX2025" fmla="*/ 841962 w 2287661"/>
              <a:gd name="connsiteY2025" fmla="*/ 2407102 h 2878261"/>
              <a:gd name="connsiteX2026" fmla="*/ 841962 w 2287661"/>
              <a:gd name="connsiteY2026" fmla="*/ 2413431 h 2878261"/>
              <a:gd name="connsiteX2027" fmla="*/ 841664 w 2287661"/>
              <a:gd name="connsiteY2027" fmla="*/ 2419650 h 2878261"/>
              <a:gd name="connsiteX2028" fmla="*/ 841070 w 2287661"/>
              <a:gd name="connsiteY2028" fmla="*/ 2425979 h 2878261"/>
              <a:gd name="connsiteX2029" fmla="*/ 840177 w 2287661"/>
              <a:gd name="connsiteY2029" fmla="*/ 2432198 h 2878261"/>
              <a:gd name="connsiteX2030" fmla="*/ 839136 w 2287661"/>
              <a:gd name="connsiteY2030" fmla="*/ 2438305 h 2878261"/>
              <a:gd name="connsiteX2031" fmla="*/ 837947 w 2287661"/>
              <a:gd name="connsiteY2031" fmla="*/ 2444524 h 2878261"/>
              <a:gd name="connsiteX2032" fmla="*/ 836757 w 2287661"/>
              <a:gd name="connsiteY2032" fmla="*/ 2450520 h 2878261"/>
              <a:gd name="connsiteX2033" fmla="*/ 834080 w 2287661"/>
              <a:gd name="connsiteY2033" fmla="*/ 2462846 h 2878261"/>
              <a:gd name="connsiteX2034" fmla="*/ 831404 w 2287661"/>
              <a:gd name="connsiteY2034" fmla="*/ 2475061 h 2878261"/>
              <a:gd name="connsiteX2035" fmla="*/ 830363 w 2287661"/>
              <a:gd name="connsiteY2035" fmla="*/ 2481279 h 2878261"/>
              <a:gd name="connsiteX2036" fmla="*/ 829322 w 2287661"/>
              <a:gd name="connsiteY2036" fmla="*/ 2487387 h 2878261"/>
              <a:gd name="connsiteX2037" fmla="*/ 828430 w 2287661"/>
              <a:gd name="connsiteY2037" fmla="*/ 2493605 h 2878261"/>
              <a:gd name="connsiteX2038" fmla="*/ 827984 w 2287661"/>
              <a:gd name="connsiteY2038" fmla="*/ 2499935 h 2878261"/>
              <a:gd name="connsiteX2039" fmla="*/ 825902 w 2287661"/>
              <a:gd name="connsiteY2039" fmla="*/ 2510484 h 2878261"/>
              <a:gd name="connsiteX2040" fmla="*/ 823820 w 2287661"/>
              <a:gd name="connsiteY2040" fmla="*/ 2520922 h 2878261"/>
              <a:gd name="connsiteX2041" fmla="*/ 821738 w 2287661"/>
              <a:gd name="connsiteY2041" fmla="*/ 2531471 h 2878261"/>
              <a:gd name="connsiteX2042" fmla="*/ 819061 w 2287661"/>
              <a:gd name="connsiteY2042" fmla="*/ 2541687 h 2878261"/>
              <a:gd name="connsiteX2043" fmla="*/ 816385 w 2287661"/>
              <a:gd name="connsiteY2043" fmla="*/ 2551792 h 2878261"/>
              <a:gd name="connsiteX2044" fmla="*/ 813560 w 2287661"/>
              <a:gd name="connsiteY2044" fmla="*/ 2562008 h 2878261"/>
              <a:gd name="connsiteX2045" fmla="*/ 811775 w 2287661"/>
              <a:gd name="connsiteY2045" fmla="*/ 2566894 h 2878261"/>
              <a:gd name="connsiteX2046" fmla="*/ 810140 w 2287661"/>
              <a:gd name="connsiteY2046" fmla="*/ 2571891 h 2878261"/>
              <a:gd name="connsiteX2047" fmla="*/ 808206 w 2287661"/>
              <a:gd name="connsiteY2047" fmla="*/ 2576666 h 2878261"/>
              <a:gd name="connsiteX2048" fmla="*/ 806422 w 2287661"/>
              <a:gd name="connsiteY2048" fmla="*/ 2581441 h 2878261"/>
              <a:gd name="connsiteX2049" fmla="*/ 804339 w 2287661"/>
              <a:gd name="connsiteY2049" fmla="*/ 2586327 h 2878261"/>
              <a:gd name="connsiteX2050" fmla="*/ 802109 w 2287661"/>
              <a:gd name="connsiteY2050" fmla="*/ 2590991 h 2878261"/>
              <a:gd name="connsiteX2051" fmla="*/ 800028 w 2287661"/>
              <a:gd name="connsiteY2051" fmla="*/ 2595655 h 2878261"/>
              <a:gd name="connsiteX2052" fmla="*/ 797648 w 2287661"/>
              <a:gd name="connsiteY2052" fmla="*/ 2600318 h 2878261"/>
              <a:gd name="connsiteX2053" fmla="*/ 795120 w 2287661"/>
              <a:gd name="connsiteY2053" fmla="*/ 2604871 h 2878261"/>
              <a:gd name="connsiteX2054" fmla="*/ 792295 w 2287661"/>
              <a:gd name="connsiteY2054" fmla="*/ 2609313 h 2878261"/>
              <a:gd name="connsiteX2055" fmla="*/ 789618 w 2287661"/>
              <a:gd name="connsiteY2055" fmla="*/ 2613755 h 2878261"/>
              <a:gd name="connsiteX2056" fmla="*/ 786644 w 2287661"/>
              <a:gd name="connsiteY2056" fmla="*/ 2618196 h 2878261"/>
              <a:gd name="connsiteX2057" fmla="*/ 783521 w 2287661"/>
              <a:gd name="connsiteY2057" fmla="*/ 2622527 h 2878261"/>
              <a:gd name="connsiteX2058" fmla="*/ 780250 w 2287661"/>
              <a:gd name="connsiteY2058" fmla="*/ 2626636 h 2878261"/>
              <a:gd name="connsiteX2059" fmla="*/ 776978 w 2287661"/>
              <a:gd name="connsiteY2059" fmla="*/ 2630856 h 2878261"/>
              <a:gd name="connsiteX2060" fmla="*/ 773409 w 2287661"/>
              <a:gd name="connsiteY2060" fmla="*/ 2635075 h 2878261"/>
              <a:gd name="connsiteX2061" fmla="*/ 769692 w 2287661"/>
              <a:gd name="connsiteY2061" fmla="*/ 2638962 h 2878261"/>
              <a:gd name="connsiteX2062" fmla="*/ 765677 w 2287661"/>
              <a:gd name="connsiteY2062" fmla="*/ 2642848 h 2878261"/>
              <a:gd name="connsiteX2063" fmla="*/ 761662 w 2287661"/>
              <a:gd name="connsiteY2063" fmla="*/ 2646846 h 2878261"/>
              <a:gd name="connsiteX2064" fmla="*/ 757201 w 2287661"/>
              <a:gd name="connsiteY2064" fmla="*/ 2650621 h 2878261"/>
              <a:gd name="connsiteX2065" fmla="*/ 753186 w 2287661"/>
              <a:gd name="connsiteY2065" fmla="*/ 2653842 h 2878261"/>
              <a:gd name="connsiteX2066" fmla="*/ 749171 w 2287661"/>
              <a:gd name="connsiteY2066" fmla="*/ 2656951 h 2878261"/>
              <a:gd name="connsiteX2067" fmla="*/ 745007 w 2287661"/>
              <a:gd name="connsiteY2067" fmla="*/ 2659727 h 2878261"/>
              <a:gd name="connsiteX2068" fmla="*/ 740843 w 2287661"/>
              <a:gd name="connsiteY2068" fmla="*/ 2662281 h 2878261"/>
              <a:gd name="connsiteX2069" fmla="*/ 736530 w 2287661"/>
              <a:gd name="connsiteY2069" fmla="*/ 2664391 h 2878261"/>
              <a:gd name="connsiteX2070" fmla="*/ 732367 w 2287661"/>
              <a:gd name="connsiteY2070" fmla="*/ 2666279 h 2878261"/>
              <a:gd name="connsiteX2071" fmla="*/ 728055 w 2287661"/>
              <a:gd name="connsiteY2071" fmla="*/ 2667944 h 2878261"/>
              <a:gd name="connsiteX2072" fmla="*/ 723743 w 2287661"/>
              <a:gd name="connsiteY2072" fmla="*/ 2669388 h 2878261"/>
              <a:gd name="connsiteX2073" fmla="*/ 719281 w 2287661"/>
              <a:gd name="connsiteY2073" fmla="*/ 2670387 h 2878261"/>
              <a:gd name="connsiteX2074" fmla="*/ 714820 w 2287661"/>
              <a:gd name="connsiteY2074" fmla="*/ 2671276 h 2878261"/>
              <a:gd name="connsiteX2075" fmla="*/ 710211 w 2287661"/>
              <a:gd name="connsiteY2075" fmla="*/ 2671609 h 2878261"/>
              <a:gd name="connsiteX2076" fmla="*/ 705749 w 2287661"/>
              <a:gd name="connsiteY2076" fmla="*/ 2671831 h 2878261"/>
              <a:gd name="connsiteX2077" fmla="*/ 700990 w 2287661"/>
              <a:gd name="connsiteY2077" fmla="*/ 2671720 h 2878261"/>
              <a:gd name="connsiteX2078" fmla="*/ 696232 w 2287661"/>
              <a:gd name="connsiteY2078" fmla="*/ 2671386 h 2878261"/>
              <a:gd name="connsiteX2079" fmla="*/ 691325 w 2287661"/>
              <a:gd name="connsiteY2079" fmla="*/ 2670720 h 2878261"/>
              <a:gd name="connsiteX2080" fmla="*/ 686269 w 2287661"/>
              <a:gd name="connsiteY2080" fmla="*/ 2669721 h 2878261"/>
              <a:gd name="connsiteX2081" fmla="*/ 681213 w 2287661"/>
              <a:gd name="connsiteY2081" fmla="*/ 2669499 h 2878261"/>
              <a:gd name="connsiteX2082" fmla="*/ 676603 w 2287661"/>
              <a:gd name="connsiteY2082" fmla="*/ 2669388 h 2878261"/>
              <a:gd name="connsiteX2083" fmla="*/ 671547 w 2287661"/>
              <a:gd name="connsiteY2083" fmla="*/ 2669388 h 2878261"/>
              <a:gd name="connsiteX2084" fmla="*/ 666640 w 2287661"/>
              <a:gd name="connsiteY2084" fmla="*/ 2669388 h 2878261"/>
              <a:gd name="connsiteX2085" fmla="*/ 656826 w 2287661"/>
              <a:gd name="connsiteY2085" fmla="*/ 2669610 h 2878261"/>
              <a:gd name="connsiteX2086" fmla="*/ 647160 w 2287661"/>
              <a:gd name="connsiteY2086" fmla="*/ 2669832 h 2878261"/>
              <a:gd name="connsiteX2087" fmla="*/ 642253 w 2287661"/>
              <a:gd name="connsiteY2087" fmla="*/ 2669832 h 2878261"/>
              <a:gd name="connsiteX2088" fmla="*/ 637345 w 2287661"/>
              <a:gd name="connsiteY2088" fmla="*/ 2669721 h 2878261"/>
              <a:gd name="connsiteX2089" fmla="*/ 632438 w 2287661"/>
              <a:gd name="connsiteY2089" fmla="*/ 2669499 h 2878261"/>
              <a:gd name="connsiteX2090" fmla="*/ 627679 w 2287661"/>
              <a:gd name="connsiteY2090" fmla="*/ 2669055 h 2878261"/>
              <a:gd name="connsiteX2091" fmla="*/ 622772 w 2287661"/>
              <a:gd name="connsiteY2091" fmla="*/ 2668499 h 2878261"/>
              <a:gd name="connsiteX2092" fmla="*/ 617865 w 2287661"/>
              <a:gd name="connsiteY2092" fmla="*/ 2667611 h 2878261"/>
              <a:gd name="connsiteX2093" fmla="*/ 613106 w 2287661"/>
              <a:gd name="connsiteY2093" fmla="*/ 2666612 h 2878261"/>
              <a:gd name="connsiteX2094" fmla="*/ 608348 w 2287661"/>
              <a:gd name="connsiteY2094" fmla="*/ 2665168 h 2878261"/>
              <a:gd name="connsiteX2095" fmla="*/ 595857 w 2287661"/>
              <a:gd name="connsiteY2095" fmla="*/ 2663391 h 2878261"/>
              <a:gd name="connsiteX2096" fmla="*/ 593180 w 2287661"/>
              <a:gd name="connsiteY2096" fmla="*/ 2663614 h 2878261"/>
              <a:gd name="connsiteX2097" fmla="*/ 590504 w 2287661"/>
              <a:gd name="connsiteY2097" fmla="*/ 2663724 h 2878261"/>
              <a:gd name="connsiteX2098" fmla="*/ 587976 w 2287661"/>
              <a:gd name="connsiteY2098" fmla="*/ 2663614 h 2878261"/>
              <a:gd name="connsiteX2099" fmla="*/ 585596 w 2287661"/>
              <a:gd name="connsiteY2099" fmla="*/ 2663391 h 2878261"/>
              <a:gd name="connsiteX2100" fmla="*/ 583217 w 2287661"/>
              <a:gd name="connsiteY2100" fmla="*/ 2662836 h 2878261"/>
              <a:gd name="connsiteX2101" fmla="*/ 581135 w 2287661"/>
              <a:gd name="connsiteY2101" fmla="*/ 2662281 h 2878261"/>
              <a:gd name="connsiteX2102" fmla="*/ 578905 w 2287661"/>
              <a:gd name="connsiteY2102" fmla="*/ 2661393 h 2878261"/>
              <a:gd name="connsiteX2103" fmla="*/ 576972 w 2287661"/>
              <a:gd name="connsiteY2103" fmla="*/ 2660393 h 2878261"/>
              <a:gd name="connsiteX2104" fmla="*/ 575187 w 2287661"/>
              <a:gd name="connsiteY2104" fmla="*/ 2659061 h 2878261"/>
              <a:gd name="connsiteX2105" fmla="*/ 573403 w 2287661"/>
              <a:gd name="connsiteY2105" fmla="*/ 2657728 h 2878261"/>
              <a:gd name="connsiteX2106" fmla="*/ 571767 w 2287661"/>
              <a:gd name="connsiteY2106" fmla="*/ 2656063 h 2878261"/>
              <a:gd name="connsiteX2107" fmla="*/ 570429 w 2287661"/>
              <a:gd name="connsiteY2107" fmla="*/ 2654286 h 2878261"/>
              <a:gd name="connsiteX2108" fmla="*/ 569090 w 2287661"/>
              <a:gd name="connsiteY2108" fmla="*/ 2652398 h 2878261"/>
              <a:gd name="connsiteX2109" fmla="*/ 568049 w 2287661"/>
              <a:gd name="connsiteY2109" fmla="*/ 2650399 h 2878261"/>
              <a:gd name="connsiteX2110" fmla="*/ 567008 w 2287661"/>
              <a:gd name="connsiteY2110" fmla="*/ 2648067 h 2878261"/>
              <a:gd name="connsiteX2111" fmla="*/ 566265 w 2287661"/>
              <a:gd name="connsiteY2111" fmla="*/ 2645624 h 2878261"/>
              <a:gd name="connsiteX2112" fmla="*/ 564926 w 2287661"/>
              <a:gd name="connsiteY2112" fmla="*/ 2641405 h 2878261"/>
              <a:gd name="connsiteX2113" fmla="*/ 563588 w 2287661"/>
              <a:gd name="connsiteY2113" fmla="*/ 2637185 h 2878261"/>
              <a:gd name="connsiteX2114" fmla="*/ 560614 w 2287661"/>
              <a:gd name="connsiteY2114" fmla="*/ 2628857 h 2878261"/>
              <a:gd name="connsiteX2115" fmla="*/ 557343 w 2287661"/>
              <a:gd name="connsiteY2115" fmla="*/ 2620418 h 2878261"/>
              <a:gd name="connsiteX2116" fmla="*/ 554071 w 2287661"/>
              <a:gd name="connsiteY2116" fmla="*/ 2612200 h 2878261"/>
              <a:gd name="connsiteX2117" fmla="*/ 552584 w 2287661"/>
              <a:gd name="connsiteY2117" fmla="*/ 2607980 h 2878261"/>
              <a:gd name="connsiteX2118" fmla="*/ 551246 w 2287661"/>
              <a:gd name="connsiteY2118" fmla="*/ 2603761 h 2878261"/>
              <a:gd name="connsiteX2119" fmla="*/ 550056 w 2287661"/>
              <a:gd name="connsiteY2119" fmla="*/ 2599430 h 2878261"/>
              <a:gd name="connsiteX2120" fmla="*/ 548866 w 2287661"/>
              <a:gd name="connsiteY2120" fmla="*/ 2595099 h 2878261"/>
              <a:gd name="connsiteX2121" fmla="*/ 547974 w 2287661"/>
              <a:gd name="connsiteY2121" fmla="*/ 2590880 h 2878261"/>
              <a:gd name="connsiteX2122" fmla="*/ 547528 w 2287661"/>
              <a:gd name="connsiteY2122" fmla="*/ 2586438 h 2878261"/>
              <a:gd name="connsiteX2123" fmla="*/ 546933 w 2287661"/>
              <a:gd name="connsiteY2123" fmla="*/ 2581885 h 2878261"/>
              <a:gd name="connsiteX2124" fmla="*/ 546933 w 2287661"/>
              <a:gd name="connsiteY2124" fmla="*/ 2577332 h 2878261"/>
              <a:gd name="connsiteX2125" fmla="*/ 544405 w 2287661"/>
              <a:gd name="connsiteY2125" fmla="*/ 2572891 h 2878261"/>
              <a:gd name="connsiteX2126" fmla="*/ 542175 w 2287661"/>
              <a:gd name="connsiteY2126" fmla="*/ 2568338 h 2878261"/>
              <a:gd name="connsiteX2127" fmla="*/ 540093 w 2287661"/>
              <a:gd name="connsiteY2127" fmla="*/ 2563563 h 2878261"/>
              <a:gd name="connsiteX2128" fmla="*/ 538011 w 2287661"/>
              <a:gd name="connsiteY2128" fmla="*/ 2559010 h 2878261"/>
              <a:gd name="connsiteX2129" fmla="*/ 536078 w 2287661"/>
              <a:gd name="connsiteY2129" fmla="*/ 2554346 h 2878261"/>
              <a:gd name="connsiteX2130" fmla="*/ 534591 w 2287661"/>
              <a:gd name="connsiteY2130" fmla="*/ 2549571 h 2878261"/>
              <a:gd name="connsiteX2131" fmla="*/ 533104 w 2287661"/>
              <a:gd name="connsiteY2131" fmla="*/ 2544907 h 2878261"/>
              <a:gd name="connsiteX2132" fmla="*/ 531765 w 2287661"/>
              <a:gd name="connsiteY2132" fmla="*/ 2539911 h 2878261"/>
              <a:gd name="connsiteX2133" fmla="*/ 530427 w 2287661"/>
              <a:gd name="connsiteY2133" fmla="*/ 2535136 h 2878261"/>
              <a:gd name="connsiteX2134" fmla="*/ 529386 w 2287661"/>
              <a:gd name="connsiteY2134" fmla="*/ 2530138 h 2878261"/>
              <a:gd name="connsiteX2135" fmla="*/ 528345 w 2287661"/>
              <a:gd name="connsiteY2135" fmla="*/ 2525364 h 2878261"/>
              <a:gd name="connsiteX2136" fmla="*/ 527453 w 2287661"/>
              <a:gd name="connsiteY2136" fmla="*/ 2520367 h 2878261"/>
              <a:gd name="connsiteX2137" fmla="*/ 526858 w 2287661"/>
              <a:gd name="connsiteY2137" fmla="*/ 2515370 h 2878261"/>
              <a:gd name="connsiteX2138" fmla="*/ 526115 w 2287661"/>
              <a:gd name="connsiteY2138" fmla="*/ 2510262 h 2878261"/>
              <a:gd name="connsiteX2139" fmla="*/ 525074 w 2287661"/>
              <a:gd name="connsiteY2139" fmla="*/ 2500157 h 2878261"/>
              <a:gd name="connsiteX2140" fmla="*/ 524479 w 2287661"/>
              <a:gd name="connsiteY2140" fmla="*/ 2498824 h 2878261"/>
              <a:gd name="connsiteX2141" fmla="*/ 523884 w 2287661"/>
              <a:gd name="connsiteY2141" fmla="*/ 2497270 h 2878261"/>
              <a:gd name="connsiteX2142" fmla="*/ 523587 w 2287661"/>
              <a:gd name="connsiteY2142" fmla="*/ 2495493 h 2878261"/>
              <a:gd name="connsiteX2143" fmla="*/ 523438 w 2287661"/>
              <a:gd name="connsiteY2143" fmla="*/ 2493716 h 2878261"/>
              <a:gd name="connsiteX2144" fmla="*/ 523438 w 2287661"/>
              <a:gd name="connsiteY2144" fmla="*/ 2490052 h 2878261"/>
              <a:gd name="connsiteX2145" fmla="*/ 523289 w 2287661"/>
              <a:gd name="connsiteY2145" fmla="*/ 2488164 h 2878261"/>
              <a:gd name="connsiteX2146" fmla="*/ 523289 w 2287661"/>
              <a:gd name="connsiteY2146" fmla="*/ 2486387 h 2878261"/>
              <a:gd name="connsiteX2147" fmla="*/ 522843 w 2287661"/>
              <a:gd name="connsiteY2147" fmla="*/ 2484610 h 2878261"/>
              <a:gd name="connsiteX2148" fmla="*/ 522397 w 2287661"/>
              <a:gd name="connsiteY2148" fmla="*/ 2483056 h 2878261"/>
              <a:gd name="connsiteX2149" fmla="*/ 521505 w 2287661"/>
              <a:gd name="connsiteY2149" fmla="*/ 2481723 h 2878261"/>
              <a:gd name="connsiteX2150" fmla="*/ 521059 w 2287661"/>
              <a:gd name="connsiteY2150" fmla="*/ 2481168 h 2878261"/>
              <a:gd name="connsiteX2151" fmla="*/ 520315 w 2287661"/>
              <a:gd name="connsiteY2151" fmla="*/ 2480724 h 2878261"/>
              <a:gd name="connsiteX2152" fmla="*/ 519720 w 2287661"/>
              <a:gd name="connsiteY2152" fmla="*/ 2480169 h 2878261"/>
              <a:gd name="connsiteX2153" fmla="*/ 518828 w 2287661"/>
              <a:gd name="connsiteY2153" fmla="*/ 2479836 h 2878261"/>
              <a:gd name="connsiteX2154" fmla="*/ 517936 w 2287661"/>
              <a:gd name="connsiteY2154" fmla="*/ 2479392 h 2878261"/>
              <a:gd name="connsiteX2155" fmla="*/ 517044 w 2287661"/>
              <a:gd name="connsiteY2155" fmla="*/ 2479169 h 2878261"/>
              <a:gd name="connsiteX2156" fmla="*/ 515854 w 2287661"/>
              <a:gd name="connsiteY2156" fmla="*/ 2479058 h 2878261"/>
              <a:gd name="connsiteX2157" fmla="*/ 514368 w 2287661"/>
              <a:gd name="connsiteY2157" fmla="*/ 2478947 h 2878261"/>
              <a:gd name="connsiteX2158" fmla="*/ 512880 w 2287661"/>
              <a:gd name="connsiteY2158" fmla="*/ 2479058 h 2878261"/>
              <a:gd name="connsiteX2159" fmla="*/ 511393 w 2287661"/>
              <a:gd name="connsiteY2159" fmla="*/ 2479169 h 2878261"/>
              <a:gd name="connsiteX2160" fmla="*/ 509906 w 2287661"/>
              <a:gd name="connsiteY2160" fmla="*/ 2484388 h 2878261"/>
              <a:gd name="connsiteX2161" fmla="*/ 508271 w 2287661"/>
              <a:gd name="connsiteY2161" fmla="*/ 2489496 h 2878261"/>
              <a:gd name="connsiteX2162" fmla="*/ 506635 w 2287661"/>
              <a:gd name="connsiteY2162" fmla="*/ 2494605 h 2878261"/>
              <a:gd name="connsiteX2163" fmla="*/ 505594 w 2287661"/>
              <a:gd name="connsiteY2163" fmla="*/ 2497048 h 2878261"/>
              <a:gd name="connsiteX2164" fmla="*/ 504404 w 2287661"/>
              <a:gd name="connsiteY2164" fmla="*/ 2499268 h 2878261"/>
              <a:gd name="connsiteX2165" fmla="*/ 503215 w 2287661"/>
              <a:gd name="connsiteY2165" fmla="*/ 2501600 h 2878261"/>
              <a:gd name="connsiteX2166" fmla="*/ 501727 w 2287661"/>
              <a:gd name="connsiteY2166" fmla="*/ 2503821 h 2878261"/>
              <a:gd name="connsiteX2167" fmla="*/ 500240 w 2287661"/>
              <a:gd name="connsiteY2167" fmla="*/ 2505931 h 2878261"/>
              <a:gd name="connsiteX2168" fmla="*/ 498307 w 2287661"/>
              <a:gd name="connsiteY2168" fmla="*/ 2507819 h 2878261"/>
              <a:gd name="connsiteX2169" fmla="*/ 496523 w 2287661"/>
              <a:gd name="connsiteY2169" fmla="*/ 2509596 h 2878261"/>
              <a:gd name="connsiteX2170" fmla="*/ 494292 w 2287661"/>
              <a:gd name="connsiteY2170" fmla="*/ 2511150 h 2878261"/>
              <a:gd name="connsiteX2171" fmla="*/ 491764 w 2287661"/>
              <a:gd name="connsiteY2171" fmla="*/ 2512705 h 2878261"/>
              <a:gd name="connsiteX2172" fmla="*/ 488939 w 2287661"/>
              <a:gd name="connsiteY2172" fmla="*/ 2514148 h 2878261"/>
              <a:gd name="connsiteX2173" fmla="*/ 489683 w 2287661"/>
              <a:gd name="connsiteY2173" fmla="*/ 2517146 h 2878261"/>
              <a:gd name="connsiteX2174" fmla="*/ 490575 w 2287661"/>
              <a:gd name="connsiteY2174" fmla="*/ 2520367 h 2878261"/>
              <a:gd name="connsiteX2175" fmla="*/ 491020 w 2287661"/>
              <a:gd name="connsiteY2175" fmla="*/ 2523587 h 2878261"/>
              <a:gd name="connsiteX2176" fmla="*/ 491169 w 2287661"/>
              <a:gd name="connsiteY2176" fmla="*/ 2525253 h 2878261"/>
              <a:gd name="connsiteX2177" fmla="*/ 491169 w 2287661"/>
              <a:gd name="connsiteY2177" fmla="*/ 2526807 h 2878261"/>
              <a:gd name="connsiteX2178" fmla="*/ 491169 w 2287661"/>
              <a:gd name="connsiteY2178" fmla="*/ 2528251 h 2878261"/>
              <a:gd name="connsiteX2179" fmla="*/ 490872 w 2287661"/>
              <a:gd name="connsiteY2179" fmla="*/ 2529806 h 2878261"/>
              <a:gd name="connsiteX2180" fmla="*/ 490575 w 2287661"/>
              <a:gd name="connsiteY2180" fmla="*/ 2531027 h 2878261"/>
              <a:gd name="connsiteX2181" fmla="*/ 489979 w 2287661"/>
              <a:gd name="connsiteY2181" fmla="*/ 2532359 h 2878261"/>
              <a:gd name="connsiteX2182" fmla="*/ 489385 w 2287661"/>
              <a:gd name="connsiteY2182" fmla="*/ 2533359 h 2878261"/>
              <a:gd name="connsiteX2183" fmla="*/ 488344 w 2287661"/>
              <a:gd name="connsiteY2183" fmla="*/ 2534358 h 2878261"/>
              <a:gd name="connsiteX2184" fmla="*/ 487154 w 2287661"/>
              <a:gd name="connsiteY2184" fmla="*/ 2535136 h 2878261"/>
              <a:gd name="connsiteX2185" fmla="*/ 485668 w 2287661"/>
              <a:gd name="connsiteY2185" fmla="*/ 2535802 h 2878261"/>
              <a:gd name="connsiteX2186" fmla="*/ 482396 w 2287661"/>
              <a:gd name="connsiteY2186" fmla="*/ 2536912 h 2878261"/>
              <a:gd name="connsiteX2187" fmla="*/ 479273 w 2287661"/>
              <a:gd name="connsiteY2187" fmla="*/ 2538245 h 2878261"/>
              <a:gd name="connsiteX2188" fmla="*/ 476299 w 2287661"/>
              <a:gd name="connsiteY2188" fmla="*/ 2539689 h 2878261"/>
              <a:gd name="connsiteX2189" fmla="*/ 473474 w 2287661"/>
              <a:gd name="connsiteY2189" fmla="*/ 2541354 h 2878261"/>
              <a:gd name="connsiteX2190" fmla="*/ 470648 w 2287661"/>
              <a:gd name="connsiteY2190" fmla="*/ 2543131 h 2878261"/>
              <a:gd name="connsiteX2191" fmla="*/ 467972 w 2287661"/>
              <a:gd name="connsiteY2191" fmla="*/ 2544907 h 2878261"/>
              <a:gd name="connsiteX2192" fmla="*/ 465295 w 2287661"/>
              <a:gd name="connsiteY2192" fmla="*/ 2546795 h 2878261"/>
              <a:gd name="connsiteX2193" fmla="*/ 462767 w 2287661"/>
              <a:gd name="connsiteY2193" fmla="*/ 2548794 h 2878261"/>
              <a:gd name="connsiteX2194" fmla="*/ 457562 w 2287661"/>
              <a:gd name="connsiteY2194" fmla="*/ 2552903 h 2878261"/>
              <a:gd name="connsiteX2195" fmla="*/ 452655 w 2287661"/>
              <a:gd name="connsiteY2195" fmla="*/ 2557011 h 2878261"/>
              <a:gd name="connsiteX2196" fmla="*/ 447599 w 2287661"/>
              <a:gd name="connsiteY2196" fmla="*/ 2561120 h 2878261"/>
              <a:gd name="connsiteX2197" fmla="*/ 445071 w 2287661"/>
              <a:gd name="connsiteY2197" fmla="*/ 2563119 h 2878261"/>
              <a:gd name="connsiteX2198" fmla="*/ 442395 w 2287661"/>
              <a:gd name="connsiteY2198" fmla="*/ 2565007 h 2878261"/>
              <a:gd name="connsiteX2199" fmla="*/ 427821 w 2287661"/>
              <a:gd name="connsiteY2199" fmla="*/ 2566228 h 2878261"/>
              <a:gd name="connsiteX2200" fmla="*/ 413100 w 2287661"/>
              <a:gd name="connsiteY2200" fmla="*/ 2567560 h 2878261"/>
              <a:gd name="connsiteX2201" fmla="*/ 405813 w 2287661"/>
              <a:gd name="connsiteY2201" fmla="*/ 2568227 h 2878261"/>
              <a:gd name="connsiteX2202" fmla="*/ 398229 w 2287661"/>
              <a:gd name="connsiteY2202" fmla="*/ 2568560 h 2878261"/>
              <a:gd name="connsiteX2203" fmla="*/ 390943 w 2287661"/>
              <a:gd name="connsiteY2203" fmla="*/ 2568893 h 2878261"/>
              <a:gd name="connsiteX2204" fmla="*/ 383657 w 2287661"/>
              <a:gd name="connsiteY2204" fmla="*/ 2569226 h 2878261"/>
              <a:gd name="connsiteX2205" fmla="*/ 376221 w 2287661"/>
              <a:gd name="connsiteY2205" fmla="*/ 2569448 h 2878261"/>
              <a:gd name="connsiteX2206" fmla="*/ 368934 w 2287661"/>
              <a:gd name="connsiteY2206" fmla="*/ 2569448 h 2878261"/>
              <a:gd name="connsiteX2207" fmla="*/ 361648 w 2287661"/>
              <a:gd name="connsiteY2207" fmla="*/ 2569226 h 2878261"/>
              <a:gd name="connsiteX2208" fmla="*/ 354213 w 2287661"/>
              <a:gd name="connsiteY2208" fmla="*/ 2568782 h 2878261"/>
              <a:gd name="connsiteX2209" fmla="*/ 346926 w 2287661"/>
              <a:gd name="connsiteY2209" fmla="*/ 2568338 h 2878261"/>
              <a:gd name="connsiteX2210" fmla="*/ 339640 w 2287661"/>
              <a:gd name="connsiteY2210" fmla="*/ 2567560 h 2878261"/>
              <a:gd name="connsiteX2211" fmla="*/ 332205 w 2287661"/>
              <a:gd name="connsiteY2211" fmla="*/ 2566561 h 2878261"/>
              <a:gd name="connsiteX2212" fmla="*/ 324918 w 2287661"/>
              <a:gd name="connsiteY2212" fmla="*/ 2565229 h 2878261"/>
              <a:gd name="connsiteX2213" fmla="*/ 322390 w 2287661"/>
              <a:gd name="connsiteY2213" fmla="*/ 2564673 h 2878261"/>
              <a:gd name="connsiteX2214" fmla="*/ 320309 w 2287661"/>
              <a:gd name="connsiteY2214" fmla="*/ 2563896 h 2878261"/>
              <a:gd name="connsiteX2215" fmla="*/ 318375 w 2287661"/>
              <a:gd name="connsiteY2215" fmla="*/ 2562897 h 2878261"/>
              <a:gd name="connsiteX2216" fmla="*/ 316740 w 2287661"/>
              <a:gd name="connsiteY2216" fmla="*/ 2561675 h 2878261"/>
              <a:gd name="connsiteX2217" fmla="*/ 315401 w 2287661"/>
              <a:gd name="connsiteY2217" fmla="*/ 2560454 h 2878261"/>
              <a:gd name="connsiteX2218" fmla="*/ 314212 w 2287661"/>
              <a:gd name="connsiteY2218" fmla="*/ 2559010 h 2878261"/>
              <a:gd name="connsiteX2219" fmla="*/ 313171 w 2287661"/>
              <a:gd name="connsiteY2219" fmla="*/ 2557567 h 2878261"/>
              <a:gd name="connsiteX2220" fmla="*/ 312278 w 2287661"/>
              <a:gd name="connsiteY2220" fmla="*/ 2555901 h 2878261"/>
              <a:gd name="connsiteX2221" fmla="*/ 311684 w 2287661"/>
              <a:gd name="connsiteY2221" fmla="*/ 2554124 h 2878261"/>
              <a:gd name="connsiteX2222" fmla="*/ 311089 w 2287661"/>
              <a:gd name="connsiteY2222" fmla="*/ 2552347 h 2878261"/>
              <a:gd name="connsiteX2223" fmla="*/ 310048 w 2287661"/>
              <a:gd name="connsiteY2223" fmla="*/ 2548683 h 2878261"/>
              <a:gd name="connsiteX2224" fmla="*/ 308709 w 2287661"/>
              <a:gd name="connsiteY2224" fmla="*/ 2541132 h 2878261"/>
              <a:gd name="connsiteX2225" fmla="*/ 306330 w 2287661"/>
              <a:gd name="connsiteY2225" fmla="*/ 2527251 h 2878261"/>
              <a:gd name="connsiteX2226" fmla="*/ 303951 w 2287661"/>
              <a:gd name="connsiteY2226" fmla="*/ 2513593 h 2878261"/>
              <a:gd name="connsiteX2227" fmla="*/ 299787 w 2287661"/>
              <a:gd name="connsiteY2227" fmla="*/ 2486165 h 2878261"/>
              <a:gd name="connsiteX2228" fmla="*/ 285810 w 2287661"/>
              <a:gd name="connsiteY2228" fmla="*/ 2358131 h 2878261"/>
              <a:gd name="connsiteX2229" fmla="*/ 284620 w 2287661"/>
              <a:gd name="connsiteY2229" fmla="*/ 2355688 h 2878261"/>
              <a:gd name="connsiteX2230" fmla="*/ 283876 w 2287661"/>
              <a:gd name="connsiteY2230" fmla="*/ 2353467 h 2878261"/>
              <a:gd name="connsiteX2231" fmla="*/ 283133 w 2287661"/>
              <a:gd name="connsiteY2231" fmla="*/ 2351025 h 2878261"/>
              <a:gd name="connsiteX2232" fmla="*/ 282686 w 2287661"/>
              <a:gd name="connsiteY2232" fmla="*/ 2348804 h 2878261"/>
              <a:gd name="connsiteX2233" fmla="*/ 280605 w 2287661"/>
              <a:gd name="connsiteY2233" fmla="*/ 2342696 h 2878261"/>
              <a:gd name="connsiteX2234" fmla="*/ 278523 w 2287661"/>
              <a:gd name="connsiteY2234" fmla="*/ 2336589 h 2878261"/>
              <a:gd name="connsiteX2235" fmla="*/ 276738 w 2287661"/>
              <a:gd name="connsiteY2235" fmla="*/ 2330482 h 2878261"/>
              <a:gd name="connsiteX2236" fmla="*/ 275251 w 2287661"/>
              <a:gd name="connsiteY2236" fmla="*/ 2324485 h 2878261"/>
              <a:gd name="connsiteX2237" fmla="*/ 273616 w 2287661"/>
              <a:gd name="connsiteY2237" fmla="*/ 2318266 h 2878261"/>
              <a:gd name="connsiteX2238" fmla="*/ 272426 w 2287661"/>
              <a:gd name="connsiteY2238" fmla="*/ 2312159 h 2878261"/>
              <a:gd name="connsiteX2239" fmla="*/ 271236 w 2287661"/>
              <a:gd name="connsiteY2239" fmla="*/ 2305941 h 2878261"/>
              <a:gd name="connsiteX2240" fmla="*/ 270493 w 2287661"/>
              <a:gd name="connsiteY2240" fmla="*/ 2299722 h 2878261"/>
              <a:gd name="connsiteX2241" fmla="*/ 269749 w 2287661"/>
              <a:gd name="connsiteY2241" fmla="*/ 2293504 h 2878261"/>
              <a:gd name="connsiteX2242" fmla="*/ 269303 w 2287661"/>
              <a:gd name="connsiteY2242" fmla="*/ 2287285 h 2878261"/>
              <a:gd name="connsiteX2243" fmla="*/ 268857 w 2287661"/>
              <a:gd name="connsiteY2243" fmla="*/ 2281178 h 2878261"/>
              <a:gd name="connsiteX2244" fmla="*/ 268708 w 2287661"/>
              <a:gd name="connsiteY2244" fmla="*/ 2274848 h 2878261"/>
              <a:gd name="connsiteX2245" fmla="*/ 268708 w 2287661"/>
              <a:gd name="connsiteY2245" fmla="*/ 2268630 h 2878261"/>
              <a:gd name="connsiteX2246" fmla="*/ 268857 w 2287661"/>
              <a:gd name="connsiteY2246" fmla="*/ 2262300 h 2878261"/>
              <a:gd name="connsiteX2247" fmla="*/ 269303 w 2287661"/>
              <a:gd name="connsiteY2247" fmla="*/ 2255971 h 2878261"/>
              <a:gd name="connsiteX2248" fmla="*/ 269749 w 2287661"/>
              <a:gd name="connsiteY2248" fmla="*/ 2249641 h 2878261"/>
              <a:gd name="connsiteX2249" fmla="*/ 269452 w 2287661"/>
              <a:gd name="connsiteY2249" fmla="*/ 2247198 h 2878261"/>
              <a:gd name="connsiteX2250" fmla="*/ 269303 w 2287661"/>
              <a:gd name="connsiteY2250" fmla="*/ 2244977 h 2878261"/>
              <a:gd name="connsiteX2251" fmla="*/ 269303 w 2287661"/>
              <a:gd name="connsiteY2251" fmla="*/ 2242535 h 2878261"/>
              <a:gd name="connsiteX2252" fmla="*/ 269452 w 2287661"/>
              <a:gd name="connsiteY2252" fmla="*/ 2240092 h 2878261"/>
              <a:gd name="connsiteX2253" fmla="*/ 269749 w 2287661"/>
              <a:gd name="connsiteY2253" fmla="*/ 2237760 h 2878261"/>
              <a:gd name="connsiteX2254" fmla="*/ 270344 w 2287661"/>
              <a:gd name="connsiteY2254" fmla="*/ 2235206 h 2878261"/>
              <a:gd name="connsiteX2255" fmla="*/ 271088 w 2287661"/>
              <a:gd name="connsiteY2255" fmla="*/ 2232652 h 2878261"/>
              <a:gd name="connsiteX2256" fmla="*/ 272129 w 2287661"/>
              <a:gd name="connsiteY2256" fmla="*/ 2230209 h 2878261"/>
              <a:gd name="connsiteX2257" fmla="*/ 271088 w 2287661"/>
              <a:gd name="connsiteY2257" fmla="*/ 2223324 h 2878261"/>
              <a:gd name="connsiteX2258" fmla="*/ 269749 w 2287661"/>
              <a:gd name="connsiteY2258" fmla="*/ 2221658 h 2878261"/>
              <a:gd name="connsiteX2259" fmla="*/ 268560 w 2287661"/>
              <a:gd name="connsiteY2259" fmla="*/ 2219992 h 2878261"/>
              <a:gd name="connsiteX2260" fmla="*/ 267519 w 2287661"/>
              <a:gd name="connsiteY2260" fmla="*/ 2218327 h 2878261"/>
              <a:gd name="connsiteX2261" fmla="*/ 266775 w 2287661"/>
              <a:gd name="connsiteY2261" fmla="*/ 2216661 h 2878261"/>
              <a:gd name="connsiteX2262" fmla="*/ 265883 w 2287661"/>
              <a:gd name="connsiteY2262" fmla="*/ 2214996 h 2878261"/>
              <a:gd name="connsiteX2263" fmla="*/ 265140 w 2287661"/>
              <a:gd name="connsiteY2263" fmla="*/ 2213219 h 2878261"/>
              <a:gd name="connsiteX2264" fmla="*/ 264099 w 2287661"/>
              <a:gd name="connsiteY2264" fmla="*/ 2209777 h 2878261"/>
              <a:gd name="connsiteX2265" fmla="*/ 263504 w 2287661"/>
              <a:gd name="connsiteY2265" fmla="*/ 2206223 h 2878261"/>
              <a:gd name="connsiteX2266" fmla="*/ 263206 w 2287661"/>
              <a:gd name="connsiteY2266" fmla="*/ 2202559 h 2878261"/>
              <a:gd name="connsiteX2267" fmla="*/ 262909 w 2287661"/>
              <a:gd name="connsiteY2267" fmla="*/ 2198783 h 2878261"/>
              <a:gd name="connsiteX2268" fmla="*/ 262760 w 2287661"/>
              <a:gd name="connsiteY2268" fmla="*/ 2195119 h 2878261"/>
              <a:gd name="connsiteX2269" fmla="*/ 263206 w 2287661"/>
              <a:gd name="connsiteY2269" fmla="*/ 2187679 h 2878261"/>
              <a:gd name="connsiteX2270" fmla="*/ 263355 w 2287661"/>
              <a:gd name="connsiteY2270" fmla="*/ 2180239 h 2878261"/>
              <a:gd name="connsiteX2271" fmla="*/ 263355 w 2287661"/>
              <a:gd name="connsiteY2271" fmla="*/ 2176464 h 2878261"/>
              <a:gd name="connsiteX2272" fmla="*/ 262909 w 2287661"/>
              <a:gd name="connsiteY2272" fmla="*/ 2172577 h 2878261"/>
              <a:gd name="connsiteX2273" fmla="*/ 262463 w 2287661"/>
              <a:gd name="connsiteY2273" fmla="*/ 2168912 h 2878261"/>
              <a:gd name="connsiteX2274" fmla="*/ 261570 w 2287661"/>
              <a:gd name="connsiteY2274" fmla="*/ 2165248 h 2878261"/>
              <a:gd name="connsiteX2275" fmla="*/ 260976 w 2287661"/>
              <a:gd name="connsiteY2275" fmla="*/ 2166803 h 2878261"/>
              <a:gd name="connsiteX2276" fmla="*/ 260381 w 2287661"/>
              <a:gd name="connsiteY2276" fmla="*/ 2168468 h 2878261"/>
              <a:gd name="connsiteX2277" fmla="*/ 259489 w 2287661"/>
              <a:gd name="connsiteY2277" fmla="*/ 2171577 h 2878261"/>
              <a:gd name="connsiteX2278" fmla="*/ 258894 w 2287661"/>
              <a:gd name="connsiteY2278" fmla="*/ 2174909 h 2878261"/>
              <a:gd name="connsiteX2279" fmla="*/ 258597 w 2287661"/>
              <a:gd name="connsiteY2279" fmla="*/ 2178240 h 2878261"/>
              <a:gd name="connsiteX2280" fmla="*/ 258597 w 2287661"/>
              <a:gd name="connsiteY2280" fmla="*/ 2181460 h 2878261"/>
              <a:gd name="connsiteX2281" fmla="*/ 258597 w 2287661"/>
              <a:gd name="connsiteY2281" fmla="*/ 2184903 h 2878261"/>
              <a:gd name="connsiteX2282" fmla="*/ 258745 w 2287661"/>
              <a:gd name="connsiteY2282" fmla="*/ 2191454 h 2878261"/>
              <a:gd name="connsiteX2283" fmla="*/ 258745 w 2287661"/>
              <a:gd name="connsiteY2283" fmla="*/ 2194786 h 2878261"/>
              <a:gd name="connsiteX2284" fmla="*/ 258745 w 2287661"/>
              <a:gd name="connsiteY2284" fmla="*/ 2198117 h 2878261"/>
              <a:gd name="connsiteX2285" fmla="*/ 258448 w 2287661"/>
              <a:gd name="connsiteY2285" fmla="*/ 2201226 h 2878261"/>
              <a:gd name="connsiteX2286" fmla="*/ 257853 w 2287661"/>
              <a:gd name="connsiteY2286" fmla="*/ 2204447 h 2878261"/>
              <a:gd name="connsiteX2287" fmla="*/ 257109 w 2287661"/>
              <a:gd name="connsiteY2287" fmla="*/ 2207556 h 2878261"/>
              <a:gd name="connsiteX2288" fmla="*/ 256514 w 2287661"/>
              <a:gd name="connsiteY2288" fmla="*/ 2209110 h 2878261"/>
              <a:gd name="connsiteX2289" fmla="*/ 255920 w 2287661"/>
              <a:gd name="connsiteY2289" fmla="*/ 2210554 h 2878261"/>
              <a:gd name="connsiteX2290" fmla="*/ 255028 w 2287661"/>
              <a:gd name="connsiteY2290" fmla="*/ 2211997 h 2878261"/>
              <a:gd name="connsiteX2291" fmla="*/ 254135 w 2287661"/>
              <a:gd name="connsiteY2291" fmla="*/ 2213552 h 2878261"/>
              <a:gd name="connsiteX2292" fmla="*/ 253094 w 2287661"/>
              <a:gd name="connsiteY2292" fmla="*/ 2214884 h 2878261"/>
              <a:gd name="connsiteX2293" fmla="*/ 251904 w 2287661"/>
              <a:gd name="connsiteY2293" fmla="*/ 2216328 h 2878261"/>
              <a:gd name="connsiteX2294" fmla="*/ 251161 w 2287661"/>
              <a:gd name="connsiteY2294" fmla="*/ 2230209 h 2878261"/>
              <a:gd name="connsiteX2295" fmla="*/ 250120 w 2287661"/>
              <a:gd name="connsiteY2295" fmla="*/ 2244089 h 2878261"/>
              <a:gd name="connsiteX2296" fmla="*/ 248931 w 2287661"/>
              <a:gd name="connsiteY2296" fmla="*/ 2257970 h 2878261"/>
              <a:gd name="connsiteX2297" fmla="*/ 247592 w 2287661"/>
              <a:gd name="connsiteY2297" fmla="*/ 2271739 h 2878261"/>
              <a:gd name="connsiteX2298" fmla="*/ 246254 w 2287661"/>
              <a:gd name="connsiteY2298" fmla="*/ 2285731 h 2878261"/>
              <a:gd name="connsiteX2299" fmla="*/ 244767 w 2287661"/>
              <a:gd name="connsiteY2299" fmla="*/ 2299500 h 2878261"/>
              <a:gd name="connsiteX2300" fmla="*/ 241644 w 2287661"/>
              <a:gd name="connsiteY2300" fmla="*/ 2327150 h 2878261"/>
              <a:gd name="connsiteX2301" fmla="*/ 238075 w 2287661"/>
              <a:gd name="connsiteY2301" fmla="*/ 2354578 h 2878261"/>
              <a:gd name="connsiteX2302" fmla="*/ 234209 w 2287661"/>
              <a:gd name="connsiteY2302" fmla="*/ 2382006 h 2878261"/>
              <a:gd name="connsiteX2303" fmla="*/ 229896 w 2287661"/>
              <a:gd name="connsiteY2303" fmla="*/ 2409545 h 2878261"/>
              <a:gd name="connsiteX2304" fmla="*/ 225584 w 2287661"/>
              <a:gd name="connsiteY2304" fmla="*/ 2436973 h 2878261"/>
              <a:gd name="connsiteX2305" fmla="*/ 220974 w 2287661"/>
              <a:gd name="connsiteY2305" fmla="*/ 2464400 h 2878261"/>
              <a:gd name="connsiteX2306" fmla="*/ 216067 w 2287661"/>
              <a:gd name="connsiteY2306" fmla="*/ 2491717 h 2878261"/>
              <a:gd name="connsiteX2307" fmla="*/ 206252 w 2287661"/>
              <a:gd name="connsiteY2307" fmla="*/ 2546351 h 2878261"/>
              <a:gd name="connsiteX2308" fmla="*/ 195993 w 2287661"/>
              <a:gd name="connsiteY2308" fmla="*/ 2600985 h 2878261"/>
              <a:gd name="connsiteX2309" fmla="*/ 186178 w 2287661"/>
              <a:gd name="connsiteY2309" fmla="*/ 2655618 h 2878261"/>
              <a:gd name="connsiteX2310" fmla="*/ 186921 w 2287661"/>
              <a:gd name="connsiteY2310" fmla="*/ 2657728 h 2878261"/>
              <a:gd name="connsiteX2311" fmla="*/ 187219 w 2287661"/>
              <a:gd name="connsiteY2311" fmla="*/ 2659727 h 2878261"/>
              <a:gd name="connsiteX2312" fmla="*/ 187516 w 2287661"/>
              <a:gd name="connsiteY2312" fmla="*/ 2661615 h 2878261"/>
              <a:gd name="connsiteX2313" fmla="*/ 187516 w 2287661"/>
              <a:gd name="connsiteY2313" fmla="*/ 2663502 h 2878261"/>
              <a:gd name="connsiteX2314" fmla="*/ 187516 w 2287661"/>
              <a:gd name="connsiteY2314" fmla="*/ 2665390 h 2878261"/>
              <a:gd name="connsiteX2315" fmla="*/ 187219 w 2287661"/>
              <a:gd name="connsiteY2315" fmla="*/ 2667278 h 2878261"/>
              <a:gd name="connsiteX2316" fmla="*/ 186921 w 2287661"/>
              <a:gd name="connsiteY2316" fmla="*/ 2669055 h 2878261"/>
              <a:gd name="connsiteX2317" fmla="*/ 186326 w 2287661"/>
              <a:gd name="connsiteY2317" fmla="*/ 2670942 h 2878261"/>
              <a:gd name="connsiteX2318" fmla="*/ 185136 w 2287661"/>
              <a:gd name="connsiteY2318" fmla="*/ 2674496 h 2878261"/>
              <a:gd name="connsiteX2319" fmla="*/ 183650 w 2287661"/>
              <a:gd name="connsiteY2319" fmla="*/ 2677938 h 2878261"/>
              <a:gd name="connsiteX2320" fmla="*/ 180378 w 2287661"/>
              <a:gd name="connsiteY2320" fmla="*/ 2684934 h 2878261"/>
              <a:gd name="connsiteX2321" fmla="*/ 179784 w 2287661"/>
              <a:gd name="connsiteY2321" fmla="*/ 2687932 h 2878261"/>
              <a:gd name="connsiteX2322" fmla="*/ 178891 w 2287661"/>
              <a:gd name="connsiteY2322" fmla="*/ 2690819 h 2878261"/>
              <a:gd name="connsiteX2323" fmla="*/ 177999 w 2287661"/>
              <a:gd name="connsiteY2323" fmla="*/ 2693929 h 2878261"/>
              <a:gd name="connsiteX2324" fmla="*/ 176958 w 2287661"/>
              <a:gd name="connsiteY2324" fmla="*/ 2696816 h 2878261"/>
              <a:gd name="connsiteX2325" fmla="*/ 176066 w 2287661"/>
              <a:gd name="connsiteY2325" fmla="*/ 2699703 h 2878261"/>
              <a:gd name="connsiteX2326" fmla="*/ 174876 w 2287661"/>
              <a:gd name="connsiteY2326" fmla="*/ 2702479 h 2878261"/>
              <a:gd name="connsiteX2327" fmla="*/ 173389 w 2287661"/>
              <a:gd name="connsiteY2327" fmla="*/ 2705477 h 2878261"/>
              <a:gd name="connsiteX2328" fmla="*/ 172051 w 2287661"/>
              <a:gd name="connsiteY2328" fmla="*/ 2708253 h 2878261"/>
              <a:gd name="connsiteX2329" fmla="*/ 170563 w 2287661"/>
              <a:gd name="connsiteY2329" fmla="*/ 2710918 h 2878261"/>
              <a:gd name="connsiteX2330" fmla="*/ 169076 w 2287661"/>
              <a:gd name="connsiteY2330" fmla="*/ 2713694 h 2878261"/>
              <a:gd name="connsiteX2331" fmla="*/ 167590 w 2287661"/>
              <a:gd name="connsiteY2331" fmla="*/ 2716138 h 2878261"/>
              <a:gd name="connsiteX2332" fmla="*/ 165805 w 2287661"/>
              <a:gd name="connsiteY2332" fmla="*/ 2718803 h 2878261"/>
              <a:gd name="connsiteX2333" fmla="*/ 164021 w 2287661"/>
              <a:gd name="connsiteY2333" fmla="*/ 2721245 h 2878261"/>
              <a:gd name="connsiteX2334" fmla="*/ 162088 w 2287661"/>
              <a:gd name="connsiteY2334" fmla="*/ 2723799 h 2878261"/>
              <a:gd name="connsiteX2335" fmla="*/ 160303 w 2287661"/>
              <a:gd name="connsiteY2335" fmla="*/ 2726020 h 2878261"/>
              <a:gd name="connsiteX2336" fmla="*/ 158370 w 2287661"/>
              <a:gd name="connsiteY2336" fmla="*/ 2728352 h 2878261"/>
              <a:gd name="connsiteX2337" fmla="*/ 156288 w 2287661"/>
              <a:gd name="connsiteY2337" fmla="*/ 2730462 h 2878261"/>
              <a:gd name="connsiteX2338" fmla="*/ 154355 w 2287661"/>
              <a:gd name="connsiteY2338" fmla="*/ 2732572 h 2878261"/>
              <a:gd name="connsiteX2339" fmla="*/ 152124 w 2287661"/>
              <a:gd name="connsiteY2339" fmla="*/ 2734570 h 2878261"/>
              <a:gd name="connsiteX2340" fmla="*/ 150043 w 2287661"/>
              <a:gd name="connsiteY2340" fmla="*/ 2736458 h 2878261"/>
              <a:gd name="connsiteX2341" fmla="*/ 147812 w 2287661"/>
              <a:gd name="connsiteY2341" fmla="*/ 2738235 h 2878261"/>
              <a:gd name="connsiteX2342" fmla="*/ 145581 w 2287661"/>
              <a:gd name="connsiteY2342" fmla="*/ 2739790 h 2878261"/>
              <a:gd name="connsiteX2343" fmla="*/ 143500 w 2287661"/>
              <a:gd name="connsiteY2343" fmla="*/ 2741233 h 2878261"/>
              <a:gd name="connsiteX2344" fmla="*/ 141269 w 2287661"/>
              <a:gd name="connsiteY2344" fmla="*/ 2742677 h 2878261"/>
              <a:gd name="connsiteX2345" fmla="*/ 139039 w 2287661"/>
              <a:gd name="connsiteY2345" fmla="*/ 2743898 h 2878261"/>
              <a:gd name="connsiteX2346" fmla="*/ 136808 w 2287661"/>
              <a:gd name="connsiteY2346" fmla="*/ 2745009 h 2878261"/>
              <a:gd name="connsiteX2347" fmla="*/ 134577 w 2287661"/>
              <a:gd name="connsiteY2347" fmla="*/ 2745897 h 2878261"/>
              <a:gd name="connsiteX2348" fmla="*/ 132495 w 2287661"/>
              <a:gd name="connsiteY2348" fmla="*/ 2746786 h 2878261"/>
              <a:gd name="connsiteX2349" fmla="*/ 130265 w 2287661"/>
              <a:gd name="connsiteY2349" fmla="*/ 2747452 h 2878261"/>
              <a:gd name="connsiteX2350" fmla="*/ 128034 w 2287661"/>
              <a:gd name="connsiteY2350" fmla="*/ 2748007 h 2878261"/>
              <a:gd name="connsiteX2351" fmla="*/ 125804 w 2287661"/>
              <a:gd name="connsiteY2351" fmla="*/ 2748340 h 2878261"/>
              <a:gd name="connsiteX2352" fmla="*/ 123573 w 2287661"/>
              <a:gd name="connsiteY2352" fmla="*/ 2748451 h 2878261"/>
              <a:gd name="connsiteX2353" fmla="*/ 121789 w 2287661"/>
              <a:gd name="connsiteY2353" fmla="*/ 2749340 h 2878261"/>
              <a:gd name="connsiteX2354" fmla="*/ 119707 w 2287661"/>
              <a:gd name="connsiteY2354" fmla="*/ 2750228 h 2878261"/>
              <a:gd name="connsiteX2355" fmla="*/ 117774 w 2287661"/>
              <a:gd name="connsiteY2355" fmla="*/ 2750894 h 2878261"/>
              <a:gd name="connsiteX2356" fmla="*/ 115989 w 2287661"/>
              <a:gd name="connsiteY2356" fmla="*/ 2751561 h 2878261"/>
              <a:gd name="connsiteX2357" fmla="*/ 113907 w 2287661"/>
              <a:gd name="connsiteY2357" fmla="*/ 2752116 h 2878261"/>
              <a:gd name="connsiteX2358" fmla="*/ 112123 w 2287661"/>
              <a:gd name="connsiteY2358" fmla="*/ 2752671 h 2878261"/>
              <a:gd name="connsiteX2359" fmla="*/ 108108 w 2287661"/>
              <a:gd name="connsiteY2359" fmla="*/ 2753448 h 2878261"/>
              <a:gd name="connsiteX2360" fmla="*/ 104093 w 2287661"/>
              <a:gd name="connsiteY2360" fmla="*/ 2753892 h 2878261"/>
              <a:gd name="connsiteX2361" fmla="*/ 100226 w 2287661"/>
              <a:gd name="connsiteY2361" fmla="*/ 2754226 h 2878261"/>
              <a:gd name="connsiteX2362" fmla="*/ 96212 w 2287661"/>
              <a:gd name="connsiteY2362" fmla="*/ 2754336 h 2878261"/>
              <a:gd name="connsiteX2363" fmla="*/ 92197 w 2287661"/>
              <a:gd name="connsiteY2363" fmla="*/ 2754448 h 2878261"/>
              <a:gd name="connsiteX2364" fmla="*/ 84166 w 2287661"/>
              <a:gd name="connsiteY2364" fmla="*/ 2754448 h 2878261"/>
              <a:gd name="connsiteX2365" fmla="*/ 80152 w 2287661"/>
              <a:gd name="connsiteY2365" fmla="*/ 2754448 h 2878261"/>
              <a:gd name="connsiteX2366" fmla="*/ 76137 w 2287661"/>
              <a:gd name="connsiteY2366" fmla="*/ 2754558 h 2878261"/>
              <a:gd name="connsiteX2367" fmla="*/ 72271 w 2287661"/>
              <a:gd name="connsiteY2367" fmla="*/ 2754670 h 2878261"/>
              <a:gd name="connsiteX2368" fmla="*/ 68107 w 2287661"/>
              <a:gd name="connsiteY2368" fmla="*/ 2755114 h 2878261"/>
              <a:gd name="connsiteX2369" fmla="*/ 64240 w 2287661"/>
              <a:gd name="connsiteY2369" fmla="*/ 2755669 h 2878261"/>
              <a:gd name="connsiteX2370" fmla="*/ 60374 w 2287661"/>
              <a:gd name="connsiteY2370" fmla="*/ 2756557 h 2878261"/>
              <a:gd name="connsiteX2371" fmla="*/ 25280 w 2287661"/>
              <a:gd name="connsiteY2371" fmla="*/ 2754558 h 2878261"/>
              <a:gd name="connsiteX2372" fmla="*/ 22454 w 2287661"/>
              <a:gd name="connsiteY2372" fmla="*/ 2754558 h 2878261"/>
              <a:gd name="connsiteX2373" fmla="*/ 19332 w 2287661"/>
              <a:gd name="connsiteY2373" fmla="*/ 2754448 h 2878261"/>
              <a:gd name="connsiteX2374" fmla="*/ 17845 w 2287661"/>
              <a:gd name="connsiteY2374" fmla="*/ 2754336 h 2878261"/>
              <a:gd name="connsiteX2375" fmla="*/ 16209 w 2287661"/>
              <a:gd name="connsiteY2375" fmla="*/ 2754003 h 2878261"/>
              <a:gd name="connsiteX2376" fmla="*/ 14871 w 2287661"/>
              <a:gd name="connsiteY2376" fmla="*/ 2753670 h 2878261"/>
              <a:gd name="connsiteX2377" fmla="*/ 13384 w 2287661"/>
              <a:gd name="connsiteY2377" fmla="*/ 2753337 h 2878261"/>
              <a:gd name="connsiteX2378" fmla="*/ 12194 w 2287661"/>
              <a:gd name="connsiteY2378" fmla="*/ 2752782 h 2878261"/>
              <a:gd name="connsiteX2379" fmla="*/ 11005 w 2287661"/>
              <a:gd name="connsiteY2379" fmla="*/ 2752116 h 2878261"/>
              <a:gd name="connsiteX2380" fmla="*/ 10112 w 2287661"/>
              <a:gd name="connsiteY2380" fmla="*/ 2751561 h 2878261"/>
              <a:gd name="connsiteX2381" fmla="*/ 9369 w 2287661"/>
              <a:gd name="connsiteY2381" fmla="*/ 2750783 h 2878261"/>
              <a:gd name="connsiteX2382" fmla="*/ 8625 w 2287661"/>
              <a:gd name="connsiteY2382" fmla="*/ 2749895 h 2878261"/>
              <a:gd name="connsiteX2383" fmla="*/ 8328 w 2287661"/>
              <a:gd name="connsiteY2383" fmla="*/ 2749006 h 2878261"/>
              <a:gd name="connsiteX2384" fmla="*/ 8328 w 2287661"/>
              <a:gd name="connsiteY2384" fmla="*/ 2748007 h 2878261"/>
              <a:gd name="connsiteX2385" fmla="*/ 8477 w 2287661"/>
              <a:gd name="connsiteY2385" fmla="*/ 2746786 h 2878261"/>
              <a:gd name="connsiteX2386" fmla="*/ 9220 w 2287661"/>
              <a:gd name="connsiteY2386" fmla="*/ 2743676 h 2878261"/>
              <a:gd name="connsiteX2387" fmla="*/ 9815 w 2287661"/>
              <a:gd name="connsiteY2387" fmla="*/ 2740678 h 2878261"/>
              <a:gd name="connsiteX2388" fmla="*/ 10112 w 2287661"/>
              <a:gd name="connsiteY2388" fmla="*/ 2737680 h 2878261"/>
              <a:gd name="connsiteX2389" fmla="*/ 10707 w 2287661"/>
              <a:gd name="connsiteY2389" fmla="*/ 2734682 h 2878261"/>
              <a:gd name="connsiteX2390" fmla="*/ 10856 w 2287661"/>
              <a:gd name="connsiteY2390" fmla="*/ 2731683 h 2878261"/>
              <a:gd name="connsiteX2391" fmla="*/ 11005 w 2287661"/>
              <a:gd name="connsiteY2391" fmla="*/ 2728574 h 2878261"/>
              <a:gd name="connsiteX2392" fmla="*/ 11005 w 2287661"/>
              <a:gd name="connsiteY2392" fmla="*/ 2722689 h 2878261"/>
              <a:gd name="connsiteX2393" fmla="*/ 10558 w 2287661"/>
              <a:gd name="connsiteY2393" fmla="*/ 2716804 h 2878261"/>
              <a:gd name="connsiteX2394" fmla="*/ 9963 w 2287661"/>
              <a:gd name="connsiteY2394" fmla="*/ 2710918 h 2878261"/>
              <a:gd name="connsiteX2395" fmla="*/ 9220 w 2287661"/>
              <a:gd name="connsiteY2395" fmla="*/ 2704922 h 2878261"/>
              <a:gd name="connsiteX2396" fmla="*/ 8179 w 2287661"/>
              <a:gd name="connsiteY2396" fmla="*/ 2699147 h 2878261"/>
              <a:gd name="connsiteX2397" fmla="*/ 5949 w 2287661"/>
              <a:gd name="connsiteY2397" fmla="*/ 2687377 h 2878261"/>
              <a:gd name="connsiteX2398" fmla="*/ 4908 w 2287661"/>
              <a:gd name="connsiteY2398" fmla="*/ 2681492 h 2878261"/>
              <a:gd name="connsiteX2399" fmla="*/ 4015 w 2287661"/>
              <a:gd name="connsiteY2399" fmla="*/ 2675717 h 2878261"/>
              <a:gd name="connsiteX2400" fmla="*/ 3421 w 2287661"/>
              <a:gd name="connsiteY2400" fmla="*/ 2669721 h 2878261"/>
              <a:gd name="connsiteX2401" fmla="*/ 2825 w 2287661"/>
              <a:gd name="connsiteY2401" fmla="*/ 2663724 h 2878261"/>
              <a:gd name="connsiteX2402" fmla="*/ 2677 w 2287661"/>
              <a:gd name="connsiteY2402" fmla="*/ 2657950 h 2878261"/>
              <a:gd name="connsiteX2403" fmla="*/ 2677 w 2287661"/>
              <a:gd name="connsiteY2403" fmla="*/ 2654952 h 2878261"/>
              <a:gd name="connsiteX2404" fmla="*/ 2825 w 2287661"/>
              <a:gd name="connsiteY2404" fmla="*/ 2651954 h 2878261"/>
              <a:gd name="connsiteX2405" fmla="*/ 3272 w 2287661"/>
              <a:gd name="connsiteY2405" fmla="*/ 2647401 h 2878261"/>
              <a:gd name="connsiteX2406" fmla="*/ 3421 w 2287661"/>
              <a:gd name="connsiteY2406" fmla="*/ 2642848 h 2878261"/>
              <a:gd name="connsiteX2407" fmla="*/ 3421 w 2287661"/>
              <a:gd name="connsiteY2407" fmla="*/ 2633743 h 2878261"/>
              <a:gd name="connsiteX2408" fmla="*/ 3123 w 2287661"/>
              <a:gd name="connsiteY2408" fmla="*/ 2624748 h 2878261"/>
              <a:gd name="connsiteX2409" fmla="*/ 2528 w 2287661"/>
              <a:gd name="connsiteY2409" fmla="*/ 2615643 h 2878261"/>
              <a:gd name="connsiteX2410" fmla="*/ 1339 w 2287661"/>
              <a:gd name="connsiteY2410" fmla="*/ 2597431 h 2878261"/>
              <a:gd name="connsiteX2411" fmla="*/ 744 w 2287661"/>
              <a:gd name="connsiteY2411" fmla="*/ 2588326 h 2878261"/>
              <a:gd name="connsiteX2412" fmla="*/ 149 w 2287661"/>
              <a:gd name="connsiteY2412" fmla="*/ 2579220 h 2878261"/>
              <a:gd name="connsiteX2413" fmla="*/ 0 w 2287661"/>
              <a:gd name="connsiteY2413" fmla="*/ 2570114 h 2878261"/>
              <a:gd name="connsiteX2414" fmla="*/ 0 w 2287661"/>
              <a:gd name="connsiteY2414" fmla="*/ 2561120 h 2878261"/>
              <a:gd name="connsiteX2415" fmla="*/ 149 w 2287661"/>
              <a:gd name="connsiteY2415" fmla="*/ 2556567 h 2878261"/>
              <a:gd name="connsiteX2416" fmla="*/ 298 w 2287661"/>
              <a:gd name="connsiteY2416" fmla="*/ 2552014 h 2878261"/>
              <a:gd name="connsiteX2417" fmla="*/ 744 w 2287661"/>
              <a:gd name="connsiteY2417" fmla="*/ 2547572 h 2878261"/>
              <a:gd name="connsiteX2418" fmla="*/ 1190 w 2287661"/>
              <a:gd name="connsiteY2418" fmla="*/ 2543020 h 2878261"/>
              <a:gd name="connsiteX2419" fmla="*/ 1934 w 2287661"/>
              <a:gd name="connsiteY2419" fmla="*/ 2538467 h 2878261"/>
              <a:gd name="connsiteX2420" fmla="*/ 2677 w 2287661"/>
              <a:gd name="connsiteY2420" fmla="*/ 2534025 h 2878261"/>
              <a:gd name="connsiteX2421" fmla="*/ 3569 w 2287661"/>
              <a:gd name="connsiteY2421" fmla="*/ 2529584 h 2878261"/>
              <a:gd name="connsiteX2422" fmla="*/ 4759 w 2287661"/>
              <a:gd name="connsiteY2422" fmla="*/ 2525031 h 2878261"/>
              <a:gd name="connsiteX2423" fmla="*/ 5949 w 2287661"/>
              <a:gd name="connsiteY2423" fmla="*/ 2520589 h 2878261"/>
              <a:gd name="connsiteX2424" fmla="*/ 7436 w 2287661"/>
              <a:gd name="connsiteY2424" fmla="*/ 2516147 h 2878261"/>
              <a:gd name="connsiteX2425" fmla="*/ 9220 w 2287661"/>
              <a:gd name="connsiteY2425" fmla="*/ 2511705 h 2878261"/>
              <a:gd name="connsiteX2426" fmla="*/ 11005 w 2287661"/>
              <a:gd name="connsiteY2426" fmla="*/ 2507263 h 2878261"/>
              <a:gd name="connsiteX2427" fmla="*/ 11599 w 2287661"/>
              <a:gd name="connsiteY2427" fmla="*/ 2496492 h 2878261"/>
              <a:gd name="connsiteX2428" fmla="*/ 11897 w 2287661"/>
              <a:gd name="connsiteY2428" fmla="*/ 2485832 h 2878261"/>
              <a:gd name="connsiteX2429" fmla="*/ 12194 w 2287661"/>
              <a:gd name="connsiteY2429" fmla="*/ 2475283 h 2878261"/>
              <a:gd name="connsiteX2430" fmla="*/ 12789 w 2287661"/>
              <a:gd name="connsiteY2430" fmla="*/ 2464512 h 2878261"/>
              <a:gd name="connsiteX2431" fmla="*/ 13384 w 2287661"/>
              <a:gd name="connsiteY2431" fmla="*/ 2453851 h 2878261"/>
              <a:gd name="connsiteX2432" fmla="*/ 13830 w 2287661"/>
              <a:gd name="connsiteY2432" fmla="*/ 2448521 h 2878261"/>
              <a:gd name="connsiteX2433" fmla="*/ 14574 w 2287661"/>
              <a:gd name="connsiteY2433" fmla="*/ 2443191 h 2878261"/>
              <a:gd name="connsiteX2434" fmla="*/ 15466 w 2287661"/>
              <a:gd name="connsiteY2434" fmla="*/ 2437861 h 2878261"/>
              <a:gd name="connsiteX2435" fmla="*/ 16209 w 2287661"/>
              <a:gd name="connsiteY2435" fmla="*/ 2432642 h 2878261"/>
              <a:gd name="connsiteX2436" fmla="*/ 17399 w 2287661"/>
              <a:gd name="connsiteY2436" fmla="*/ 2427423 h 2878261"/>
              <a:gd name="connsiteX2437" fmla="*/ 18885 w 2287661"/>
              <a:gd name="connsiteY2437" fmla="*/ 2422204 h 2878261"/>
              <a:gd name="connsiteX2438" fmla="*/ 17696 w 2287661"/>
              <a:gd name="connsiteY2438" fmla="*/ 2416319 h 2878261"/>
              <a:gd name="connsiteX2439" fmla="*/ 16655 w 2287661"/>
              <a:gd name="connsiteY2439" fmla="*/ 2410544 h 2878261"/>
              <a:gd name="connsiteX2440" fmla="*/ 16060 w 2287661"/>
              <a:gd name="connsiteY2440" fmla="*/ 2404659 h 2878261"/>
              <a:gd name="connsiteX2441" fmla="*/ 15912 w 2287661"/>
              <a:gd name="connsiteY2441" fmla="*/ 2398996 h 2878261"/>
              <a:gd name="connsiteX2442" fmla="*/ 15912 w 2287661"/>
              <a:gd name="connsiteY2442" fmla="*/ 2393221 h 2878261"/>
              <a:gd name="connsiteX2443" fmla="*/ 16060 w 2287661"/>
              <a:gd name="connsiteY2443" fmla="*/ 2387336 h 2878261"/>
              <a:gd name="connsiteX2444" fmla="*/ 16655 w 2287661"/>
              <a:gd name="connsiteY2444" fmla="*/ 2381673 h 2878261"/>
              <a:gd name="connsiteX2445" fmla="*/ 17101 w 2287661"/>
              <a:gd name="connsiteY2445" fmla="*/ 2375898 h 2878261"/>
              <a:gd name="connsiteX2446" fmla="*/ 18588 w 2287661"/>
              <a:gd name="connsiteY2446" fmla="*/ 2364461 h 2878261"/>
              <a:gd name="connsiteX2447" fmla="*/ 20373 w 2287661"/>
              <a:gd name="connsiteY2447" fmla="*/ 2352912 h 2878261"/>
              <a:gd name="connsiteX2448" fmla="*/ 22009 w 2287661"/>
              <a:gd name="connsiteY2448" fmla="*/ 2341586 h 2878261"/>
              <a:gd name="connsiteX2449" fmla="*/ 22752 w 2287661"/>
              <a:gd name="connsiteY2449" fmla="*/ 2335812 h 2878261"/>
              <a:gd name="connsiteX2450" fmla="*/ 23198 w 2287661"/>
              <a:gd name="connsiteY2450" fmla="*/ 2330259 h 2878261"/>
              <a:gd name="connsiteX2451" fmla="*/ 25131 w 2287661"/>
              <a:gd name="connsiteY2451" fmla="*/ 2308828 h 2878261"/>
              <a:gd name="connsiteX2452" fmla="*/ 26767 w 2287661"/>
              <a:gd name="connsiteY2452" fmla="*/ 2287507 h 2878261"/>
              <a:gd name="connsiteX2453" fmla="*/ 28551 w 2287661"/>
              <a:gd name="connsiteY2453" fmla="*/ 2266076 h 2878261"/>
              <a:gd name="connsiteX2454" fmla="*/ 29889 w 2287661"/>
              <a:gd name="connsiteY2454" fmla="*/ 2244644 h 2878261"/>
              <a:gd name="connsiteX2455" fmla="*/ 31079 w 2287661"/>
              <a:gd name="connsiteY2455" fmla="*/ 2223324 h 2878261"/>
              <a:gd name="connsiteX2456" fmla="*/ 32269 w 2287661"/>
              <a:gd name="connsiteY2456" fmla="*/ 2201892 h 2878261"/>
              <a:gd name="connsiteX2457" fmla="*/ 33013 w 2287661"/>
              <a:gd name="connsiteY2457" fmla="*/ 2180461 h 2878261"/>
              <a:gd name="connsiteX2458" fmla="*/ 33905 w 2287661"/>
              <a:gd name="connsiteY2458" fmla="*/ 2158918 h 2878261"/>
              <a:gd name="connsiteX2459" fmla="*/ 32269 w 2287661"/>
              <a:gd name="connsiteY2459" fmla="*/ 1867872 h 2878261"/>
              <a:gd name="connsiteX2460" fmla="*/ 32864 w 2287661"/>
              <a:gd name="connsiteY2460" fmla="*/ 1846663 h 2878261"/>
              <a:gd name="connsiteX2461" fmla="*/ 32715 w 2287661"/>
              <a:gd name="connsiteY2461" fmla="*/ 1828896 h 2878261"/>
              <a:gd name="connsiteX2462" fmla="*/ 32566 w 2287661"/>
              <a:gd name="connsiteY2462" fmla="*/ 1811128 h 2878261"/>
              <a:gd name="connsiteX2463" fmla="*/ 29889 w 2287661"/>
              <a:gd name="connsiteY2463" fmla="*/ 1619577 h 2878261"/>
              <a:gd name="connsiteX2464" fmla="*/ 29295 w 2287661"/>
              <a:gd name="connsiteY2464" fmla="*/ 1571606 h 2878261"/>
              <a:gd name="connsiteX2465" fmla="*/ 28849 w 2287661"/>
              <a:gd name="connsiteY2465" fmla="*/ 1523747 h 2878261"/>
              <a:gd name="connsiteX2466" fmla="*/ 28551 w 2287661"/>
              <a:gd name="connsiteY2466" fmla="*/ 1475886 h 2878261"/>
              <a:gd name="connsiteX2467" fmla="*/ 28106 w 2287661"/>
              <a:gd name="connsiteY2467" fmla="*/ 1428027 h 2878261"/>
              <a:gd name="connsiteX2468" fmla="*/ 28106 w 2287661"/>
              <a:gd name="connsiteY2468" fmla="*/ 1419476 h 2878261"/>
              <a:gd name="connsiteX2469" fmla="*/ 27808 w 2287661"/>
              <a:gd name="connsiteY2469" fmla="*/ 1410926 h 2878261"/>
              <a:gd name="connsiteX2470" fmla="*/ 26916 w 2287661"/>
              <a:gd name="connsiteY2470" fmla="*/ 1393936 h 2878261"/>
              <a:gd name="connsiteX2471" fmla="*/ 25875 w 2287661"/>
              <a:gd name="connsiteY2471" fmla="*/ 1376835 h 2878261"/>
              <a:gd name="connsiteX2472" fmla="*/ 25578 w 2287661"/>
              <a:gd name="connsiteY2472" fmla="*/ 1368174 h 2878261"/>
              <a:gd name="connsiteX2473" fmla="*/ 25280 w 2287661"/>
              <a:gd name="connsiteY2473" fmla="*/ 1359734 h 2878261"/>
              <a:gd name="connsiteX2474" fmla="*/ 25131 w 2287661"/>
              <a:gd name="connsiteY2474" fmla="*/ 1351295 h 2878261"/>
              <a:gd name="connsiteX2475" fmla="*/ 25131 w 2287661"/>
              <a:gd name="connsiteY2475" fmla="*/ 1342634 h 2878261"/>
              <a:gd name="connsiteX2476" fmla="*/ 25280 w 2287661"/>
              <a:gd name="connsiteY2476" fmla="*/ 1334194 h 2878261"/>
              <a:gd name="connsiteX2477" fmla="*/ 25726 w 2287661"/>
              <a:gd name="connsiteY2477" fmla="*/ 1325644 h 2878261"/>
              <a:gd name="connsiteX2478" fmla="*/ 26470 w 2287661"/>
              <a:gd name="connsiteY2478" fmla="*/ 1317094 h 2878261"/>
              <a:gd name="connsiteX2479" fmla="*/ 27659 w 2287661"/>
              <a:gd name="connsiteY2479" fmla="*/ 1308543 h 2878261"/>
              <a:gd name="connsiteX2480" fmla="*/ 28254 w 2287661"/>
              <a:gd name="connsiteY2480" fmla="*/ 1304435 h 2878261"/>
              <a:gd name="connsiteX2481" fmla="*/ 29146 w 2287661"/>
              <a:gd name="connsiteY2481" fmla="*/ 1300104 h 2878261"/>
              <a:gd name="connsiteX2482" fmla="*/ 30187 w 2287661"/>
              <a:gd name="connsiteY2482" fmla="*/ 1295884 h 2878261"/>
              <a:gd name="connsiteX2483" fmla="*/ 31228 w 2287661"/>
              <a:gd name="connsiteY2483" fmla="*/ 1291665 h 2878261"/>
              <a:gd name="connsiteX2484" fmla="*/ 29444 w 2287661"/>
              <a:gd name="connsiteY2484" fmla="*/ 1280116 h 2878261"/>
              <a:gd name="connsiteX2485" fmla="*/ 28106 w 2287661"/>
              <a:gd name="connsiteY2485" fmla="*/ 1268456 h 2878261"/>
              <a:gd name="connsiteX2486" fmla="*/ 27065 w 2287661"/>
              <a:gd name="connsiteY2486" fmla="*/ 1256908 h 2878261"/>
              <a:gd name="connsiteX2487" fmla="*/ 26470 w 2287661"/>
              <a:gd name="connsiteY2487" fmla="*/ 1245248 h 2878261"/>
              <a:gd name="connsiteX2488" fmla="*/ 25726 w 2287661"/>
              <a:gd name="connsiteY2488" fmla="*/ 1233588 h 2878261"/>
              <a:gd name="connsiteX2489" fmla="*/ 25429 w 2287661"/>
              <a:gd name="connsiteY2489" fmla="*/ 1221929 h 2878261"/>
              <a:gd name="connsiteX2490" fmla="*/ 25280 w 2287661"/>
              <a:gd name="connsiteY2490" fmla="*/ 1210380 h 2878261"/>
              <a:gd name="connsiteX2491" fmla="*/ 25131 w 2287661"/>
              <a:gd name="connsiteY2491" fmla="*/ 1198832 h 2878261"/>
              <a:gd name="connsiteX2492" fmla="*/ 25429 w 2287661"/>
              <a:gd name="connsiteY2492" fmla="*/ 1175512 h 2878261"/>
              <a:gd name="connsiteX2493" fmla="*/ 25726 w 2287661"/>
              <a:gd name="connsiteY2493" fmla="*/ 1152193 h 2878261"/>
              <a:gd name="connsiteX2494" fmla="*/ 26321 w 2287661"/>
              <a:gd name="connsiteY2494" fmla="*/ 1128874 h 2878261"/>
              <a:gd name="connsiteX2495" fmla="*/ 26618 w 2287661"/>
              <a:gd name="connsiteY2495" fmla="*/ 1105777 h 2878261"/>
              <a:gd name="connsiteX2496" fmla="*/ 26767 w 2287661"/>
              <a:gd name="connsiteY2496" fmla="*/ 1092563 h 2878261"/>
              <a:gd name="connsiteX2497" fmla="*/ 26618 w 2287661"/>
              <a:gd name="connsiteY2497" fmla="*/ 1079459 h 2878261"/>
              <a:gd name="connsiteX2498" fmla="*/ 26321 w 2287661"/>
              <a:gd name="connsiteY2498" fmla="*/ 1053031 h 2878261"/>
              <a:gd name="connsiteX2499" fmla="*/ 25875 w 2287661"/>
              <a:gd name="connsiteY2499" fmla="*/ 1026714 h 2878261"/>
              <a:gd name="connsiteX2500" fmla="*/ 25726 w 2287661"/>
              <a:gd name="connsiteY2500" fmla="*/ 1000396 h 2878261"/>
              <a:gd name="connsiteX2501" fmla="*/ 25726 w 2287661"/>
              <a:gd name="connsiteY2501" fmla="*/ 987182 h 2878261"/>
              <a:gd name="connsiteX2502" fmla="*/ 25875 w 2287661"/>
              <a:gd name="connsiteY2502" fmla="*/ 973968 h 2878261"/>
              <a:gd name="connsiteX2503" fmla="*/ 26321 w 2287661"/>
              <a:gd name="connsiteY2503" fmla="*/ 960753 h 2878261"/>
              <a:gd name="connsiteX2504" fmla="*/ 26767 w 2287661"/>
              <a:gd name="connsiteY2504" fmla="*/ 947650 h 2878261"/>
              <a:gd name="connsiteX2505" fmla="*/ 27510 w 2287661"/>
              <a:gd name="connsiteY2505" fmla="*/ 934547 h 2878261"/>
              <a:gd name="connsiteX2506" fmla="*/ 28254 w 2287661"/>
              <a:gd name="connsiteY2506" fmla="*/ 921444 h 2878261"/>
              <a:gd name="connsiteX2507" fmla="*/ 29444 w 2287661"/>
              <a:gd name="connsiteY2507" fmla="*/ 908229 h 2878261"/>
              <a:gd name="connsiteX2508" fmla="*/ 31079 w 2287661"/>
              <a:gd name="connsiteY2508" fmla="*/ 895015 h 2878261"/>
              <a:gd name="connsiteX2509" fmla="*/ 29889 w 2287661"/>
              <a:gd name="connsiteY2509" fmla="*/ 882023 h 2878261"/>
              <a:gd name="connsiteX2510" fmla="*/ 28998 w 2287661"/>
              <a:gd name="connsiteY2510" fmla="*/ 868809 h 2878261"/>
              <a:gd name="connsiteX2511" fmla="*/ 28106 w 2287661"/>
              <a:gd name="connsiteY2511" fmla="*/ 855817 h 2878261"/>
              <a:gd name="connsiteX2512" fmla="*/ 27510 w 2287661"/>
              <a:gd name="connsiteY2512" fmla="*/ 842603 h 2878261"/>
              <a:gd name="connsiteX2513" fmla="*/ 26916 w 2287661"/>
              <a:gd name="connsiteY2513" fmla="*/ 829499 h 2878261"/>
              <a:gd name="connsiteX2514" fmla="*/ 26470 w 2287661"/>
              <a:gd name="connsiteY2514" fmla="*/ 816396 h 2878261"/>
              <a:gd name="connsiteX2515" fmla="*/ 26321 w 2287661"/>
              <a:gd name="connsiteY2515" fmla="*/ 803293 h 2878261"/>
              <a:gd name="connsiteX2516" fmla="*/ 26172 w 2287661"/>
              <a:gd name="connsiteY2516" fmla="*/ 790190 h 2878261"/>
              <a:gd name="connsiteX2517" fmla="*/ 26172 w 2287661"/>
              <a:gd name="connsiteY2517" fmla="*/ 763983 h 2878261"/>
              <a:gd name="connsiteX2518" fmla="*/ 26470 w 2287661"/>
              <a:gd name="connsiteY2518" fmla="*/ 737777 h 2878261"/>
              <a:gd name="connsiteX2519" fmla="*/ 26916 w 2287661"/>
              <a:gd name="connsiteY2519" fmla="*/ 711570 h 2878261"/>
              <a:gd name="connsiteX2520" fmla="*/ 27808 w 2287661"/>
              <a:gd name="connsiteY2520" fmla="*/ 685364 h 2878261"/>
              <a:gd name="connsiteX2521" fmla="*/ 29741 w 2287661"/>
              <a:gd name="connsiteY2521" fmla="*/ 632951 h 2878261"/>
              <a:gd name="connsiteX2522" fmla="*/ 30485 w 2287661"/>
              <a:gd name="connsiteY2522" fmla="*/ 606745 h 2878261"/>
              <a:gd name="connsiteX2523" fmla="*/ 31377 w 2287661"/>
              <a:gd name="connsiteY2523" fmla="*/ 580539 h 2878261"/>
              <a:gd name="connsiteX2524" fmla="*/ 32120 w 2287661"/>
              <a:gd name="connsiteY2524" fmla="*/ 554332 h 2878261"/>
              <a:gd name="connsiteX2525" fmla="*/ 32566 w 2287661"/>
              <a:gd name="connsiteY2525" fmla="*/ 528015 h 2878261"/>
              <a:gd name="connsiteX2526" fmla="*/ 32566 w 2287661"/>
              <a:gd name="connsiteY2526" fmla="*/ 501808 h 2878261"/>
              <a:gd name="connsiteX2527" fmla="*/ 32566 w 2287661"/>
              <a:gd name="connsiteY2527" fmla="*/ 488705 h 2878261"/>
              <a:gd name="connsiteX2528" fmla="*/ 32269 w 2287661"/>
              <a:gd name="connsiteY2528" fmla="*/ 475602 h 2878261"/>
              <a:gd name="connsiteX2529" fmla="*/ 32864 w 2287661"/>
              <a:gd name="connsiteY2529" fmla="*/ 468606 h 2878261"/>
              <a:gd name="connsiteX2530" fmla="*/ 32120 w 2287661"/>
              <a:gd name="connsiteY2530" fmla="*/ 335797 h 2878261"/>
              <a:gd name="connsiteX2531" fmla="*/ 31823 w 2287661"/>
              <a:gd name="connsiteY2531" fmla="*/ 328801 h 2878261"/>
              <a:gd name="connsiteX2532" fmla="*/ 31823 w 2287661"/>
              <a:gd name="connsiteY2532" fmla="*/ 325359 h 2878261"/>
              <a:gd name="connsiteX2533" fmla="*/ 32120 w 2287661"/>
              <a:gd name="connsiteY2533" fmla="*/ 322028 h 2878261"/>
              <a:gd name="connsiteX2534" fmla="*/ 32418 w 2287661"/>
              <a:gd name="connsiteY2534" fmla="*/ 320362 h 2878261"/>
              <a:gd name="connsiteX2535" fmla="*/ 32715 w 2287661"/>
              <a:gd name="connsiteY2535" fmla="*/ 318696 h 2878261"/>
              <a:gd name="connsiteX2536" fmla="*/ 33161 w 2287661"/>
              <a:gd name="connsiteY2536" fmla="*/ 317142 h 2878261"/>
              <a:gd name="connsiteX2537" fmla="*/ 33905 w 2287661"/>
              <a:gd name="connsiteY2537" fmla="*/ 315476 h 2878261"/>
              <a:gd name="connsiteX2538" fmla="*/ 34797 w 2287661"/>
              <a:gd name="connsiteY2538" fmla="*/ 314033 h 2878261"/>
              <a:gd name="connsiteX2539" fmla="*/ 35838 w 2287661"/>
              <a:gd name="connsiteY2539" fmla="*/ 312589 h 2878261"/>
              <a:gd name="connsiteX2540" fmla="*/ 37027 w 2287661"/>
              <a:gd name="connsiteY2540" fmla="*/ 311146 h 2878261"/>
              <a:gd name="connsiteX2541" fmla="*/ 38514 w 2287661"/>
              <a:gd name="connsiteY2541" fmla="*/ 309702 h 2878261"/>
              <a:gd name="connsiteX2542" fmla="*/ 37325 w 2287661"/>
              <a:gd name="connsiteY2542" fmla="*/ 308147 h 2878261"/>
              <a:gd name="connsiteX2543" fmla="*/ 36284 w 2287661"/>
              <a:gd name="connsiteY2543" fmla="*/ 306704 h 2878261"/>
              <a:gd name="connsiteX2544" fmla="*/ 35541 w 2287661"/>
              <a:gd name="connsiteY2544" fmla="*/ 305149 h 2878261"/>
              <a:gd name="connsiteX2545" fmla="*/ 34945 w 2287661"/>
              <a:gd name="connsiteY2545" fmla="*/ 303595 h 2878261"/>
              <a:gd name="connsiteX2546" fmla="*/ 34202 w 2287661"/>
              <a:gd name="connsiteY2546" fmla="*/ 302151 h 2878261"/>
              <a:gd name="connsiteX2547" fmla="*/ 33905 w 2287661"/>
              <a:gd name="connsiteY2547" fmla="*/ 300708 h 2878261"/>
              <a:gd name="connsiteX2548" fmla="*/ 33459 w 2287661"/>
              <a:gd name="connsiteY2548" fmla="*/ 299153 h 2878261"/>
              <a:gd name="connsiteX2549" fmla="*/ 33161 w 2287661"/>
              <a:gd name="connsiteY2549" fmla="*/ 297709 h 2878261"/>
              <a:gd name="connsiteX2550" fmla="*/ 33013 w 2287661"/>
              <a:gd name="connsiteY2550" fmla="*/ 294600 h 2878261"/>
              <a:gd name="connsiteX2551" fmla="*/ 33013 w 2287661"/>
              <a:gd name="connsiteY2551" fmla="*/ 291713 h 2878261"/>
              <a:gd name="connsiteX2552" fmla="*/ 33607 w 2287661"/>
              <a:gd name="connsiteY2552" fmla="*/ 288826 h 2878261"/>
              <a:gd name="connsiteX2553" fmla="*/ 34054 w 2287661"/>
              <a:gd name="connsiteY2553" fmla="*/ 285828 h 2878261"/>
              <a:gd name="connsiteX2554" fmla="*/ 34945 w 2287661"/>
              <a:gd name="connsiteY2554" fmla="*/ 282829 h 2878261"/>
              <a:gd name="connsiteX2555" fmla="*/ 35838 w 2287661"/>
              <a:gd name="connsiteY2555" fmla="*/ 279942 h 2878261"/>
              <a:gd name="connsiteX2556" fmla="*/ 37622 w 2287661"/>
              <a:gd name="connsiteY2556" fmla="*/ 274168 h 2878261"/>
              <a:gd name="connsiteX2557" fmla="*/ 38663 w 2287661"/>
              <a:gd name="connsiteY2557" fmla="*/ 271170 h 2878261"/>
              <a:gd name="connsiteX2558" fmla="*/ 39556 w 2287661"/>
              <a:gd name="connsiteY2558" fmla="*/ 268282 h 2878261"/>
              <a:gd name="connsiteX2559" fmla="*/ 40150 w 2287661"/>
              <a:gd name="connsiteY2559" fmla="*/ 265285 h 2878261"/>
              <a:gd name="connsiteX2560" fmla="*/ 40745 w 2287661"/>
              <a:gd name="connsiteY2560" fmla="*/ 262397 h 2878261"/>
              <a:gd name="connsiteX2561" fmla="*/ 39407 w 2287661"/>
              <a:gd name="connsiteY2561" fmla="*/ 259732 h 2878261"/>
              <a:gd name="connsiteX2562" fmla="*/ 38514 w 2287661"/>
              <a:gd name="connsiteY2562" fmla="*/ 257067 h 2878261"/>
              <a:gd name="connsiteX2563" fmla="*/ 37920 w 2287661"/>
              <a:gd name="connsiteY2563" fmla="*/ 254513 h 2878261"/>
              <a:gd name="connsiteX2564" fmla="*/ 37622 w 2287661"/>
              <a:gd name="connsiteY2564" fmla="*/ 251848 h 2878261"/>
              <a:gd name="connsiteX2565" fmla="*/ 37474 w 2287661"/>
              <a:gd name="connsiteY2565" fmla="*/ 249183 h 2878261"/>
              <a:gd name="connsiteX2566" fmla="*/ 37474 w 2287661"/>
              <a:gd name="connsiteY2566" fmla="*/ 246518 h 2878261"/>
              <a:gd name="connsiteX2567" fmla="*/ 37622 w 2287661"/>
              <a:gd name="connsiteY2567" fmla="*/ 243853 h 2878261"/>
              <a:gd name="connsiteX2568" fmla="*/ 37920 w 2287661"/>
              <a:gd name="connsiteY2568" fmla="*/ 241188 h 2878261"/>
              <a:gd name="connsiteX2569" fmla="*/ 39556 w 2287661"/>
              <a:gd name="connsiteY2569" fmla="*/ 230528 h 2878261"/>
              <a:gd name="connsiteX2570" fmla="*/ 39853 w 2287661"/>
              <a:gd name="connsiteY2570" fmla="*/ 227862 h 2878261"/>
              <a:gd name="connsiteX2571" fmla="*/ 40002 w 2287661"/>
              <a:gd name="connsiteY2571" fmla="*/ 225197 h 2878261"/>
              <a:gd name="connsiteX2572" fmla="*/ 40150 w 2287661"/>
              <a:gd name="connsiteY2572" fmla="*/ 222644 h 2878261"/>
              <a:gd name="connsiteX2573" fmla="*/ 40002 w 2287661"/>
              <a:gd name="connsiteY2573" fmla="*/ 219979 h 2878261"/>
              <a:gd name="connsiteX2574" fmla="*/ 39556 w 2287661"/>
              <a:gd name="connsiteY2574" fmla="*/ 208430 h 2878261"/>
              <a:gd name="connsiteX2575" fmla="*/ 39407 w 2287661"/>
              <a:gd name="connsiteY2575" fmla="*/ 196881 h 2878261"/>
              <a:gd name="connsiteX2576" fmla="*/ 39407 w 2287661"/>
              <a:gd name="connsiteY2576" fmla="*/ 185333 h 2878261"/>
              <a:gd name="connsiteX2577" fmla="*/ 39704 w 2287661"/>
              <a:gd name="connsiteY2577" fmla="*/ 173895 h 2878261"/>
              <a:gd name="connsiteX2578" fmla="*/ 40150 w 2287661"/>
              <a:gd name="connsiteY2578" fmla="*/ 162458 h 2878261"/>
              <a:gd name="connsiteX2579" fmla="*/ 40745 w 2287661"/>
              <a:gd name="connsiteY2579" fmla="*/ 150909 h 2878261"/>
              <a:gd name="connsiteX2580" fmla="*/ 41489 w 2287661"/>
              <a:gd name="connsiteY2580" fmla="*/ 139360 h 2878261"/>
              <a:gd name="connsiteX2581" fmla="*/ 42381 w 2287661"/>
              <a:gd name="connsiteY2581" fmla="*/ 128034 h 2878261"/>
              <a:gd name="connsiteX2582" fmla="*/ 44463 w 2287661"/>
              <a:gd name="connsiteY2582" fmla="*/ 105048 h 2878261"/>
              <a:gd name="connsiteX2583" fmla="*/ 46842 w 2287661"/>
              <a:gd name="connsiteY2583" fmla="*/ 82173 h 2878261"/>
              <a:gd name="connsiteX2584" fmla="*/ 49073 w 2287661"/>
              <a:gd name="connsiteY2584" fmla="*/ 59298 h 2878261"/>
              <a:gd name="connsiteX2585" fmla="*/ 51006 w 2287661"/>
              <a:gd name="connsiteY2585" fmla="*/ 36312 h 2878261"/>
              <a:gd name="connsiteX2586" fmla="*/ 51303 w 2287661"/>
              <a:gd name="connsiteY2586" fmla="*/ 32425 h 2878261"/>
              <a:gd name="connsiteX2587" fmla="*/ 51898 w 2287661"/>
              <a:gd name="connsiteY2587" fmla="*/ 28650 h 2878261"/>
              <a:gd name="connsiteX2588" fmla="*/ 52790 w 2287661"/>
              <a:gd name="connsiteY2588" fmla="*/ 24763 h 2878261"/>
              <a:gd name="connsiteX2589" fmla="*/ 53534 w 2287661"/>
              <a:gd name="connsiteY2589" fmla="*/ 21321 h 2878261"/>
              <a:gd name="connsiteX2590" fmla="*/ 54723 w 2287661"/>
              <a:gd name="connsiteY2590" fmla="*/ 17878 h 2878261"/>
              <a:gd name="connsiteX2591" fmla="*/ 56062 w 2287661"/>
              <a:gd name="connsiteY2591" fmla="*/ 14658 h 2878261"/>
              <a:gd name="connsiteX2592" fmla="*/ 56954 w 2287661"/>
              <a:gd name="connsiteY2592" fmla="*/ 13215 h 2878261"/>
              <a:gd name="connsiteX2593" fmla="*/ 57846 w 2287661"/>
              <a:gd name="connsiteY2593" fmla="*/ 11771 h 2878261"/>
              <a:gd name="connsiteX2594" fmla="*/ 58739 w 2287661"/>
              <a:gd name="connsiteY2594" fmla="*/ 10549 h 2878261"/>
              <a:gd name="connsiteX2595" fmla="*/ 59630 w 2287661"/>
              <a:gd name="connsiteY2595" fmla="*/ 9217 h 2878261"/>
              <a:gd name="connsiteX2596" fmla="*/ 60820 w 2287661"/>
              <a:gd name="connsiteY2596" fmla="*/ 8107 h 2878261"/>
              <a:gd name="connsiteX2597" fmla="*/ 62010 w 2287661"/>
              <a:gd name="connsiteY2597" fmla="*/ 6996 h 2878261"/>
              <a:gd name="connsiteX2598" fmla="*/ 63199 w 2287661"/>
              <a:gd name="connsiteY2598" fmla="*/ 6108 h 2878261"/>
              <a:gd name="connsiteX2599" fmla="*/ 64538 w 2287661"/>
              <a:gd name="connsiteY2599" fmla="*/ 5219 h 2878261"/>
              <a:gd name="connsiteX2600" fmla="*/ 66174 w 2287661"/>
              <a:gd name="connsiteY2600" fmla="*/ 4553 h 2878261"/>
              <a:gd name="connsiteX2601" fmla="*/ 67661 w 2287661"/>
              <a:gd name="connsiteY2601" fmla="*/ 3887 h 2878261"/>
              <a:gd name="connsiteX2602" fmla="*/ 69296 w 2287661"/>
              <a:gd name="connsiteY2602" fmla="*/ 3442 h 2878261"/>
              <a:gd name="connsiteX2603" fmla="*/ 71081 w 2287661"/>
              <a:gd name="connsiteY2603" fmla="*/ 2998 h 2878261"/>
              <a:gd name="connsiteX2604" fmla="*/ 72865 w 2287661"/>
              <a:gd name="connsiteY2604" fmla="*/ 2887 h 2878261"/>
              <a:gd name="connsiteX2605" fmla="*/ 74799 w 2287661"/>
              <a:gd name="connsiteY2605" fmla="*/ 2776 h 2878261"/>
              <a:gd name="connsiteX2606" fmla="*/ 77029 w 2287661"/>
              <a:gd name="connsiteY2606" fmla="*/ 2887 h 2878261"/>
              <a:gd name="connsiteX2607" fmla="*/ 78962 w 2287661"/>
              <a:gd name="connsiteY2607" fmla="*/ 3220 h 2878261"/>
              <a:gd name="connsiteX2608" fmla="*/ 81341 w 2287661"/>
              <a:gd name="connsiteY2608" fmla="*/ 3554 h 2878261"/>
              <a:gd name="connsiteX2609" fmla="*/ 83721 w 2287661"/>
              <a:gd name="connsiteY2609" fmla="*/ 3998 h 2878261"/>
              <a:gd name="connsiteX2610" fmla="*/ 86249 w 2287661"/>
              <a:gd name="connsiteY2610" fmla="*/ 4775 h 2878261"/>
              <a:gd name="connsiteX2611" fmla="*/ 89074 w 2287661"/>
              <a:gd name="connsiteY2611" fmla="*/ 5663 h 2878261"/>
              <a:gd name="connsiteX2612" fmla="*/ 90710 w 2287661"/>
              <a:gd name="connsiteY2612" fmla="*/ 5774 h 2878261"/>
              <a:gd name="connsiteX2613" fmla="*/ 92345 w 2287661"/>
              <a:gd name="connsiteY2613" fmla="*/ 5663 h 2878261"/>
              <a:gd name="connsiteX2614" fmla="*/ 95914 w 2287661"/>
              <a:gd name="connsiteY2614" fmla="*/ 5441 h 2878261"/>
              <a:gd name="connsiteX2615" fmla="*/ 99483 w 2287661"/>
              <a:gd name="connsiteY2615" fmla="*/ 4886 h 2878261"/>
              <a:gd name="connsiteX2616" fmla="*/ 103052 w 2287661"/>
              <a:gd name="connsiteY2616" fmla="*/ 4220 h 2878261"/>
              <a:gd name="connsiteX2617" fmla="*/ 110041 w 2287661"/>
              <a:gd name="connsiteY2617" fmla="*/ 2554 h 2878261"/>
              <a:gd name="connsiteX2618" fmla="*/ 113610 w 2287661"/>
              <a:gd name="connsiteY2618" fmla="*/ 1777 h 2878261"/>
              <a:gd name="connsiteX2619" fmla="*/ 117030 w 2287661"/>
              <a:gd name="connsiteY2619" fmla="*/ 999 h 2878261"/>
              <a:gd name="connsiteX2620" fmla="*/ 120599 w 2287661"/>
              <a:gd name="connsiteY2620" fmla="*/ 333 h 2878261"/>
              <a:gd name="connsiteX2621" fmla="*/ 124168 w 2287661"/>
              <a:gd name="connsiteY2621" fmla="*/ 111 h 287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</a:cxnLst>
            <a:rect l="l" t="t" r="r" b="b"/>
            <a:pathLst>
              <a:path w="2287661" h="2878261">
                <a:moveTo>
                  <a:pt x="125804" y="0"/>
                </a:moveTo>
                <a:lnTo>
                  <a:pt x="127439" y="111"/>
                </a:lnTo>
                <a:lnTo>
                  <a:pt x="129373" y="222"/>
                </a:lnTo>
                <a:lnTo>
                  <a:pt x="131008" y="333"/>
                </a:lnTo>
                <a:lnTo>
                  <a:pt x="132793" y="777"/>
                </a:lnTo>
                <a:lnTo>
                  <a:pt x="134577" y="1111"/>
                </a:lnTo>
                <a:lnTo>
                  <a:pt x="136362" y="1777"/>
                </a:lnTo>
                <a:lnTo>
                  <a:pt x="137998" y="2554"/>
                </a:lnTo>
                <a:lnTo>
                  <a:pt x="139782" y="3332"/>
                </a:lnTo>
                <a:lnTo>
                  <a:pt x="141567" y="4331"/>
                </a:lnTo>
                <a:lnTo>
                  <a:pt x="143202" y="5441"/>
                </a:lnTo>
                <a:lnTo>
                  <a:pt x="144987" y="6885"/>
                </a:lnTo>
                <a:lnTo>
                  <a:pt x="148258" y="5441"/>
                </a:lnTo>
                <a:lnTo>
                  <a:pt x="151381" y="4331"/>
                </a:lnTo>
                <a:lnTo>
                  <a:pt x="154652" y="3442"/>
                </a:lnTo>
                <a:lnTo>
                  <a:pt x="157627" y="2665"/>
                </a:lnTo>
                <a:lnTo>
                  <a:pt x="160749" y="2110"/>
                </a:lnTo>
                <a:lnTo>
                  <a:pt x="163723" y="1666"/>
                </a:lnTo>
                <a:lnTo>
                  <a:pt x="166846" y="1555"/>
                </a:lnTo>
                <a:lnTo>
                  <a:pt x="169672" y="1444"/>
                </a:lnTo>
                <a:lnTo>
                  <a:pt x="172794" y="1555"/>
                </a:lnTo>
                <a:lnTo>
                  <a:pt x="175620" y="1777"/>
                </a:lnTo>
                <a:lnTo>
                  <a:pt x="178594" y="2110"/>
                </a:lnTo>
                <a:lnTo>
                  <a:pt x="181419" y="2665"/>
                </a:lnTo>
                <a:lnTo>
                  <a:pt x="184095" y="3332"/>
                </a:lnTo>
                <a:lnTo>
                  <a:pt x="187070" y="3887"/>
                </a:lnTo>
                <a:lnTo>
                  <a:pt x="189747" y="4775"/>
                </a:lnTo>
                <a:lnTo>
                  <a:pt x="192572" y="5663"/>
                </a:lnTo>
                <a:lnTo>
                  <a:pt x="195397" y="6663"/>
                </a:lnTo>
                <a:lnTo>
                  <a:pt x="198074" y="7884"/>
                </a:lnTo>
                <a:lnTo>
                  <a:pt x="203427" y="10105"/>
                </a:lnTo>
                <a:lnTo>
                  <a:pt x="208929" y="12770"/>
                </a:lnTo>
                <a:lnTo>
                  <a:pt x="214134" y="15435"/>
                </a:lnTo>
                <a:lnTo>
                  <a:pt x="224840" y="20987"/>
                </a:lnTo>
                <a:lnTo>
                  <a:pt x="230045" y="23764"/>
                </a:lnTo>
                <a:lnTo>
                  <a:pt x="235547" y="26429"/>
                </a:lnTo>
                <a:lnTo>
                  <a:pt x="236142" y="24652"/>
                </a:lnTo>
                <a:lnTo>
                  <a:pt x="237034" y="23208"/>
                </a:lnTo>
                <a:lnTo>
                  <a:pt x="237927" y="21876"/>
                </a:lnTo>
                <a:lnTo>
                  <a:pt x="238670" y="20765"/>
                </a:lnTo>
                <a:lnTo>
                  <a:pt x="239711" y="19988"/>
                </a:lnTo>
                <a:lnTo>
                  <a:pt x="240752" y="19322"/>
                </a:lnTo>
                <a:lnTo>
                  <a:pt x="241793" y="18989"/>
                </a:lnTo>
                <a:lnTo>
                  <a:pt x="242834" y="18767"/>
                </a:lnTo>
                <a:lnTo>
                  <a:pt x="243875" y="18767"/>
                </a:lnTo>
                <a:lnTo>
                  <a:pt x="244767" y="18989"/>
                </a:lnTo>
                <a:lnTo>
                  <a:pt x="245808" y="19544"/>
                </a:lnTo>
                <a:lnTo>
                  <a:pt x="246700" y="19988"/>
                </a:lnTo>
                <a:lnTo>
                  <a:pt x="247592" y="20877"/>
                </a:lnTo>
                <a:lnTo>
                  <a:pt x="248336" y="21876"/>
                </a:lnTo>
                <a:lnTo>
                  <a:pt x="249079" y="23097"/>
                </a:lnTo>
                <a:lnTo>
                  <a:pt x="249823" y="24430"/>
                </a:lnTo>
                <a:lnTo>
                  <a:pt x="251904" y="30093"/>
                </a:lnTo>
                <a:lnTo>
                  <a:pt x="254432" y="35534"/>
                </a:lnTo>
                <a:lnTo>
                  <a:pt x="257407" y="40864"/>
                </a:lnTo>
                <a:lnTo>
                  <a:pt x="260381" y="46083"/>
                </a:lnTo>
                <a:lnTo>
                  <a:pt x="263652" y="51191"/>
                </a:lnTo>
                <a:lnTo>
                  <a:pt x="266924" y="56188"/>
                </a:lnTo>
                <a:lnTo>
                  <a:pt x="270493" y="61074"/>
                </a:lnTo>
                <a:lnTo>
                  <a:pt x="274061" y="65960"/>
                </a:lnTo>
                <a:lnTo>
                  <a:pt x="281199" y="75621"/>
                </a:lnTo>
                <a:lnTo>
                  <a:pt x="288189" y="85171"/>
                </a:lnTo>
                <a:lnTo>
                  <a:pt x="291757" y="90168"/>
                </a:lnTo>
                <a:lnTo>
                  <a:pt x="295029" y="95054"/>
                </a:lnTo>
                <a:lnTo>
                  <a:pt x="298300" y="100273"/>
                </a:lnTo>
                <a:lnTo>
                  <a:pt x="301125" y="105492"/>
                </a:lnTo>
                <a:lnTo>
                  <a:pt x="302018" y="107269"/>
                </a:lnTo>
                <a:lnTo>
                  <a:pt x="302761" y="108934"/>
                </a:lnTo>
                <a:lnTo>
                  <a:pt x="303356" y="110711"/>
                </a:lnTo>
                <a:lnTo>
                  <a:pt x="303802" y="112266"/>
                </a:lnTo>
                <a:lnTo>
                  <a:pt x="304249" y="113932"/>
                </a:lnTo>
                <a:lnTo>
                  <a:pt x="304398" y="115597"/>
                </a:lnTo>
                <a:lnTo>
                  <a:pt x="304546" y="117263"/>
                </a:lnTo>
                <a:lnTo>
                  <a:pt x="304398" y="118928"/>
                </a:lnTo>
                <a:lnTo>
                  <a:pt x="304249" y="122149"/>
                </a:lnTo>
                <a:lnTo>
                  <a:pt x="303505" y="125369"/>
                </a:lnTo>
                <a:lnTo>
                  <a:pt x="302464" y="128478"/>
                </a:lnTo>
                <a:lnTo>
                  <a:pt x="301125" y="131810"/>
                </a:lnTo>
                <a:lnTo>
                  <a:pt x="303505" y="135363"/>
                </a:lnTo>
                <a:lnTo>
                  <a:pt x="305736" y="138805"/>
                </a:lnTo>
                <a:lnTo>
                  <a:pt x="307966" y="142470"/>
                </a:lnTo>
                <a:lnTo>
                  <a:pt x="309899" y="146023"/>
                </a:lnTo>
                <a:lnTo>
                  <a:pt x="313914" y="153241"/>
                </a:lnTo>
                <a:lnTo>
                  <a:pt x="317185" y="160681"/>
                </a:lnTo>
                <a:lnTo>
                  <a:pt x="320457" y="168121"/>
                </a:lnTo>
                <a:lnTo>
                  <a:pt x="323282" y="175783"/>
                </a:lnTo>
                <a:lnTo>
                  <a:pt x="325959" y="183445"/>
                </a:lnTo>
                <a:lnTo>
                  <a:pt x="328487" y="191218"/>
                </a:lnTo>
                <a:lnTo>
                  <a:pt x="330420" y="198991"/>
                </a:lnTo>
                <a:lnTo>
                  <a:pt x="332502" y="206986"/>
                </a:lnTo>
                <a:lnTo>
                  <a:pt x="334584" y="214870"/>
                </a:lnTo>
                <a:lnTo>
                  <a:pt x="336220" y="222866"/>
                </a:lnTo>
                <a:lnTo>
                  <a:pt x="339640" y="238967"/>
                </a:lnTo>
                <a:lnTo>
                  <a:pt x="342911" y="254957"/>
                </a:lnTo>
                <a:lnTo>
                  <a:pt x="344101" y="256068"/>
                </a:lnTo>
                <a:lnTo>
                  <a:pt x="344845" y="256956"/>
                </a:lnTo>
                <a:lnTo>
                  <a:pt x="345737" y="257955"/>
                </a:lnTo>
                <a:lnTo>
                  <a:pt x="346332" y="259066"/>
                </a:lnTo>
                <a:lnTo>
                  <a:pt x="346778" y="260065"/>
                </a:lnTo>
                <a:lnTo>
                  <a:pt x="347075" y="261176"/>
                </a:lnTo>
                <a:lnTo>
                  <a:pt x="347224" y="262397"/>
                </a:lnTo>
                <a:lnTo>
                  <a:pt x="347373" y="263508"/>
                </a:lnTo>
                <a:lnTo>
                  <a:pt x="347224" y="265951"/>
                </a:lnTo>
                <a:lnTo>
                  <a:pt x="346778" y="268282"/>
                </a:lnTo>
                <a:lnTo>
                  <a:pt x="346183" y="270725"/>
                </a:lnTo>
                <a:lnTo>
                  <a:pt x="345439" y="273168"/>
                </a:lnTo>
                <a:lnTo>
                  <a:pt x="344696" y="275612"/>
                </a:lnTo>
                <a:lnTo>
                  <a:pt x="344250" y="278055"/>
                </a:lnTo>
                <a:lnTo>
                  <a:pt x="343804" y="280498"/>
                </a:lnTo>
                <a:lnTo>
                  <a:pt x="343804" y="282718"/>
                </a:lnTo>
                <a:lnTo>
                  <a:pt x="343804" y="283829"/>
                </a:lnTo>
                <a:lnTo>
                  <a:pt x="344250" y="285050"/>
                </a:lnTo>
                <a:lnTo>
                  <a:pt x="344547" y="286161"/>
                </a:lnTo>
                <a:lnTo>
                  <a:pt x="345291" y="287160"/>
                </a:lnTo>
                <a:lnTo>
                  <a:pt x="345886" y="288160"/>
                </a:lnTo>
                <a:lnTo>
                  <a:pt x="346778" y="289159"/>
                </a:lnTo>
                <a:lnTo>
                  <a:pt x="347967" y="290158"/>
                </a:lnTo>
                <a:lnTo>
                  <a:pt x="349157" y="291047"/>
                </a:lnTo>
                <a:lnTo>
                  <a:pt x="355700" y="291047"/>
                </a:lnTo>
                <a:lnTo>
                  <a:pt x="357038" y="293268"/>
                </a:lnTo>
                <a:lnTo>
                  <a:pt x="358228" y="295266"/>
                </a:lnTo>
                <a:lnTo>
                  <a:pt x="359269" y="297376"/>
                </a:lnTo>
                <a:lnTo>
                  <a:pt x="360161" y="299597"/>
                </a:lnTo>
                <a:lnTo>
                  <a:pt x="361054" y="301707"/>
                </a:lnTo>
                <a:lnTo>
                  <a:pt x="361648" y="303928"/>
                </a:lnTo>
                <a:lnTo>
                  <a:pt x="362838" y="308258"/>
                </a:lnTo>
                <a:lnTo>
                  <a:pt x="363581" y="312922"/>
                </a:lnTo>
                <a:lnTo>
                  <a:pt x="364176" y="317253"/>
                </a:lnTo>
                <a:lnTo>
                  <a:pt x="364474" y="321806"/>
                </a:lnTo>
                <a:lnTo>
                  <a:pt x="364771" y="326581"/>
                </a:lnTo>
                <a:lnTo>
                  <a:pt x="364920" y="335797"/>
                </a:lnTo>
                <a:lnTo>
                  <a:pt x="365217" y="340350"/>
                </a:lnTo>
                <a:lnTo>
                  <a:pt x="365514" y="344903"/>
                </a:lnTo>
                <a:lnTo>
                  <a:pt x="366109" y="349456"/>
                </a:lnTo>
                <a:lnTo>
                  <a:pt x="366853" y="353897"/>
                </a:lnTo>
                <a:lnTo>
                  <a:pt x="367894" y="358339"/>
                </a:lnTo>
                <a:lnTo>
                  <a:pt x="368786" y="360449"/>
                </a:lnTo>
                <a:lnTo>
                  <a:pt x="369530" y="362670"/>
                </a:lnTo>
                <a:lnTo>
                  <a:pt x="373842" y="362559"/>
                </a:lnTo>
                <a:lnTo>
                  <a:pt x="378303" y="362559"/>
                </a:lnTo>
                <a:lnTo>
                  <a:pt x="380087" y="358672"/>
                </a:lnTo>
                <a:lnTo>
                  <a:pt x="382169" y="355119"/>
                </a:lnTo>
                <a:lnTo>
                  <a:pt x="384251" y="351788"/>
                </a:lnTo>
                <a:lnTo>
                  <a:pt x="386482" y="348679"/>
                </a:lnTo>
                <a:lnTo>
                  <a:pt x="388861" y="345791"/>
                </a:lnTo>
                <a:lnTo>
                  <a:pt x="391389" y="343126"/>
                </a:lnTo>
                <a:lnTo>
                  <a:pt x="394066" y="340905"/>
                </a:lnTo>
                <a:lnTo>
                  <a:pt x="396891" y="338684"/>
                </a:lnTo>
                <a:lnTo>
                  <a:pt x="398527" y="337796"/>
                </a:lnTo>
                <a:lnTo>
                  <a:pt x="400014" y="337019"/>
                </a:lnTo>
                <a:lnTo>
                  <a:pt x="401501" y="336241"/>
                </a:lnTo>
                <a:lnTo>
                  <a:pt x="403137" y="335575"/>
                </a:lnTo>
                <a:lnTo>
                  <a:pt x="404921" y="335020"/>
                </a:lnTo>
                <a:lnTo>
                  <a:pt x="406557" y="334576"/>
                </a:lnTo>
                <a:lnTo>
                  <a:pt x="408342" y="334021"/>
                </a:lnTo>
                <a:lnTo>
                  <a:pt x="410126" y="333799"/>
                </a:lnTo>
                <a:lnTo>
                  <a:pt x="412059" y="333465"/>
                </a:lnTo>
                <a:lnTo>
                  <a:pt x="413843" y="333243"/>
                </a:lnTo>
                <a:lnTo>
                  <a:pt x="415925" y="333243"/>
                </a:lnTo>
                <a:lnTo>
                  <a:pt x="418007" y="333243"/>
                </a:lnTo>
                <a:lnTo>
                  <a:pt x="419940" y="333354"/>
                </a:lnTo>
                <a:lnTo>
                  <a:pt x="422171" y="333688"/>
                </a:lnTo>
                <a:lnTo>
                  <a:pt x="424401" y="333910"/>
                </a:lnTo>
                <a:lnTo>
                  <a:pt x="426632" y="334354"/>
                </a:lnTo>
                <a:lnTo>
                  <a:pt x="437339" y="333688"/>
                </a:lnTo>
                <a:lnTo>
                  <a:pt x="447896" y="332910"/>
                </a:lnTo>
                <a:lnTo>
                  <a:pt x="450722" y="333354"/>
                </a:lnTo>
                <a:lnTo>
                  <a:pt x="453547" y="333799"/>
                </a:lnTo>
                <a:lnTo>
                  <a:pt x="456521" y="334021"/>
                </a:lnTo>
                <a:lnTo>
                  <a:pt x="459496" y="334132"/>
                </a:lnTo>
                <a:lnTo>
                  <a:pt x="465295" y="334243"/>
                </a:lnTo>
                <a:lnTo>
                  <a:pt x="471243" y="334132"/>
                </a:lnTo>
                <a:lnTo>
                  <a:pt x="483288" y="333688"/>
                </a:lnTo>
                <a:lnTo>
                  <a:pt x="489236" y="333465"/>
                </a:lnTo>
                <a:lnTo>
                  <a:pt x="492210" y="333465"/>
                </a:lnTo>
                <a:lnTo>
                  <a:pt x="495036" y="333688"/>
                </a:lnTo>
                <a:lnTo>
                  <a:pt x="498010" y="333910"/>
                </a:lnTo>
                <a:lnTo>
                  <a:pt x="500835" y="334132"/>
                </a:lnTo>
                <a:lnTo>
                  <a:pt x="503809" y="334576"/>
                </a:lnTo>
                <a:lnTo>
                  <a:pt x="506635" y="335131"/>
                </a:lnTo>
                <a:lnTo>
                  <a:pt x="509312" y="335797"/>
                </a:lnTo>
                <a:lnTo>
                  <a:pt x="512285" y="336686"/>
                </a:lnTo>
                <a:lnTo>
                  <a:pt x="514962" y="337685"/>
                </a:lnTo>
                <a:lnTo>
                  <a:pt x="517490" y="338796"/>
                </a:lnTo>
                <a:lnTo>
                  <a:pt x="520167" y="340239"/>
                </a:lnTo>
                <a:lnTo>
                  <a:pt x="522695" y="341905"/>
                </a:lnTo>
                <a:lnTo>
                  <a:pt x="525074" y="343792"/>
                </a:lnTo>
                <a:lnTo>
                  <a:pt x="527602" y="345902"/>
                </a:lnTo>
                <a:lnTo>
                  <a:pt x="529981" y="348234"/>
                </a:lnTo>
                <a:lnTo>
                  <a:pt x="532212" y="350899"/>
                </a:lnTo>
                <a:lnTo>
                  <a:pt x="534591" y="353787"/>
                </a:lnTo>
                <a:lnTo>
                  <a:pt x="536672" y="357007"/>
                </a:lnTo>
                <a:lnTo>
                  <a:pt x="537268" y="357673"/>
                </a:lnTo>
                <a:lnTo>
                  <a:pt x="538011" y="358339"/>
                </a:lnTo>
                <a:lnTo>
                  <a:pt x="539052" y="359006"/>
                </a:lnTo>
                <a:lnTo>
                  <a:pt x="540093" y="359450"/>
                </a:lnTo>
                <a:lnTo>
                  <a:pt x="541283" y="359894"/>
                </a:lnTo>
                <a:lnTo>
                  <a:pt x="542621" y="360227"/>
                </a:lnTo>
                <a:lnTo>
                  <a:pt x="543959" y="360560"/>
                </a:lnTo>
                <a:lnTo>
                  <a:pt x="545446" y="360893"/>
                </a:lnTo>
                <a:lnTo>
                  <a:pt x="546933" y="361005"/>
                </a:lnTo>
                <a:lnTo>
                  <a:pt x="548569" y="361115"/>
                </a:lnTo>
                <a:lnTo>
                  <a:pt x="550056" y="361115"/>
                </a:lnTo>
                <a:lnTo>
                  <a:pt x="551394" y="361005"/>
                </a:lnTo>
                <a:lnTo>
                  <a:pt x="552881" y="360893"/>
                </a:lnTo>
                <a:lnTo>
                  <a:pt x="554071" y="360560"/>
                </a:lnTo>
                <a:lnTo>
                  <a:pt x="555260" y="360227"/>
                </a:lnTo>
                <a:lnTo>
                  <a:pt x="556450" y="359894"/>
                </a:lnTo>
                <a:lnTo>
                  <a:pt x="559425" y="358562"/>
                </a:lnTo>
                <a:lnTo>
                  <a:pt x="562101" y="357562"/>
                </a:lnTo>
                <a:lnTo>
                  <a:pt x="564629" y="356674"/>
                </a:lnTo>
                <a:lnTo>
                  <a:pt x="567008" y="355896"/>
                </a:lnTo>
                <a:lnTo>
                  <a:pt x="569239" y="355452"/>
                </a:lnTo>
                <a:lnTo>
                  <a:pt x="571469" y="355119"/>
                </a:lnTo>
                <a:lnTo>
                  <a:pt x="573254" y="355008"/>
                </a:lnTo>
                <a:lnTo>
                  <a:pt x="575187" y="355008"/>
                </a:lnTo>
                <a:lnTo>
                  <a:pt x="576823" y="355341"/>
                </a:lnTo>
                <a:lnTo>
                  <a:pt x="578459" y="355674"/>
                </a:lnTo>
                <a:lnTo>
                  <a:pt x="579945" y="356229"/>
                </a:lnTo>
                <a:lnTo>
                  <a:pt x="581284" y="356785"/>
                </a:lnTo>
                <a:lnTo>
                  <a:pt x="582622" y="357562"/>
                </a:lnTo>
                <a:lnTo>
                  <a:pt x="583812" y="358450"/>
                </a:lnTo>
                <a:lnTo>
                  <a:pt x="584853" y="359561"/>
                </a:lnTo>
                <a:lnTo>
                  <a:pt x="585745" y="360782"/>
                </a:lnTo>
                <a:lnTo>
                  <a:pt x="586786" y="361893"/>
                </a:lnTo>
                <a:lnTo>
                  <a:pt x="587678" y="363225"/>
                </a:lnTo>
                <a:lnTo>
                  <a:pt x="589165" y="366335"/>
                </a:lnTo>
                <a:lnTo>
                  <a:pt x="590504" y="369555"/>
                </a:lnTo>
                <a:lnTo>
                  <a:pt x="591693" y="373108"/>
                </a:lnTo>
                <a:lnTo>
                  <a:pt x="592883" y="376995"/>
                </a:lnTo>
                <a:lnTo>
                  <a:pt x="593924" y="380881"/>
                </a:lnTo>
                <a:lnTo>
                  <a:pt x="596154" y="388876"/>
                </a:lnTo>
                <a:lnTo>
                  <a:pt x="597642" y="393429"/>
                </a:lnTo>
                <a:lnTo>
                  <a:pt x="599277" y="397871"/>
                </a:lnTo>
                <a:lnTo>
                  <a:pt x="602400" y="406643"/>
                </a:lnTo>
                <a:lnTo>
                  <a:pt x="605969" y="415416"/>
                </a:lnTo>
                <a:lnTo>
                  <a:pt x="609389" y="424299"/>
                </a:lnTo>
                <a:lnTo>
                  <a:pt x="610876" y="428741"/>
                </a:lnTo>
                <a:lnTo>
                  <a:pt x="612214" y="433183"/>
                </a:lnTo>
                <a:lnTo>
                  <a:pt x="613404" y="437736"/>
                </a:lnTo>
                <a:lnTo>
                  <a:pt x="614445" y="442288"/>
                </a:lnTo>
                <a:lnTo>
                  <a:pt x="615338" y="446952"/>
                </a:lnTo>
                <a:lnTo>
                  <a:pt x="615932" y="451616"/>
                </a:lnTo>
                <a:lnTo>
                  <a:pt x="616230" y="456613"/>
                </a:lnTo>
                <a:lnTo>
                  <a:pt x="616230" y="461388"/>
                </a:lnTo>
                <a:lnTo>
                  <a:pt x="618014" y="477823"/>
                </a:lnTo>
                <a:lnTo>
                  <a:pt x="619055" y="485929"/>
                </a:lnTo>
                <a:lnTo>
                  <a:pt x="620393" y="494035"/>
                </a:lnTo>
                <a:lnTo>
                  <a:pt x="621285" y="498144"/>
                </a:lnTo>
                <a:lnTo>
                  <a:pt x="622178" y="502141"/>
                </a:lnTo>
                <a:lnTo>
                  <a:pt x="623069" y="506139"/>
                </a:lnTo>
                <a:lnTo>
                  <a:pt x="624259" y="510025"/>
                </a:lnTo>
                <a:lnTo>
                  <a:pt x="625449" y="513912"/>
                </a:lnTo>
                <a:lnTo>
                  <a:pt x="627085" y="517910"/>
                </a:lnTo>
                <a:lnTo>
                  <a:pt x="628721" y="521685"/>
                </a:lnTo>
                <a:lnTo>
                  <a:pt x="630356" y="525461"/>
                </a:lnTo>
                <a:lnTo>
                  <a:pt x="633182" y="529125"/>
                </a:lnTo>
                <a:lnTo>
                  <a:pt x="635710" y="532901"/>
                </a:lnTo>
                <a:lnTo>
                  <a:pt x="637940" y="536676"/>
                </a:lnTo>
                <a:lnTo>
                  <a:pt x="639725" y="540673"/>
                </a:lnTo>
                <a:lnTo>
                  <a:pt x="641212" y="544560"/>
                </a:lnTo>
                <a:lnTo>
                  <a:pt x="642550" y="548669"/>
                </a:lnTo>
                <a:lnTo>
                  <a:pt x="643591" y="552555"/>
                </a:lnTo>
                <a:lnTo>
                  <a:pt x="644483" y="556775"/>
                </a:lnTo>
                <a:lnTo>
                  <a:pt x="645226" y="560884"/>
                </a:lnTo>
                <a:lnTo>
                  <a:pt x="645524" y="565103"/>
                </a:lnTo>
                <a:lnTo>
                  <a:pt x="645673" y="569323"/>
                </a:lnTo>
                <a:lnTo>
                  <a:pt x="645673" y="573543"/>
                </a:lnTo>
                <a:lnTo>
                  <a:pt x="645524" y="577873"/>
                </a:lnTo>
                <a:lnTo>
                  <a:pt x="645226" y="582204"/>
                </a:lnTo>
                <a:lnTo>
                  <a:pt x="644483" y="586646"/>
                </a:lnTo>
                <a:lnTo>
                  <a:pt x="643739" y="591088"/>
                </a:lnTo>
                <a:lnTo>
                  <a:pt x="643442" y="592198"/>
                </a:lnTo>
                <a:lnTo>
                  <a:pt x="643442" y="593197"/>
                </a:lnTo>
                <a:lnTo>
                  <a:pt x="643591" y="594197"/>
                </a:lnTo>
                <a:lnTo>
                  <a:pt x="644334" y="595196"/>
                </a:lnTo>
                <a:lnTo>
                  <a:pt x="646714" y="599860"/>
                </a:lnTo>
                <a:lnTo>
                  <a:pt x="648944" y="604635"/>
                </a:lnTo>
                <a:lnTo>
                  <a:pt x="650877" y="609299"/>
                </a:lnTo>
                <a:lnTo>
                  <a:pt x="652662" y="614074"/>
                </a:lnTo>
                <a:lnTo>
                  <a:pt x="654000" y="618960"/>
                </a:lnTo>
                <a:lnTo>
                  <a:pt x="655338" y="623735"/>
                </a:lnTo>
                <a:lnTo>
                  <a:pt x="656379" y="628510"/>
                </a:lnTo>
                <a:lnTo>
                  <a:pt x="657272" y="633506"/>
                </a:lnTo>
                <a:lnTo>
                  <a:pt x="658015" y="638392"/>
                </a:lnTo>
                <a:lnTo>
                  <a:pt x="658610" y="643389"/>
                </a:lnTo>
                <a:lnTo>
                  <a:pt x="659056" y="648275"/>
                </a:lnTo>
                <a:lnTo>
                  <a:pt x="659354" y="653272"/>
                </a:lnTo>
                <a:lnTo>
                  <a:pt x="659948" y="663266"/>
                </a:lnTo>
                <a:lnTo>
                  <a:pt x="660246" y="673260"/>
                </a:lnTo>
                <a:lnTo>
                  <a:pt x="660543" y="683254"/>
                </a:lnTo>
                <a:lnTo>
                  <a:pt x="660692" y="693248"/>
                </a:lnTo>
                <a:lnTo>
                  <a:pt x="661286" y="703131"/>
                </a:lnTo>
                <a:lnTo>
                  <a:pt x="661584" y="708017"/>
                </a:lnTo>
                <a:lnTo>
                  <a:pt x="662179" y="713014"/>
                </a:lnTo>
                <a:lnTo>
                  <a:pt x="662625" y="717900"/>
                </a:lnTo>
                <a:lnTo>
                  <a:pt x="663368" y="722786"/>
                </a:lnTo>
                <a:lnTo>
                  <a:pt x="664112" y="727561"/>
                </a:lnTo>
                <a:lnTo>
                  <a:pt x="665153" y="732336"/>
                </a:lnTo>
                <a:lnTo>
                  <a:pt x="666491" y="737110"/>
                </a:lnTo>
                <a:lnTo>
                  <a:pt x="667830" y="741885"/>
                </a:lnTo>
                <a:lnTo>
                  <a:pt x="669465" y="746549"/>
                </a:lnTo>
                <a:lnTo>
                  <a:pt x="671250" y="751213"/>
                </a:lnTo>
                <a:lnTo>
                  <a:pt x="671993" y="749880"/>
                </a:lnTo>
                <a:lnTo>
                  <a:pt x="672439" y="748437"/>
                </a:lnTo>
                <a:lnTo>
                  <a:pt x="672737" y="746993"/>
                </a:lnTo>
                <a:lnTo>
                  <a:pt x="673183" y="745661"/>
                </a:lnTo>
                <a:lnTo>
                  <a:pt x="673480" y="742774"/>
                </a:lnTo>
                <a:lnTo>
                  <a:pt x="673629" y="739665"/>
                </a:lnTo>
                <a:lnTo>
                  <a:pt x="673629" y="736555"/>
                </a:lnTo>
                <a:lnTo>
                  <a:pt x="673332" y="733335"/>
                </a:lnTo>
                <a:lnTo>
                  <a:pt x="673034" y="727005"/>
                </a:lnTo>
                <a:lnTo>
                  <a:pt x="672737" y="723896"/>
                </a:lnTo>
                <a:lnTo>
                  <a:pt x="672737" y="720565"/>
                </a:lnTo>
                <a:lnTo>
                  <a:pt x="673034" y="717567"/>
                </a:lnTo>
                <a:lnTo>
                  <a:pt x="673629" y="714347"/>
                </a:lnTo>
                <a:lnTo>
                  <a:pt x="673926" y="712903"/>
                </a:lnTo>
                <a:lnTo>
                  <a:pt x="674521" y="711460"/>
                </a:lnTo>
                <a:lnTo>
                  <a:pt x="675116" y="709905"/>
                </a:lnTo>
                <a:lnTo>
                  <a:pt x="676008" y="708461"/>
                </a:lnTo>
                <a:lnTo>
                  <a:pt x="676901" y="707018"/>
                </a:lnTo>
                <a:lnTo>
                  <a:pt x="677942" y="705685"/>
                </a:lnTo>
                <a:lnTo>
                  <a:pt x="679131" y="704242"/>
                </a:lnTo>
                <a:lnTo>
                  <a:pt x="680470" y="703020"/>
                </a:lnTo>
                <a:lnTo>
                  <a:pt x="679429" y="701577"/>
                </a:lnTo>
                <a:lnTo>
                  <a:pt x="678388" y="700022"/>
                </a:lnTo>
                <a:lnTo>
                  <a:pt x="677793" y="698690"/>
                </a:lnTo>
                <a:lnTo>
                  <a:pt x="677049" y="697246"/>
                </a:lnTo>
                <a:lnTo>
                  <a:pt x="676306" y="695802"/>
                </a:lnTo>
                <a:lnTo>
                  <a:pt x="676008" y="694359"/>
                </a:lnTo>
                <a:lnTo>
                  <a:pt x="675414" y="691472"/>
                </a:lnTo>
                <a:lnTo>
                  <a:pt x="675116" y="688695"/>
                </a:lnTo>
                <a:lnTo>
                  <a:pt x="675414" y="685919"/>
                </a:lnTo>
                <a:lnTo>
                  <a:pt x="675711" y="682921"/>
                </a:lnTo>
                <a:lnTo>
                  <a:pt x="676157" y="680145"/>
                </a:lnTo>
                <a:lnTo>
                  <a:pt x="676901" y="677369"/>
                </a:lnTo>
                <a:lnTo>
                  <a:pt x="677793" y="674593"/>
                </a:lnTo>
                <a:lnTo>
                  <a:pt x="679429" y="668929"/>
                </a:lnTo>
                <a:lnTo>
                  <a:pt x="680023" y="666154"/>
                </a:lnTo>
                <a:lnTo>
                  <a:pt x="680767" y="663377"/>
                </a:lnTo>
                <a:lnTo>
                  <a:pt x="681213" y="660601"/>
                </a:lnTo>
                <a:lnTo>
                  <a:pt x="681659" y="657603"/>
                </a:lnTo>
                <a:lnTo>
                  <a:pt x="684782" y="606856"/>
                </a:lnTo>
                <a:lnTo>
                  <a:pt x="688053" y="556109"/>
                </a:lnTo>
                <a:lnTo>
                  <a:pt x="695043" y="454504"/>
                </a:lnTo>
                <a:lnTo>
                  <a:pt x="694447" y="438735"/>
                </a:lnTo>
                <a:lnTo>
                  <a:pt x="694447" y="430851"/>
                </a:lnTo>
                <a:lnTo>
                  <a:pt x="694745" y="423078"/>
                </a:lnTo>
                <a:lnTo>
                  <a:pt x="694894" y="419081"/>
                </a:lnTo>
                <a:lnTo>
                  <a:pt x="695488" y="415305"/>
                </a:lnTo>
                <a:lnTo>
                  <a:pt x="696381" y="411529"/>
                </a:lnTo>
                <a:lnTo>
                  <a:pt x="697422" y="407865"/>
                </a:lnTo>
                <a:lnTo>
                  <a:pt x="698760" y="404423"/>
                </a:lnTo>
                <a:lnTo>
                  <a:pt x="700247" y="400980"/>
                </a:lnTo>
                <a:lnTo>
                  <a:pt x="702032" y="397760"/>
                </a:lnTo>
                <a:lnTo>
                  <a:pt x="703816" y="394540"/>
                </a:lnTo>
                <a:lnTo>
                  <a:pt x="706047" y="391541"/>
                </a:lnTo>
                <a:lnTo>
                  <a:pt x="708426" y="388543"/>
                </a:lnTo>
                <a:lnTo>
                  <a:pt x="710805" y="385878"/>
                </a:lnTo>
                <a:lnTo>
                  <a:pt x="713482" y="383324"/>
                </a:lnTo>
                <a:lnTo>
                  <a:pt x="716307" y="380881"/>
                </a:lnTo>
                <a:lnTo>
                  <a:pt x="719281" y="378549"/>
                </a:lnTo>
                <a:lnTo>
                  <a:pt x="722255" y="376440"/>
                </a:lnTo>
                <a:lnTo>
                  <a:pt x="725527" y="374552"/>
                </a:lnTo>
                <a:lnTo>
                  <a:pt x="728799" y="372775"/>
                </a:lnTo>
                <a:lnTo>
                  <a:pt x="732219" y="371220"/>
                </a:lnTo>
                <a:lnTo>
                  <a:pt x="735490" y="369888"/>
                </a:lnTo>
                <a:lnTo>
                  <a:pt x="739059" y="368666"/>
                </a:lnTo>
                <a:lnTo>
                  <a:pt x="742776" y="367778"/>
                </a:lnTo>
                <a:lnTo>
                  <a:pt x="746345" y="367112"/>
                </a:lnTo>
                <a:lnTo>
                  <a:pt x="750063" y="366557"/>
                </a:lnTo>
                <a:lnTo>
                  <a:pt x="753780" y="366335"/>
                </a:lnTo>
                <a:lnTo>
                  <a:pt x="757647" y="366223"/>
                </a:lnTo>
                <a:lnTo>
                  <a:pt x="761364" y="366335"/>
                </a:lnTo>
                <a:lnTo>
                  <a:pt x="765082" y="366779"/>
                </a:lnTo>
                <a:lnTo>
                  <a:pt x="768799" y="367445"/>
                </a:lnTo>
                <a:lnTo>
                  <a:pt x="772517" y="368333"/>
                </a:lnTo>
                <a:lnTo>
                  <a:pt x="776235" y="369555"/>
                </a:lnTo>
                <a:lnTo>
                  <a:pt x="779803" y="370998"/>
                </a:lnTo>
                <a:lnTo>
                  <a:pt x="783521" y="372775"/>
                </a:lnTo>
                <a:lnTo>
                  <a:pt x="783819" y="372997"/>
                </a:lnTo>
                <a:lnTo>
                  <a:pt x="784265" y="373441"/>
                </a:lnTo>
                <a:lnTo>
                  <a:pt x="784860" y="374330"/>
                </a:lnTo>
                <a:lnTo>
                  <a:pt x="785157" y="375440"/>
                </a:lnTo>
                <a:lnTo>
                  <a:pt x="785752" y="376662"/>
                </a:lnTo>
                <a:lnTo>
                  <a:pt x="786347" y="379549"/>
                </a:lnTo>
                <a:lnTo>
                  <a:pt x="786793" y="380992"/>
                </a:lnTo>
                <a:lnTo>
                  <a:pt x="787090" y="382214"/>
                </a:lnTo>
                <a:lnTo>
                  <a:pt x="789767" y="382547"/>
                </a:lnTo>
                <a:lnTo>
                  <a:pt x="792295" y="382658"/>
                </a:lnTo>
                <a:lnTo>
                  <a:pt x="793633" y="380215"/>
                </a:lnTo>
                <a:lnTo>
                  <a:pt x="795120" y="378216"/>
                </a:lnTo>
                <a:lnTo>
                  <a:pt x="796607" y="376328"/>
                </a:lnTo>
                <a:lnTo>
                  <a:pt x="798094" y="374774"/>
                </a:lnTo>
                <a:lnTo>
                  <a:pt x="799581" y="373441"/>
                </a:lnTo>
                <a:lnTo>
                  <a:pt x="801217" y="372331"/>
                </a:lnTo>
                <a:lnTo>
                  <a:pt x="802704" y="371442"/>
                </a:lnTo>
                <a:lnTo>
                  <a:pt x="804339" y="370887"/>
                </a:lnTo>
                <a:lnTo>
                  <a:pt x="806124" y="370332"/>
                </a:lnTo>
                <a:lnTo>
                  <a:pt x="807611" y="370110"/>
                </a:lnTo>
                <a:lnTo>
                  <a:pt x="809247" y="369999"/>
                </a:lnTo>
                <a:lnTo>
                  <a:pt x="811180" y="369999"/>
                </a:lnTo>
                <a:lnTo>
                  <a:pt x="812816" y="370110"/>
                </a:lnTo>
                <a:lnTo>
                  <a:pt x="814600" y="370332"/>
                </a:lnTo>
                <a:lnTo>
                  <a:pt x="816236" y="370776"/>
                </a:lnTo>
                <a:lnTo>
                  <a:pt x="818169" y="371110"/>
                </a:lnTo>
                <a:lnTo>
                  <a:pt x="821738" y="372220"/>
                </a:lnTo>
                <a:lnTo>
                  <a:pt x="825307" y="373441"/>
                </a:lnTo>
                <a:lnTo>
                  <a:pt x="828728" y="374552"/>
                </a:lnTo>
                <a:lnTo>
                  <a:pt x="832593" y="375551"/>
                </a:lnTo>
                <a:lnTo>
                  <a:pt x="834229" y="376106"/>
                </a:lnTo>
                <a:lnTo>
                  <a:pt x="836014" y="376328"/>
                </a:lnTo>
                <a:lnTo>
                  <a:pt x="837798" y="376550"/>
                </a:lnTo>
                <a:lnTo>
                  <a:pt x="839434" y="376772"/>
                </a:lnTo>
                <a:lnTo>
                  <a:pt x="841218" y="376772"/>
                </a:lnTo>
                <a:lnTo>
                  <a:pt x="842854" y="376662"/>
                </a:lnTo>
                <a:lnTo>
                  <a:pt x="844490" y="376440"/>
                </a:lnTo>
                <a:lnTo>
                  <a:pt x="846274" y="375884"/>
                </a:lnTo>
                <a:lnTo>
                  <a:pt x="846274" y="376328"/>
                </a:lnTo>
                <a:lnTo>
                  <a:pt x="846125" y="377550"/>
                </a:lnTo>
                <a:lnTo>
                  <a:pt x="844936" y="381547"/>
                </a:lnTo>
                <a:lnTo>
                  <a:pt x="843152" y="386433"/>
                </a:lnTo>
                <a:lnTo>
                  <a:pt x="842408" y="388765"/>
                </a:lnTo>
                <a:lnTo>
                  <a:pt x="841367" y="390875"/>
                </a:lnTo>
                <a:lnTo>
                  <a:pt x="849100" y="397982"/>
                </a:lnTo>
                <a:lnTo>
                  <a:pt x="863078" y="398204"/>
                </a:lnTo>
                <a:lnTo>
                  <a:pt x="866795" y="395428"/>
                </a:lnTo>
                <a:lnTo>
                  <a:pt x="868431" y="394318"/>
                </a:lnTo>
                <a:lnTo>
                  <a:pt x="870216" y="393096"/>
                </a:lnTo>
                <a:lnTo>
                  <a:pt x="871851" y="392208"/>
                </a:lnTo>
                <a:lnTo>
                  <a:pt x="873487" y="391319"/>
                </a:lnTo>
                <a:lnTo>
                  <a:pt x="875272" y="390764"/>
                </a:lnTo>
                <a:lnTo>
                  <a:pt x="876759" y="390098"/>
                </a:lnTo>
                <a:lnTo>
                  <a:pt x="878543" y="389765"/>
                </a:lnTo>
                <a:lnTo>
                  <a:pt x="880030" y="389320"/>
                </a:lnTo>
                <a:lnTo>
                  <a:pt x="881517" y="389098"/>
                </a:lnTo>
                <a:lnTo>
                  <a:pt x="882855" y="388988"/>
                </a:lnTo>
                <a:lnTo>
                  <a:pt x="884342" y="388988"/>
                </a:lnTo>
                <a:lnTo>
                  <a:pt x="885829" y="389098"/>
                </a:lnTo>
                <a:lnTo>
                  <a:pt x="887168" y="389320"/>
                </a:lnTo>
                <a:lnTo>
                  <a:pt x="888506" y="389765"/>
                </a:lnTo>
                <a:lnTo>
                  <a:pt x="889845" y="390209"/>
                </a:lnTo>
                <a:lnTo>
                  <a:pt x="891034" y="390764"/>
                </a:lnTo>
                <a:lnTo>
                  <a:pt x="892373" y="391541"/>
                </a:lnTo>
                <a:lnTo>
                  <a:pt x="893562" y="392208"/>
                </a:lnTo>
                <a:lnTo>
                  <a:pt x="894752" y="393096"/>
                </a:lnTo>
                <a:lnTo>
                  <a:pt x="895793" y="394207"/>
                </a:lnTo>
                <a:lnTo>
                  <a:pt x="896834" y="395317"/>
                </a:lnTo>
                <a:lnTo>
                  <a:pt x="898023" y="396538"/>
                </a:lnTo>
                <a:lnTo>
                  <a:pt x="899808" y="399315"/>
                </a:lnTo>
                <a:lnTo>
                  <a:pt x="901741" y="402535"/>
                </a:lnTo>
                <a:lnTo>
                  <a:pt x="903228" y="406088"/>
                </a:lnTo>
                <a:lnTo>
                  <a:pt x="904566" y="410086"/>
                </a:lnTo>
                <a:lnTo>
                  <a:pt x="914827" y="441734"/>
                </a:lnTo>
                <a:lnTo>
                  <a:pt x="924939" y="473381"/>
                </a:lnTo>
                <a:lnTo>
                  <a:pt x="929846" y="489371"/>
                </a:lnTo>
                <a:lnTo>
                  <a:pt x="934754" y="505250"/>
                </a:lnTo>
                <a:lnTo>
                  <a:pt x="939363" y="521130"/>
                </a:lnTo>
                <a:lnTo>
                  <a:pt x="943973" y="537120"/>
                </a:lnTo>
                <a:lnTo>
                  <a:pt x="948137" y="553221"/>
                </a:lnTo>
                <a:lnTo>
                  <a:pt x="952003" y="569323"/>
                </a:lnTo>
                <a:lnTo>
                  <a:pt x="955720" y="585425"/>
                </a:lnTo>
                <a:lnTo>
                  <a:pt x="959141" y="601637"/>
                </a:lnTo>
                <a:lnTo>
                  <a:pt x="960776" y="609965"/>
                </a:lnTo>
                <a:lnTo>
                  <a:pt x="962114" y="618183"/>
                </a:lnTo>
                <a:lnTo>
                  <a:pt x="963453" y="626400"/>
                </a:lnTo>
                <a:lnTo>
                  <a:pt x="964642" y="634617"/>
                </a:lnTo>
                <a:lnTo>
                  <a:pt x="965832" y="642834"/>
                </a:lnTo>
                <a:lnTo>
                  <a:pt x="966873" y="651163"/>
                </a:lnTo>
                <a:lnTo>
                  <a:pt x="967617" y="659602"/>
                </a:lnTo>
                <a:lnTo>
                  <a:pt x="968360" y="667930"/>
                </a:lnTo>
                <a:lnTo>
                  <a:pt x="969996" y="670262"/>
                </a:lnTo>
                <a:lnTo>
                  <a:pt x="971334" y="672705"/>
                </a:lnTo>
                <a:lnTo>
                  <a:pt x="972375" y="675259"/>
                </a:lnTo>
                <a:lnTo>
                  <a:pt x="973267" y="677924"/>
                </a:lnTo>
                <a:lnTo>
                  <a:pt x="973862" y="680478"/>
                </a:lnTo>
                <a:lnTo>
                  <a:pt x="974457" y="683143"/>
                </a:lnTo>
                <a:lnTo>
                  <a:pt x="974754" y="685808"/>
                </a:lnTo>
                <a:lnTo>
                  <a:pt x="975052" y="688473"/>
                </a:lnTo>
                <a:lnTo>
                  <a:pt x="975349" y="693692"/>
                </a:lnTo>
                <a:lnTo>
                  <a:pt x="975498" y="699134"/>
                </a:lnTo>
                <a:lnTo>
                  <a:pt x="975646" y="704574"/>
                </a:lnTo>
                <a:lnTo>
                  <a:pt x="975944" y="709905"/>
                </a:lnTo>
                <a:lnTo>
                  <a:pt x="977877" y="714902"/>
                </a:lnTo>
                <a:lnTo>
                  <a:pt x="979513" y="719788"/>
                </a:lnTo>
                <a:lnTo>
                  <a:pt x="981000" y="724896"/>
                </a:lnTo>
                <a:lnTo>
                  <a:pt x="982338" y="729782"/>
                </a:lnTo>
                <a:lnTo>
                  <a:pt x="985164" y="739775"/>
                </a:lnTo>
                <a:lnTo>
                  <a:pt x="987395" y="749992"/>
                </a:lnTo>
                <a:lnTo>
                  <a:pt x="989327" y="760208"/>
                </a:lnTo>
                <a:lnTo>
                  <a:pt x="991112" y="770313"/>
                </a:lnTo>
                <a:lnTo>
                  <a:pt x="992599" y="780640"/>
                </a:lnTo>
                <a:lnTo>
                  <a:pt x="993937" y="790856"/>
                </a:lnTo>
                <a:lnTo>
                  <a:pt x="996465" y="811510"/>
                </a:lnTo>
                <a:lnTo>
                  <a:pt x="998845" y="832164"/>
                </a:lnTo>
                <a:lnTo>
                  <a:pt x="1000183" y="842380"/>
                </a:lnTo>
                <a:lnTo>
                  <a:pt x="1001521" y="852596"/>
                </a:lnTo>
                <a:lnTo>
                  <a:pt x="1003157" y="862923"/>
                </a:lnTo>
                <a:lnTo>
                  <a:pt x="1004941" y="873140"/>
                </a:lnTo>
                <a:lnTo>
                  <a:pt x="1008064" y="873140"/>
                </a:lnTo>
                <a:lnTo>
                  <a:pt x="1011038" y="873362"/>
                </a:lnTo>
                <a:lnTo>
                  <a:pt x="1011782" y="870252"/>
                </a:lnTo>
                <a:lnTo>
                  <a:pt x="1012079" y="867254"/>
                </a:lnTo>
                <a:lnTo>
                  <a:pt x="1012822" y="860925"/>
                </a:lnTo>
                <a:lnTo>
                  <a:pt x="1013120" y="854706"/>
                </a:lnTo>
                <a:lnTo>
                  <a:pt x="1013120" y="848377"/>
                </a:lnTo>
                <a:lnTo>
                  <a:pt x="1013120" y="842047"/>
                </a:lnTo>
                <a:lnTo>
                  <a:pt x="1012971" y="835829"/>
                </a:lnTo>
                <a:lnTo>
                  <a:pt x="1012228" y="823169"/>
                </a:lnTo>
                <a:lnTo>
                  <a:pt x="1012079" y="816840"/>
                </a:lnTo>
                <a:lnTo>
                  <a:pt x="1011931" y="810511"/>
                </a:lnTo>
                <a:lnTo>
                  <a:pt x="1012079" y="804181"/>
                </a:lnTo>
                <a:lnTo>
                  <a:pt x="1012377" y="797963"/>
                </a:lnTo>
                <a:lnTo>
                  <a:pt x="1013120" y="791633"/>
                </a:lnTo>
                <a:lnTo>
                  <a:pt x="1013418" y="788524"/>
                </a:lnTo>
                <a:lnTo>
                  <a:pt x="1014161" y="785415"/>
                </a:lnTo>
                <a:lnTo>
                  <a:pt x="1014607" y="782416"/>
                </a:lnTo>
                <a:lnTo>
                  <a:pt x="1015499" y="779196"/>
                </a:lnTo>
                <a:lnTo>
                  <a:pt x="1016391" y="776198"/>
                </a:lnTo>
                <a:lnTo>
                  <a:pt x="1017284" y="772978"/>
                </a:lnTo>
                <a:lnTo>
                  <a:pt x="1018176" y="770979"/>
                </a:lnTo>
                <a:lnTo>
                  <a:pt x="1018771" y="768869"/>
                </a:lnTo>
                <a:lnTo>
                  <a:pt x="1019217" y="766537"/>
                </a:lnTo>
                <a:lnTo>
                  <a:pt x="1019366" y="764427"/>
                </a:lnTo>
                <a:lnTo>
                  <a:pt x="1019663" y="759875"/>
                </a:lnTo>
                <a:lnTo>
                  <a:pt x="1019663" y="755433"/>
                </a:lnTo>
                <a:lnTo>
                  <a:pt x="1020109" y="750880"/>
                </a:lnTo>
                <a:lnTo>
                  <a:pt x="1020407" y="748659"/>
                </a:lnTo>
                <a:lnTo>
                  <a:pt x="1020853" y="746438"/>
                </a:lnTo>
                <a:lnTo>
                  <a:pt x="1021447" y="744217"/>
                </a:lnTo>
                <a:lnTo>
                  <a:pt x="1022191" y="742218"/>
                </a:lnTo>
                <a:lnTo>
                  <a:pt x="1023381" y="740220"/>
                </a:lnTo>
                <a:lnTo>
                  <a:pt x="1024868" y="738221"/>
                </a:lnTo>
                <a:lnTo>
                  <a:pt x="1025314" y="712903"/>
                </a:lnTo>
                <a:lnTo>
                  <a:pt x="1026057" y="687585"/>
                </a:lnTo>
                <a:lnTo>
                  <a:pt x="1026801" y="662156"/>
                </a:lnTo>
                <a:lnTo>
                  <a:pt x="1027991" y="637060"/>
                </a:lnTo>
                <a:lnTo>
                  <a:pt x="1029180" y="611742"/>
                </a:lnTo>
                <a:lnTo>
                  <a:pt x="1030667" y="586535"/>
                </a:lnTo>
                <a:lnTo>
                  <a:pt x="1032451" y="561217"/>
                </a:lnTo>
                <a:lnTo>
                  <a:pt x="1034236" y="536010"/>
                </a:lnTo>
                <a:lnTo>
                  <a:pt x="1036318" y="510803"/>
                </a:lnTo>
                <a:lnTo>
                  <a:pt x="1038697" y="485596"/>
                </a:lnTo>
                <a:lnTo>
                  <a:pt x="1041076" y="460500"/>
                </a:lnTo>
                <a:lnTo>
                  <a:pt x="1043604" y="435293"/>
                </a:lnTo>
                <a:lnTo>
                  <a:pt x="1046281" y="410086"/>
                </a:lnTo>
                <a:lnTo>
                  <a:pt x="1049107" y="384990"/>
                </a:lnTo>
                <a:lnTo>
                  <a:pt x="1052080" y="359894"/>
                </a:lnTo>
                <a:lnTo>
                  <a:pt x="1055204" y="334798"/>
                </a:lnTo>
                <a:lnTo>
                  <a:pt x="1055501" y="331689"/>
                </a:lnTo>
                <a:lnTo>
                  <a:pt x="1055947" y="328913"/>
                </a:lnTo>
                <a:lnTo>
                  <a:pt x="1056839" y="326248"/>
                </a:lnTo>
                <a:lnTo>
                  <a:pt x="1057731" y="323805"/>
                </a:lnTo>
                <a:lnTo>
                  <a:pt x="1058475" y="321473"/>
                </a:lnTo>
                <a:lnTo>
                  <a:pt x="1059664" y="319252"/>
                </a:lnTo>
                <a:lnTo>
                  <a:pt x="1061151" y="317142"/>
                </a:lnTo>
                <a:lnTo>
                  <a:pt x="1062639" y="315365"/>
                </a:lnTo>
                <a:lnTo>
                  <a:pt x="1064274" y="313811"/>
                </a:lnTo>
                <a:lnTo>
                  <a:pt x="1066208" y="312256"/>
                </a:lnTo>
                <a:lnTo>
                  <a:pt x="1068140" y="310813"/>
                </a:lnTo>
                <a:lnTo>
                  <a:pt x="1070371" y="309813"/>
                </a:lnTo>
                <a:lnTo>
                  <a:pt x="1072899" y="308814"/>
                </a:lnTo>
                <a:lnTo>
                  <a:pt x="1075427" y="308036"/>
                </a:lnTo>
                <a:lnTo>
                  <a:pt x="1078401" y="307592"/>
                </a:lnTo>
                <a:lnTo>
                  <a:pt x="1081375" y="307259"/>
                </a:lnTo>
                <a:lnTo>
                  <a:pt x="1087918" y="306815"/>
                </a:lnTo>
                <a:lnTo>
                  <a:pt x="1094163" y="306593"/>
                </a:lnTo>
                <a:lnTo>
                  <a:pt x="1106804" y="306148"/>
                </a:lnTo>
                <a:lnTo>
                  <a:pt x="1119592" y="305926"/>
                </a:lnTo>
                <a:lnTo>
                  <a:pt x="1132083" y="306038"/>
                </a:lnTo>
                <a:lnTo>
                  <a:pt x="1144872" y="306148"/>
                </a:lnTo>
                <a:lnTo>
                  <a:pt x="1157512" y="306371"/>
                </a:lnTo>
                <a:lnTo>
                  <a:pt x="1170300" y="306593"/>
                </a:lnTo>
                <a:lnTo>
                  <a:pt x="1182791" y="306704"/>
                </a:lnTo>
                <a:lnTo>
                  <a:pt x="1185319" y="306815"/>
                </a:lnTo>
                <a:lnTo>
                  <a:pt x="1187698" y="307037"/>
                </a:lnTo>
                <a:lnTo>
                  <a:pt x="1189929" y="307481"/>
                </a:lnTo>
                <a:lnTo>
                  <a:pt x="1192011" y="307925"/>
                </a:lnTo>
                <a:lnTo>
                  <a:pt x="1194093" y="308591"/>
                </a:lnTo>
                <a:lnTo>
                  <a:pt x="1195877" y="309369"/>
                </a:lnTo>
                <a:lnTo>
                  <a:pt x="1197810" y="310257"/>
                </a:lnTo>
                <a:lnTo>
                  <a:pt x="1199446" y="311257"/>
                </a:lnTo>
                <a:lnTo>
                  <a:pt x="1201082" y="312256"/>
                </a:lnTo>
                <a:lnTo>
                  <a:pt x="1202866" y="313366"/>
                </a:lnTo>
                <a:lnTo>
                  <a:pt x="1205840" y="315921"/>
                </a:lnTo>
                <a:lnTo>
                  <a:pt x="1208814" y="318586"/>
                </a:lnTo>
                <a:lnTo>
                  <a:pt x="1211640" y="321473"/>
                </a:lnTo>
                <a:lnTo>
                  <a:pt x="1217142" y="327136"/>
                </a:lnTo>
                <a:lnTo>
                  <a:pt x="1219818" y="330134"/>
                </a:lnTo>
                <a:lnTo>
                  <a:pt x="1222644" y="332577"/>
                </a:lnTo>
                <a:lnTo>
                  <a:pt x="1225767" y="335020"/>
                </a:lnTo>
                <a:lnTo>
                  <a:pt x="1227253" y="336131"/>
                </a:lnTo>
                <a:lnTo>
                  <a:pt x="1228890" y="337130"/>
                </a:lnTo>
                <a:lnTo>
                  <a:pt x="1230674" y="338018"/>
                </a:lnTo>
                <a:lnTo>
                  <a:pt x="1232309" y="338796"/>
                </a:lnTo>
                <a:lnTo>
                  <a:pt x="1234243" y="339573"/>
                </a:lnTo>
                <a:lnTo>
                  <a:pt x="1236027" y="340128"/>
                </a:lnTo>
                <a:lnTo>
                  <a:pt x="1237365" y="337574"/>
                </a:lnTo>
                <a:lnTo>
                  <a:pt x="1239001" y="335242"/>
                </a:lnTo>
                <a:lnTo>
                  <a:pt x="1240637" y="333243"/>
                </a:lnTo>
                <a:lnTo>
                  <a:pt x="1242273" y="331466"/>
                </a:lnTo>
                <a:lnTo>
                  <a:pt x="1244057" y="330134"/>
                </a:lnTo>
                <a:lnTo>
                  <a:pt x="1246139" y="328801"/>
                </a:lnTo>
                <a:lnTo>
                  <a:pt x="1247923" y="327802"/>
                </a:lnTo>
                <a:lnTo>
                  <a:pt x="1250154" y="327025"/>
                </a:lnTo>
                <a:lnTo>
                  <a:pt x="1252236" y="326470"/>
                </a:lnTo>
                <a:lnTo>
                  <a:pt x="1254318" y="326136"/>
                </a:lnTo>
                <a:lnTo>
                  <a:pt x="1256548" y="326026"/>
                </a:lnTo>
                <a:lnTo>
                  <a:pt x="1258779" y="326136"/>
                </a:lnTo>
                <a:lnTo>
                  <a:pt x="1261158" y="326470"/>
                </a:lnTo>
                <a:lnTo>
                  <a:pt x="1263389" y="326914"/>
                </a:lnTo>
                <a:lnTo>
                  <a:pt x="1265768" y="327580"/>
                </a:lnTo>
                <a:lnTo>
                  <a:pt x="1267998" y="328469"/>
                </a:lnTo>
                <a:lnTo>
                  <a:pt x="1270973" y="329579"/>
                </a:lnTo>
                <a:lnTo>
                  <a:pt x="1274095" y="330467"/>
                </a:lnTo>
                <a:lnTo>
                  <a:pt x="1276921" y="331134"/>
                </a:lnTo>
                <a:lnTo>
                  <a:pt x="1279746" y="331466"/>
                </a:lnTo>
                <a:lnTo>
                  <a:pt x="1282720" y="331689"/>
                </a:lnTo>
                <a:lnTo>
                  <a:pt x="1285546" y="331689"/>
                </a:lnTo>
                <a:lnTo>
                  <a:pt x="1288520" y="331466"/>
                </a:lnTo>
                <a:lnTo>
                  <a:pt x="1291345" y="331244"/>
                </a:lnTo>
                <a:lnTo>
                  <a:pt x="1294170" y="330800"/>
                </a:lnTo>
                <a:lnTo>
                  <a:pt x="1296996" y="330356"/>
                </a:lnTo>
                <a:lnTo>
                  <a:pt x="1302646" y="329246"/>
                </a:lnTo>
                <a:lnTo>
                  <a:pt x="1308297" y="327913"/>
                </a:lnTo>
                <a:lnTo>
                  <a:pt x="1313948" y="326803"/>
                </a:lnTo>
                <a:lnTo>
                  <a:pt x="1321086" y="326803"/>
                </a:lnTo>
                <a:lnTo>
                  <a:pt x="1328075" y="326914"/>
                </a:lnTo>
                <a:lnTo>
                  <a:pt x="1335064" y="327358"/>
                </a:lnTo>
                <a:lnTo>
                  <a:pt x="1342202" y="327691"/>
                </a:lnTo>
                <a:lnTo>
                  <a:pt x="1349042" y="328469"/>
                </a:lnTo>
                <a:lnTo>
                  <a:pt x="1355734" y="329357"/>
                </a:lnTo>
                <a:lnTo>
                  <a:pt x="1359154" y="329912"/>
                </a:lnTo>
                <a:lnTo>
                  <a:pt x="1362574" y="330578"/>
                </a:lnTo>
                <a:lnTo>
                  <a:pt x="1365995" y="331356"/>
                </a:lnTo>
                <a:lnTo>
                  <a:pt x="1369117" y="332133"/>
                </a:lnTo>
                <a:lnTo>
                  <a:pt x="1372537" y="333021"/>
                </a:lnTo>
                <a:lnTo>
                  <a:pt x="1375809" y="334021"/>
                </a:lnTo>
                <a:lnTo>
                  <a:pt x="1379080" y="335020"/>
                </a:lnTo>
                <a:lnTo>
                  <a:pt x="1382055" y="336241"/>
                </a:lnTo>
                <a:lnTo>
                  <a:pt x="1385326" y="337574"/>
                </a:lnTo>
                <a:lnTo>
                  <a:pt x="1388300" y="338906"/>
                </a:lnTo>
                <a:lnTo>
                  <a:pt x="1391572" y="340461"/>
                </a:lnTo>
                <a:lnTo>
                  <a:pt x="1394546" y="342127"/>
                </a:lnTo>
                <a:lnTo>
                  <a:pt x="1397519" y="343792"/>
                </a:lnTo>
                <a:lnTo>
                  <a:pt x="1400494" y="345680"/>
                </a:lnTo>
                <a:lnTo>
                  <a:pt x="1403468" y="347679"/>
                </a:lnTo>
                <a:lnTo>
                  <a:pt x="1406293" y="349678"/>
                </a:lnTo>
                <a:lnTo>
                  <a:pt x="1409119" y="352010"/>
                </a:lnTo>
                <a:lnTo>
                  <a:pt x="1412092" y="354453"/>
                </a:lnTo>
                <a:lnTo>
                  <a:pt x="1414769" y="356896"/>
                </a:lnTo>
                <a:lnTo>
                  <a:pt x="1417446" y="359561"/>
                </a:lnTo>
                <a:lnTo>
                  <a:pt x="1418189" y="357007"/>
                </a:lnTo>
                <a:lnTo>
                  <a:pt x="1418636" y="354564"/>
                </a:lnTo>
                <a:lnTo>
                  <a:pt x="1419230" y="351899"/>
                </a:lnTo>
                <a:lnTo>
                  <a:pt x="1419825" y="349456"/>
                </a:lnTo>
                <a:lnTo>
                  <a:pt x="1420272" y="348345"/>
                </a:lnTo>
                <a:lnTo>
                  <a:pt x="1420866" y="347235"/>
                </a:lnTo>
                <a:lnTo>
                  <a:pt x="1421610" y="346124"/>
                </a:lnTo>
                <a:lnTo>
                  <a:pt x="1422204" y="345236"/>
                </a:lnTo>
                <a:lnTo>
                  <a:pt x="1423245" y="344570"/>
                </a:lnTo>
                <a:lnTo>
                  <a:pt x="1424435" y="343904"/>
                </a:lnTo>
                <a:lnTo>
                  <a:pt x="1425625" y="343348"/>
                </a:lnTo>
                <a:lnTo>
                  <a:pt x="1427112" y="343015"/>
                </a:lnTo>
                <a:lnTo>
                  <a:pt x="1428450" y="342904"/>
                </a:lnTo>
                <a:lnTo>
                  <a:pt x="1429640" y="343015"/>
                </a:lnTo>
                <a:lnTo>
                  <a:pt x="1430680" y="343126"/>
                </a:lnTo>
                <a:lnTo>
                  <a:pt x="1431721" y="343459"/>
                </a:lnTo>
                <a:lnTo>
                  <a:pt x="1432614" y="343904"/>
                </a:lnTo>
                <a:lnTo>
                  <a:pt x="1433506" y="344570"/>
                </a:lnTo>
                <a:lnTo>
                  <a:pt x="1434249" y="345125"/>
                </a:lnTo>
                <a:lnTo>
                  <a:pt x="1434993" y="345902"/>
                </a:lnTo>
                <a:lnTo>
                  <a:pt x="1436183" y="347679"/>
                </a:lnTo>
                <a:lnTo>
                  <a:pt x="1437224" y="349678"/>
                </a:lnTo>
                <a:lnTo>
                  <a:pt x="1437967" y="351788"/>
                </a:lnTo>
                <a:lnTo>
                  <a:pt x="1438711" y="353897"/>
                </a:lnTo>
                <a:lnTo>
                  <a:pt x="1441090" y="363003"/>
                </a:lnTo>
                <a:lnTo>
                  <a:pt x="1443320" y="372220"/>
                </a:lnTo>
                <a:lnTo>
                  <a:pt x="1447633" y="390653"/>
                </a:lnTo>
                <a:lnTo>
                  <a:pt x="1448525" y="391653"/>
                </a:lnTo>
                <a:lnTo>
                  <a:pt x="1449268" y="392763"/>
                </a:lnTo>
                <a:lnTo>
                  <a:pt x="1449715" y="393873"/>
                </a:lnTo>
                <a:lnTo>
                  <a:pt x="1450161" y="395095"/>
                </a:lnTo>
                <a:lnTo>
                  <a:pt x="1450905" y="397427"/>
                </a:lnTo>
                <a:lnTo>
                  <a:pt x="1451350" y="399981"/>
                </a:lnTo>
                <a:lnTo>
                  <a:pt x="1451350" y="402646"/>
                </a:lnTo>
                <a:lnTo>
                  <a:pt x="1451350" y="405311"/>
                </a:lnTo>
                <a:lnTo>
                  <a:pt x="1450905" y="410863"/>
                </a:lnTo>
                <a:lnTo>
                  <a:pt x="1450756" y="413528"/>
                </a:lnTo>
                <a:lnTo>
                  <a:pt x="1450607" y="416304"/>
                </a:lnTo>
                <a:lnTo>
                  <a:pt x="1450756" y="418858"/>
                </a:lnTo>
                <a:lnTo>
                  <a:pt x="1451053" y="421523"/>
                </a:lnTo>
                <a:lnTo>
                  <a:pt x="1451796" y="423966"/>
                </a:lnTo>
                <a:lnTo>
                  <a:pt x="1452094" y="425077"/>
                </a:lnTo>
                <a:lnTo>
                  <a:pt x="1452837" y="426187"/>
                </a:lnTo>
                <a:lnTo>
                  <a:pt x="1453433" y="427298"/>
                </a:lnTo>
                <a:lnTo>
                  <a:pt x="1454324" y="428519"/>
                </a:lnTo>
                <a:lnTo>
                  <a:pt x="1455068" y="429518"/>
                </a:lnTo>
                <a:lnTo>
                  <a:pt x="1456258" y="430407"/>
                </a:lnTo>
                <a:lnTo>
                  <a:pt x="1457447" y="430851"/>
                </a:lnTo>
                <a:lnTo>
                  <a:pt x="1458637" y="431517"/>
                </a:lnTo>
                <a:lnTo>
                  <a:pt x="1460124" y="432406"/>
                </a:lnTo>
                <a:lnTo>
                  <a:pt x="1461314" y="433516"/>
                </a:lnTo>
                <a:lnTo>
                  <a:pt x="1489716" y="559551"/>
                </a:lnTo>
                <a:lnTo>
                  <a:pt x="1517970" y="685475"/>
                </a:lnTo>
                <a:lnTo>
                  <a:pt x="1519159" y="690583"/>
                </a:lnTo>
                <a:lnTo>
                  <a:pt x="1520646" y="695580"/>
                </a:lnTo>
                <a:lnTo>
                  <a:pt x="1521985" y="700577"/>
                </a:lnTo>
                <a:lnTo>
                  <a:pt x="1522431" y="703131"/>
                </a:lnTo>
                <a:lnTo>
                  <a:pt x="1522728" y="705796"/>
                </a:lnTo>
                <a:lnTo>
                  <a:pt x="1523174" y="708350"/>
                </a:lnTo>
                <a:lnTo>
                  <a:pt x="1523323" y="710793"/>
                </a:lnTo>
                <a:lnTo>
                  <a:pt x="1523323" y="713347"/>
                </a:lnTo>
                <a:lnTo>
                  <a:pt x="1523026" y="715901"/>
                </a:lnTo>
                <a:lnTo>
                  <a:pt x="1522431" y="718566"/>
                </a:lnTo>
                <a:lnTo>
                  <a:pt x="1521836" y="721120"/>
                </a:lnTo>
                <a:lnTo>
                  <a:pt x="1520795" y="723563"/>
                </a:lnTo>
                <a:lnTo>
                  <a:pt x="1519457" y="726228"/>
                </a:lnTo>
                <a:lnTo>
                  <a:pt x="1521093" y="727450"/>
                </a:lnTo>
                <a:lnTo>
                  <a:pt x="1522580" y="728671"/>
                </a:lnTo>
                <a:lnTo>
                  <a:pt x="1523918" y="730115"/>
                </a:lnTo>
                <a:lnTo>
                  <a:pt x="1525108" y="731447"/>
                </a:lnTo>
                <a:lnTo>
                  <a:pt x="1526297" y="732891"/>
                </a:lnTo>
                <a:lnTo>
                  <a:pt x="1527338" y="734335"/>
                </a:lnTo>
                <a:lnTo>
                  <a:pt x="1528230" y="736000"/>
                </a:lnTo>
                <a:lnTo>
                  <a:pt x="1529123" y="737666"/>
                </a:lnTo>
                <a:lnTo>
                  <a:pt x="1530461" y="741108"/>
                </a:lnTo>
                <a:lnTo>
                  <a:pt x="1531502" y="744662"/>
                </a:lnTo>
                <a:lnTo>
                  <a:pt x="1532245" y="748326"/>
                </a:lnTo>
                <a:lnTo>
                  <a:pt x="1532989" y="752101"/>
                </a:lnTo>
                <a:lnTo>
                  <a:pt x="1547859" y="827167"/>
                </a:lnTo>
                <a:lnTo>
                  <a:pt x="1563027" y="903122"/>
                </a:lnTo>
                <a:lnTo>
                  <a:pt x="1564663" y="901345"/>
                </a:lnTo>
                <a:lnTo>
                  <a:pt x="1566001" y="899568"/>
                </a:lnTo>
                <a:lnTo>
                  <a:pt x="1567042" y="897791"/>
                </a:lnTo>
                <a:lnTo>
                  <a:pt x="1567934" y="895793"/>
                </a:lnTo>
                <a:lnTo>
                  <a:pt x="1568381" y="893793"/>
                </a:lnTo>
                <a:lnTo>
                  <a:pt x="1568678" y="891795"/>
                </a:lnTo>
                <a:lnTo>
                  <a:pt x="1569124" y="887575"/>
                </a:lnTo>
                <a:lnTo>
                  <a:pt x="1569422" y="883356"/>
                </a:lnTo>
                <a:lnTo>
                  <a:pt x="1569570" y="881357"/>
                </a:lnTo>
                <a:lnTo>
                  <a:pt x="1569867" y="879358"/>
                </a:lnTo>
                <a:lnTo>
                  <a:pt x="1570462" y="877470"/>
                </a:lnTo>
                <a:lnTo>
                  <a:pt x="1571057" y="875583"/>
                </a:lnTo>
                <a:lnTo>
                  <a:pt x="1571950" y="873806"/>
                </a:lnTo>
                <a:lnTo>
                  <a:pt x="1573139" y="872140"/>
                </a:lnTo>
                <a:lnTo>
                  <a:pt x="1577154" y="875471"/>
                </a:lnTo>
                <a:lnTo>
                  <a:pt x="1577154" y="875249"/>
                </a:lnTo>
                <a:lnTo>
                  <a:pt x="1573139" y="872140"/>
                </a:lnTo>
                <a:lnTo>
                  <a:pt x="1573882" y="853485"/>
                </a:lnTo>
                <a:lnTo>
                  <a:pt x="1574180" y="844268"/>
                </a:lnTo>
                <a:lnTo>
                  <a:pt x="1574626" y="835051"/>
                </a:lnTo>
                <a:lnTo>
                  <a:pt x="1575221" y="825835"/>
                </a:lnTo>
                <a:lnTo>
                  <a:pt x="1575964" y="816507"/>
                </a:lnTo>
                <a:lnTo>
                  <a:pt x="1577154" y="807402"/>
                </a:lnTo>
                <a:lnTo>
                  <a:pt x="1578046" y="802849"/>
                </a:lnTo>
                <a:lnTo>
                  <a:pt x="1578938" y="798296"/>
                </a:lnTo>
                <a:lnTo>
                  <a:pt x="1578789" y="797185"/>
                </a:lnTo>
                <a:lnTo>
                  <a:pt x="1578641" y="796075"/>
                </a:lnTo>
                <a:lnTo>
                  <a:pt x="1578789" y="794742"/>
                </a:lnTo>
                <a:lnTo>
                  <a:pt x="1579087" y="793410"/>
                </a:lnTo>
                <a:lnTo>
                  <a:pt x="1579979" y="790634"/>
                </a:lnTo>
                <a:lnTo>
                  <a:pt x="1581169" y="787414"/>
                </a:lnTo>
                <a:lnTo>
                  <a:pt x="1594998" y="645610"/>
                </a:lnTo>
                <a:lnTo>
                  <a:pt x="1596039" y="641391"/>
                </a:lnTo>
                <a:lnTo>
                  <a:pt x="1596783" y="637282"/>
                </a:lnTo>
                <a:lnTo>
                  <a:pt x="1598121" y="628954"/>
                </a:lnTo>
                <a:lnTo>
                  <a:pt x="1598865" y="620514"/>
                </a:lnTo>
                <a:lnTo>
                  <a:pt x="1599757" y="612075"/>
                </a:lnTo>
                <a:lnTo>
                  <a:pt x="1600054" y="603636"/>
                </a:lnTo>
                <a:lnTo>
                  <a:pt x="1600501" y="595085"/>
                </a:lnTo>
                <a:lnTo>
                  <a:pt x="1600946" y="578095"/>
                </a:lnTo>
                <a:lnTo>
                  <a:pt x="1601393" y="561217"/>
                </a:lnTo>
                <a:lnTo>
                  <a:pt x="1601987" y="552666"/>
                </a:lnTo>
                <a:lnTo>
                  <a:pt x="1602582" y="544227"/>
                </a:lnTo>
                <a:lnTo>
                  <a:pt x="1603474" y="535677"/>
                </a:lnTo>
                <a:lnTo>
                  <a:pt x="1604664" y="527348"/>
                </a:lnTo>
                <a:lnTo>
                  <a:pt x="1605556" y="523129"/>
                </a:lnTo>
                <a:lnTo>
                  <a:pt x="1606449" y="519020"/>
                </a:lnTo>
                <a:lnTo>
                  <a:pt x="1607192" y="514801"/>
                </a:lnTo>
                <a:lnTo>
                  <a:pt x="1608382" y="510692"/>
                </a:lnTo>
                <a:lnTo>
                  <a:pt x="1608828" y="508471"/>
                </a:lnTo>
                <a:lnTo>
                  <a:pt x="1609125" y="506250"/>
                </a:lnTo>
                <a:lnTo>
                  <a:pt x="1609274" y="503918"/>
                </a:lnTo>
                <a:lnTo>
                  <a:pt x="1609274" y="501586"/>
                </a:lnTo>
                <a:lnTo>
                  <a:pt x="1609274" y="496811"/>
                </a:lnTo>
                <a:lnTo>
                  <a:pt x="1609274" y="492258"/>
                </a:lnTo>
                <a:lnTo>
                  <a:pt x="1609423" y="490037"/>
                </a:lnTo>
                <a:lnTo>
                  <a:pt x="1609571" y="487706"/>
                </a:lnTo>
                <a:lnTo>
                  <a:pt x="1609869" y="485485"/>
                </a:lnTo>
                <a:lnTo>
                  <a:pt x="1610612" y="483264"/>
                </a:lnTo>
                <a:lnTo>
                  <a:pt x="1611356" y="481043"/>
                </a:lnTo>
                <a:lnTo>
                  <a:pt x="1612248" y="479044"/>
                </a:lnTo>
                <a:lnTo>
                  <a:pt x="1613735" y="476935"/>
                </a:lnTo>
                <a:lnTo>
                  <a:pt x="1615222" y="474936"/>
                </a:lnTo>
                <a:lnTo>
                  <a:pt x="1615519" y="466940"/>
                </a:lnTo>
                <a:lnTo>
                  <a:pt x="1615817" y="459722"/>
                </a:lnTo>
                <a:lnTo>
                  <a:pt x="1616709" y="453171"/>
                </a:lnTo>
                <a:lnTo>
                  <a:pt x="1617304" y="450284"/>
                </a:lnTo>
                <a:lnTo>
                  <a:pt x="1617750" y="447286"/>
                </a:lnTo>
                <a:lnTo>
                  <a:pt x="1618494" y="444731"/>
                </a:lnTo>
                <a:lnTo>
                  <a:pt x="1619237" y="442178"/>
                </a:lnTo>
                <a:lnTo>
                  <a:pt x="1620130" y="439735"/>
                </a:lnTo>
                <a:lnTo>
                  <a:pt x="1621022" y="437625"/>
                </a:lnTo>
                <a:lnTo>
                  <a:pt x="1622211" y="435404"/>
                </a:lnTo>
                <a:lnTo>
                  <a:pt x="1623401" y="433516"/>
                </a:lnTo>
                <a:lnTo>
                  <a:pt x="1624590" y="431739"/>
                </a:lnTo>
                <a:lnTo>
                  <a:pt x="1625929" y="430074"/>
                </a:lnTo>
                <a:lnTo>
                  <a:pt x="1627416" y="428519"/>
                </a:lnTo>
                <a:lnTo>
                  <a:pt x="1629052" y="427076"/>
                </a:lnTo>
                <a:lnTo>
                  <a:pt x="1630985" y="425854"/>
                </a:lnTo>
                <a:lnTo>
                  <a:pt x="1632769" y="424633"/>
                </a:lnTo>
                <a:lnTo>
                  <a:pt x="1634851" y="423522"/>
                </a:lnTo>
                <a:lnTo>
                  <a:pt x="1637082" y="422634"/>
                </a:lnTo>
                <a:lnTo>
                  <a:pt x="1639312" y="421746"/>
                </a:lnTo>
                <a:lnTo>
                  <a:pt x="1641840" y="420968"/>
                </a:lnTo>
                <a:lnTo>
                  <a:pt x="1644368" y="420413"/>
                </a:lnTo>
                <a:lnTo>
                  <a:pt x="1647045" y="419747"/>
                </a:lnTo>
                <a:lnTo>
                  <a:pt x="1650167" y="419191"/>
                </a:lnTo>
                <a:lnTo>
                  <a:pt x="1653142" y="418858"/>
                </a:lnTo>
                <a:lnTo>
                  <a:pt x="1656413" y="418636"/>
                </a:lnTo>
                <a:lnTo>
                  <a:pt x="1659833" y="418303"/>
                </a:lnTo>
                <a:lnTo>
                  <a:pt x="1667120" y="418081"/>
                </a:lnTo>
                <a:lnTo>
                  <a:pt x="1684221" y="417970"/>
                </a:lnTo>
                <a:lnTo>
                  <a:pt x="1701322" y="417970"/>
                </a:lnTo>
                <a:lnTo>
                  <a:pt x="1708459" y="419747"/>
                </a:lnTo>
                <a:lnTo>
                  <a:pt x="1710690" y="420746"/>
                </a:lnTo>
                <a:lnTo>
                  <a:pt x="1713069" y="421523"/>
                </a:lnTo>
                <a:lnTo>
                  <a:pt x="1715448" y="422190"/>
                </a:lnTo>
                <a:lnTo>
                  <a:pt x="1717679" y="422634"/>
                </a:lnTo>
                <a:lnTo>
                  <a:pt x="1720059" y="423078"/>
                </a:lnTo>
                <a:lnTo>
                  <a:pt x="1722289" y="423300"/>
                </a:lnTo>
                <a:lnTo>
                  <a:pt x="1724668" y="423522"/>
                </a:lnTo>
                <a:lnTo>
                  <a:pt x="1727048" y="423522"/>
                </a:lnTo>
                <a:lnTo>
                  <a:pt x="1731806" y="423522"/>
                </a:lnTo>
                <a:lnTo>
                  <a:pt x="1736564" y="423300"/>
                </a:lnTo>
                <a:lnTo>
                  <a:pt x="1741323" y="422856"/>
                </a:lnTo>
                <a:lnTo>
                  <a:pt x="1746082" y="422412"/>
                </a:lnTo>
                <a:lnTo>
                  <a:pt x="1750840" y="421856"/>
                </a:lnTo>
                <a:lnTo>
                  <a:pt x="1755748" y="421412"/>
                </a:lnTo>
                <a:lnTo>
                  <a:pt x="1760506" y="421079"/>
                </a:lnTo>
                <a:lnTo>
                  <a:pt x="1765413" y="421079"/>
                </a:lnTo>
                <a:lnTo>
                  <a:pt x="1767792" y="421301"/>
                </a:lnTo>
                <a:lnTo>
                  <a:pt x="1770172" y="421412"/>
                </a:lnTo>
                <a:lnTo>
                  <a:pt x="1772551" y="421634"/>
                </a:lnTo>
                <a:lnTo>
                  <a:pt x="1775079" y="422190"/>
                </a:lnTo>
                <a:lnTo>
                  <a:pt x="1777458" y="422634"/>
                </a:lnTo>
                <a:lnTo>
                  <a:pt x="1779837" y="423300"/>
                </a:lnTo>
                <a:lnTo>
                  <a:pt x="1782216" y="424077"/>
                </a:lnTo>
                <a:lnTo>
                  <a:pt x="1784596" y="424966"/>
                </a:lnTo>
                <a:lnTo>
                  <a:pt x="1785637" y="425299"/>
                </a:lnTo>
                <a:lnTo>
                  <a:pt x="1786678" y="425521"/>
                </a:lnTo>
                <a:lnTo>
                  <a:pt x="1787421" y="425632"/>
                </a:lnTo>
                <a:lnTo>
                  <a:pt x="1788165" y="425632"/>
                </a:lnTo>
                <a:lnTo>
                  <a:pt x="1789057" y="425632"/>
                </a:lnTo>
                <a:lnTo>
                  <a:pt x="1789652" y="425410"/>
                </a:lnTo>
                <a:lnTo>
                  <a:pt x="1790247" y="425188"/>
                </a:lnTo>
                <a:lnTo>
                  <a:pt x="1790841" y="424855"/>
                </a:lnTo>
                <a:lnTo>
                  <a:pt x="1791882" y="423744"/>
                </a:lnTo>
                <a:lnTo>
                  <a:pt x="1792775" y="422523"/>
                </a:lnTo>
                <a:lnTo>
                  <a:pt x="1793369" y="420968"/>
                </a:lnTo>
                <a:lnTo>
                  <a:pt x="1793964" y="419303"/>
                </a:lnTo>
                <a:lnTo>
                  <a:pt x="1794410" y="417637"/>
                </a:lnTo>
                <a:lnTo>
                  <a:pt x="1794708" y="415527"/>
                </a:lnTo>
                <a:lnTo>
                  <a:pt x="1795451" y="411641"/>
                </a:lnTo>
                <a:lnTo>
                  <a:pt x="1796046" y="407754"/>
                </a:lnTo>
                <a:lnTo>
                  <a:pt x="1796641" y="406088"/>
                </a:lnTo>
                <a:lnTo>
                  <a:pt x="1796938" y="404423"/>
                </a:lnTo>
                <a:lnTo>
                  <a:pt x="1797979" y="401202"/>
                </a:lnTo>
                <a:lnTo>
                  <a:pt x="1798723" y="397982"/>
                </a:lnTo>
                <a:lnTo>
                  <a:pt x="1799169" y="394651"/>
                </a:lnTo>
                <a:lnTo>
                  <a:pt x="1799466" y="391208"/>
                </a:lnTo>
                <a:lnTo>
                  <a:pt x="1800210" y="384435"/>
                </a:lnTo>
                <a:lnTo>
                  <a:pt x="1800359" y="380992"/>
                </a:lnTo>
                <a:lnTo>
                  <a:pt x="1800656" y="377550"/>
                </a:lnTo>
                <a:lnTo>
                  <a:pt x="1801251" y="374330"/>
                </a:lnTo>
                <a:lnTo>
                  <a:pt x="1801845" y="370998"/>
                </a:lnTo>
                <a:lnTo>
                  <a:pt x="1802886" y="367778"/>
                </a:lnTo>
                <a:lnTo>
                  <a:pt x="1804076" y="364669"/>
                </a:lnTo>
                <a:lnTo>
                  <a:pt x="1804969" y="363225"/>
                </a:lnTo>
                <a:lnTo>
                  <a:pt x="1805712" y="361782"/>
                </a:lnTo>
                <a:lnTo>
                  <a:pt x="1806753" y="360338"/>
                </a:lnTo>
                <a:lnTo>
                  <a:pt x="1807794" y="359006"/>
                </a:lnTo>
                <a:lnTo>
                  <a:pt x="1809132" y="357562"/>
                </a:lnTo>
                <a:lnTo>
                  <a:pt x="1810470" y="356229"/>
                </a:lnTo>
                <a:lnTo>
                  <a:pt x="1811957" y="354897"/>
                </a:lnTo>
                <a:lnTo>
                  <a:pt x="1813593" y="353787"/>
                </a:lnTo>
                <a:lnTo>
                  <a:pt x="1813742" y="350899"/>
                </a:lnTo>
                <a:lnTo>
                  <a:pt x="1813891" y="348345"/>
                </a:lnTo>
                <a:lnTo>
                  <a:pt x="1814485" y="346124"/>
                </a:lnTo>
                <a:lnTo>
                  <a:pt x="1814783" y="344126"/>
                </a:lnTo>
                <a:lnTo>
                  <a:pt x="1815377" y="342460"/>
                </a:lnTo>
                <a:lnTo>
                  <a:pt x="1816121" y="341017"/>
                </a:lnTo>
                <a:lnTo>
                  <a:pt x="1816865" y="339684"/>
                </a:lnTo>
                <a:lnTo>
                  <a:pt x="1817608" y="338684"/>
                </a:lnTo>
                <a:lnTo>
                  <a:pt x="1818649" y="337796"/>
                </a:lnTo>
                <a:lnTo>
                  <a:pt x="1819690" y="337130"/>
                </a:lnTo>
                <a:lnTo>
                  <a:pt x="1820731" y="336686"/>
                </a:lnTo>
                <a:lnTo>
                  <a:pt x="1821921" y="336464"/>
                </a:lnTo>
                <a:lnTo>
                  <a:pt x="1823110" y="336131"/>
                </a:lnTo>
                <a:lnTo>
                  <a:pt x="1824300" y="336131"/>
                </a:lnTo>
                <a:lnTo>
                  <a:pt x="1825638" y="336131"/>
                </a:lnTo>
                <a:lnTo>
                  <a:pt x="1826828" y="336241"/>
                </a:lnTo>
                <a:lnTo>
                  <a:pt x="1829653" y="336797"/>
                </a:lnTo>
                <a:lnTo>
                  <a:pt x="1832330" y="337574"/>
                </a:lnTo>
                <a:lnTo>
                  <a:pt x="1838129" y="339240"/>
                </a:lnTo>
                <a:lnTo>
                  <a:pt x="1840806" y="339795"/>
                </a:lnTo>
                <a:lnTo>
                  <a:pt x="1842293" y="340128"/>
                </a:lnTo>
                <a:lnTo>
                  <a:pt x="1843631" y="340239"/>
                </a:lnTo>
                <a:lnTo>
                  <a:pt x="1844821" y="340350"/>
                </a:lnTo>
                <a:lnTo>
                  <a:pt x="1846159" y="340239"/>
                </a:lnTo>
                <a:lnTo>
                  <a:pt x="1847349" y="340128"/>
                </a:lnTo>
                <a:lnTo>
                  <a:pt x="1848539" y="339795"/>
                </a:lnTo>
                <a:lnTo>
                  <a:pt x="1850025" y="338240"/>
                </a:lnTo>
                <a:lnTo>
                  <a:pt x="1851662" y="336797"/>
                </a:lnTo>
                <a:lnTo>
                  <a:pt x="1853446" y="335687"/>
                </a:lnTo>
                <a:lnTo>
                  <a:pt x="1855081" y="334798"/>
                </a:lnTo>
                <a:lnTo>
                  <a:pt x="1857015" y="334132"/>
                </a:lnTo>
                <a:lnTo>
                  <a:pt x="1858650" y="333465"/>
                </a:lnTo>
                <a:lnTo>
                  <a:pt x="1860584" y="333132"/>
                </a:lnTo>
                <a:lnTo>
                  <a:pt x="1862368" y="333021"/>
                </a:lnTo>
                <a:lnTo>
                  <a:pt x="1864301" y="332910"/>
                </a:lnTo>
                <a:lnTo>
                  <a:pt x="1866085" y="332910"/>
                </a:lnTo>
                <a:lnTo>
                  <a:pt x="1868168" y="333021"/>
                </a:lnTo>
                <a:lnTo>
                  <a:pt x="1870101" y="333243"/>
                </a:lnTo>
                <a:lnTo>
                  <a:pt x="1873967" y="333799"/>
                </a:lnTo>
                <a:lnTo>
                  <a:pt x="1877833" y="334576"/>
                </a:lnTo>
                <a:lnTo>
                  <a:pt x="1898503" y="340239"/>
                </a:lnTo>
                <a:lnTo>
                  <a:pt x="1897908" y="339462"/>
                </a:lnTo>
                <a:lnTo>
                  <a:pt x="1898652" y="335464"/>
                </a:lnTo>
                <a:lnTo>
                  <a:pt x="1899842" y="331578"/>
                </a:lnTo>
                <a:lnTo>
                  <a:pt x="1901180" y="328246"/>
                </a:lnTo>
                <a:lnTo>
                  <a:pt x="1902667" y="325137"/>
                </a:lnTo>
                <a:lnTo>
                  <a:pt x="1904302" y="322472"/>
                </a:lnTo>
                <a:lnTo>
                  <a:pt x="1905938" y="320140"/>
                </a:lnTo>
                <a:lnTo>
                  <a:pt x="1907871" y="317919"/>
                </a:lnTo>
                <a:lnTo>
                  <a:pt x="1909953" y="316143"/>
                </a:lnTo>
                <a:lnTo>
                  <a:pt x="1911886" y="314477"/>
                </a:lnTo>
                <a:lnTo>
                  <a:pt x="1914117" y="313256"/>
                </a:lnTo>
                <a:lnTo>
                  <a:pt x="1916496" y="312145"/>
                </a:lnTo>
                <a:lnTo>
                  <a:pt x="1918875" y="311257"/>
                </a:lnTo>
                <a:lnTo>
                  <a:pt x="1921255" y="310479"/>
                </a:lnTo>
                <a:lnTo>
                  <a:pt x="1923783" y="309924"/>
                </a:lnTo>
                <a:lnTo>
                  <a:pt x="1926311" y="309591"/>
                </a:lnTo>
                <a:lnTo>
                  <a:pt x="1928987" y="309369"/>
                </a:lnTo>
                <a:lnTo>
                  <a:pt x="1931813" y="309147"/>
                </a:lnTo>
                <a:lnTo>
                  <a:pt x="1934490" y="309147"/>
                </a:lnTo>
                <a:lnTo>
                  <a:pt x="1937166" y="309369"/>
                </a:lnTo>
                <a:lnTo>
                  <a:pt x="1939843" y="309480"/>
                </a:lnTo>
                <a:lnTo>
                  <a:pt x="1945494" y="309924"/>
                </a:lnTo>
                <a:lnTo>
                  <a:pt x="1951144" y="310479"/>
                </a:lnTo>
                <a:lnTo>
                  <a:pt x="1956498" y="310923"/>
                </a:lnTo>
                <a:lnTo>
                  <a:pt x="1961702" y="311368"/>
                </a:lnTo>
                <a:lnTo>
                  <a:pt x="1964379" y="311368"/>
                </a:lnTo>
                <a:lnTo>
                  <a:pt x="1966907" y="311368"/>
                </a:lnTo>
                <a:lnTo>
                  <a:pt x="1969286" y="311257"/>
                </a:lnTo>
                <a:lnTo>
                  <a:pt x="1971666" y="310923"/>
                </a:lnTo>
                <a:lnTo>
                  <a:pt x="1974193" y="310590"/>
                </a:lnTo>
                <a:lnTo>
                  <a:pt x="1977019" y="310368"/>
                </a:lnTo>
                <a:lnTo>
                  <a:pt x="1980142" y="310257"/>
                </a:lnTo>
                <a:lnTo>
                  <a:pt x="1983264" y="310257"/>
                </a:lnTo>
                <a:lnTo>
                  <a:pt x="1986536" y="310368"/>
                </a:lnTo>
                <a:lnTo>
                  <a:pt x="1990105" y="310590"/>
                </a:lnTo>
                <a:lnTo>
                  <a:pt x="1993525" y="310923"/>
                </a:lnTo>
                <a:lnTo>
                  <a:pt x="1997243" y="311368"/>
                </a:lnTo>
                <a:lnTo>
                  <a:pt x="2000811" y="311812"/>
                </a:lnTo>
                <a:lnTo>
                  <a:pt x="2004529" y="312478"/>
                </a:lnTo>
                <a:lnTo>
                  <a:pt x="2008247" y="313256"/>
                </a:lnTo>
                <a:lnTo>
                  <a:pt x="2011815" y="314144"/>
                </a:lnTo>
                <a:lnTo>
                  <a:pt x="2015533" y="315032"/>
                </a:lnTo>
                <a:lnTo>
                  <a:pt x="2019102" y="316031"/>
                </a:lnTo>
                <a:lnTo>
                  <a:pt x="2022522" y="317142"/>
                </a:lnTo>
                <a:lnTo>
                  <a:pt x="2025794" y="318474"/>
                </a:lnTo>
                <a:lnTo>
                  <a:pt x="2030998" y="316920"/>
                </a:lnTo>
                <a:lnTo>
                  <a:pt x="2033526" y="316253"/>
                </a:lnTo>
                <a:lnTo>
                  <a:pt x="2036054" y="315699"/>
                </a:lnTo>
                <a:lnTo>
                  <a:pt x="2038433" y="315254"/>
                </a:lnTo>
                <a:lnTo>
                  <a:pt x="2040813" y="315032"/>
                </a:lnTo>
                <a:lnTo>
                  <a:pt x="2043192" y="314921"/>
                </a:lnTo>
                <a:lnTo>
                  <a:pt x="2045423" y="315032"/>
                </a:lnTo>
                <a:lnTo>
                  <a:pt x="2046612" y="315254"/>
                </a:lnTo>
                <a:lnTo>
                  <a:pt x="2047504" y="315476"/>
                </a:lnTo>
                <a:lnTo>
                  <a:pt x="2048545" y="315921"/>
                </a:lnTo>
                <a:lnTo>
                  <a:pt x="2049586" y="316253"/>
                </a:lnTo>
                <a:lnTo>
                  <a:pt x="2050627" y="316809"/>
                </a:lnTo>
                <a:lnTo>
                  <a:pt x="2051668" y="317475"/>
                </a:lnTo>
                <a:lnTo>
                  <a:pt x="2052709" y="318030"/>
                </a:lnTo>
                <a:lnTo>
                  <a:pt x="2053452" y="318918"/>
                </a:lnTo>
                <a:lnTo>
                  <a:pt x="2054493" y="319807"/>
                </a:lnTo>
                <a:lnTo>
                  <a:pt x="2055386" y="320806"/>
                </a:lnTo>
                <a:lnTo>
                  <a:pt x="2056278" y="322028"/>
                </a:lnTo>
                <a:lnTo>
                  <a:pt x="2056873" y="323249"/>
                </a:lnTo>
                <a:lnTo>
                  <a:pt x="2058360" y="326136"/>
                </a:lnTo>
                <a:lnTo>
                  <a:pt x="2059847" y="329690"/>
                </a:lnTo>
                <a:lnTo>
                  <a:pt x="2060442" y="331022"/>
                </a:lnTo>
                <a:lnTo>
                  <a:pt x="2061036" y="332244"/>
                </a:lnTo>
                <a:lnTo>
                  <a:pt x="2061780" y="333354"/>
                </a:lnTo>
                <a:lnTo>
                  <a:pt x="2062672" y="334576"/>
                </a:lnTo>
                <a:lnTo>
                  <a:pt x="2063713" y="335575"/>
                </a:lnTo>
                <a:lnTo>
                  <a:pt x="2064754" y="336464"/>
                </a:lnTo>
                <a:lnTo>
                  <a:pt x="2065944" y="337352"/>
                </a:lnTo>
                <a:lnTo>
                  <a:pt x="2067282" y="338018"/>
                </a:lnTo>
                <a:lnTo>
                  <a:pt x="2068472" y="338684"/>
                </a:lnTo>
                <a:lnTo>
                  <a:pt x="2069959" y="339240"/>
                </a:lnTo>
                <a:lnTo>
                  <a:pt x="2071446" y="339684"/>
                </a:lnTo>
                <a:lnTo>
                  <a:pt x="2072933" y="340017"/>
                </a:lnTo>
                <a:lnTo>
                  <a:pt x="2074568" y="340128"/>
                </a:lnTo>
                <a:lnTo>
                  <a:pt x="2076205" y="340017"/>
                </a:lnTo>
                <a:lnTo>
                  <a:pt x="2077989" y="339795"/>
                </a:lnTo>
                <a:lnTo>
                  <a:pt x="2079624" y="339462"/>
                </a:lnTo>
                <a:lnTo>
                  <a:pt x="2081112" y="336575"/>
                </a:lnTo>
                <a:lnTo>
                  <a:pt x="2082599" y="334243"/>
                </a:lnTo>
                <a:lnTo>
                  <a:pt x="2084086" y="332466"/>
                </a:lnTo>
                <a:lnTo>
                  <a:pt x="2085424" y="331244"/>
                </a:lnTo>
                <a:lnTo>
                  <a:pt x="2086019" y="330800"/>
                </a:lnTo>
                <a:lnTo>
                  <a:pt x="2086762" y="330578"/>
                </a:lnTo>
                <a:lnTo>
                  <a:pt x="2087208" y="330356"/>
                </a:lnTo>
                <a:lnTo>
                  <a:pt x="2087803" y="330245"/>
                </a:lnTo>
                <a:lnTo>
                  <a:pt x="2088398" y="330245"/>
                </a:lnTo>
                <a:lnTo>
                  <a:pt x="2088993" y="330356"/>
                </a:lnTo>
                <a:lnTo>
                  <a:pt x="2089439" y="330578"/>
                </a:lnTo>
                <a:lnTo>
                  <a:pt x="2089885" y="330800"/>
                </a:lnTo>
                <a:lnTo>
                  <a:pt x="2090926" y="331578"/>
                </a:lnTo>
                <a:lnTo>
                  <a:pt x="2091818" y="332577"/>
                </a:lnTo>
                <a:lnTo>
                  <a:pt x="2092710" y="333910"/>
                </a:lnTo>
                <a:lnTo>
                  <a:pt x="2093454" y="335464"/>
                </a:lnTo>
                <a:lnTo>
                  <a:pt x="2095090" y="338684"/>
                </a:lnTo>
                <a:lnTo>
                  <a:pt x="2096279" y="342349"/>
                </a:lnTo>
                <a:lnTo>
                  <a:pt x="2099253" y="351344"/>
                </a:lnTo>
                <a:lnTo>
                  <a:pt x="2102228" y="360338"/>
                </a:lnTo>
                <a:lnTo>
                  <a:pt x="2104904" y="369333"/>
                </a:lnTo>
                <a:lnTo>
                  <a:pt x="2107432" y="378327"/>
                </a:lnTo>
                <a:lnTo>
                  <a:pt x="2109811" y="387433"/>
                </a:lnTo>
                <a:lnTo>
                  <a:pt x="2112191" y="396538"/>
                </a:lnTo>
                <a:lnTo>
                  <a:pt x="2114272" y="405644"/>
                </a:lnTo>
                <a:lnTo>
                  <a:pt x="2116206" y="414972"/>
                </a:lnTo>
                <a:lnTo>
                  <a:pt x="2117990" y="424188"/>
                </a:lnTo>
                <a:lnTo>
                  <a:pt x="2119477" y="433405"/>
                </a:lnTo>
                <a:lnTo>
                  <a:pt x="2120816" y="442622"/>
                </a:lnTo>
                <a:lnTo>
                  <a:pt x="2122005" y="452061"/>
                </a:lnTo>
                <a:lnTo>
                  <a:pt x="2122897" y="461388"/>
                </a:lnTo>
                <a:lnTo>
                  <a:pt x="2123641" y="470716"/>
                </a:lnTo>
                <a:lnTo>
                  <a:pt x="2124236" y="480266"/>
                </a:lnTo>
                <a:lnTo>
                  <a:pt x="2124385" y="489705"/>
                </a:lnTo>
                <a:lnTo>
                  <a:pt x="2128251" y="512690"/>
                </a:lnTo>
                <a:lnTo>
                  <a:pt x="2130184" y="524239"/>
                </a:lnTo>
                <a:lnTo>
                  <a:pt x="2131820" y="535677"/>
                </a:lnTo>
                <a:lnTo>
                  <a:pt x="2133307" y="547225"/>
                </a:lnTo>
                <a:lnTo>
                  <a:pt x="2134942" y="558663"/>
                </a:lnTo>
                <a:lnTo>
                  <a:pt x="2136132" y="570212"/>
                </a:lnTo>
                <a:lnTo>
                  <a:pt x="2137321" y="581649"/>
                </a:lnTo>
                <a:lnTo>
                  <a:pt x="2138065" y="593309"/>
                </a:lnTo>
                <a:lnTo>
                  <a:pt x="2138957" y="604857"/>
                </a:lnTo>
                <a:lnTo>
                  <a:pt x="2139404" y="616406"/>
                </a:lnTo>
                <a:lnTo>
                  <a:pt x="2139701" y="628066"/>
                </a:lnTo>
                <a:lnTo>
                  <a:pt x="2139701" y="639503"/>
                </a:lnTo>
                <a:lnTo>
                  <a:pt x="2139404" y="651163"/>
                </a:lnTo>
                <a:lnTo>
                  <a:pt x="2138957" y="662822"/>
                </a:lnTo>
                <a:lnTo>
                  <a:pt x="2137917" y="674482"/>
                </a:lnTo>
                <a:lnTo>
                  <a:pt x="2159925" y="979409"/>
                </a:lnTo>
                <a:lnTo>
                  <a:pt x="2162155" y="988625"/>
                </a:lnTo>
                <a:lnTo>
                  <a:pt x="2164237" y="997842"/>
                </a:lnTo>
                <a:lnTo>
                  <a:pt x="2165872" y="1007281"/>
                </a:lnTo>
                <a:lnTo>
                  <a:pt x="2167657" y="1016609"/>
                </a:lnTo>
                <a:lnTo>
                  <a:pt x="2168996" y="1025936"/>
                </a:lnTo>
                <a:lnTo>
                  <a:pt x="2170185" y="1035264"/>
                </a:lnTo>
                <a:lnTo>
                  <a:pt x="2171375" y="1044702"/>
                </a:lnTo>
                <a:lnTo>
                  <a:pt x="2172267" y="1054141"/>
                </a:lnTo>
                <a:lnTo>
                  <a:pt x="2172862" y="1063469"/>
                </a:lnTo>
                <a:lnTo>
                  <a:pt x="2173605" y="1072797"/>
                </a:lnTo>
                <a:lnTo>
                  <a:pt x="2173903" y="1082347"/>
                </a:lnTo>
                <a:lnTo>
                  <a:pt x="2174200" y="1091785"/>
                </a:lnTo>
                <a:lnTo>
                  <a:pt x="2174200" y="1101224"/>
                </a:lnTo>
                <a:lnTo>
                  <a:pt x="2174200" y="1110663"/>
                </a:lnTo>
                <a:lnTo>
                  <a:pt x="2174051" y="1120213"/>
                </a:lnTo>
                <a:lnTo>
                  <a:pt x="2173903" y="1129651"/>
                </a:lnTo>
                <a:lnTo>
                  <a:pt x="2174200" y="1130206"/>
                </a:lnTo>
                <a:lnTo>
                  <a:pt x="2174497" y="1130651"/>
                </a:lnTo>
                <a:lnTo>
                  <a:pt x="2174795" y="1131428"/>
                </a:lnTo>
                <a:lnTo>
                  <a:pt x="2174944" y="1132205"/>
                </a:lnTo>
                <a:lnTo>
                  <a:pt x="2174795" y="1133093"/>
                </a:lnTo>
                <a:lnTo>
                  <a:pt x="2174497" y="1134093"/>
                </a:lnTo>
                <a:lnTo>
                  <a:pt x="2174200" y="1135204"/>
                </a:lnTo>
                <a:lnTo>
                  <a:pt x="2173754" y="1136647"/>
                </a:lnTo>
                <a:lnTo>
                  <a:pt x="2174051" y="1139645"/>
                </a:lnTo>
                <a:lnTo>
                  <a:pt x="2174349" y="1142754"/>
                </a:lnTo>
                <a:lnTo>
                  <a:pt x="2175538" y="1144864"/>
                </a:lnTo>
                <a:lnTo>
                  <a:pt x="2176728" y="1146974"/>
                </a:lnTo>
                <a:lnTo>
                  <a:pt x="2177769" y="1149195"/>
                </a:lnTo>
                <a:lnTo>
                  <a:pt x="2178513" y="1151305"/>
                </a:lnTo>
                <a:lnTo>
                  <a:pt x="2179107" y="1153526"/>
                </a:lnTo>
                <a:lnTo>
                  <a:pt x="2179702" y="1155746"/>
                </a:lnTo>
                <a:lnTo>
                  <a:pt x="2180000" y="1158079"/>
                </a:lnTo>
                <a:lnTo>
                  <a:pt x="2180297" y="1160299"/>
                </a:lnTo>
                <a:lnTo>
                  <a:pt x="2180743" y="1164852"/>
                </a:lnTo>
                <a:lnTo>
                  <a:pt x="2180743" y="1169516"/>
                </a:lnTo>
                <a:lnTo>
                  <a:pt x="2180297" y="1178955"/>
                </a:lnTo>
                <a:lnTo>
                  <a:pt x="2182230" y="1181953"/>
                </a:lnTo>
                <a:lnTo>
                  <a:pt x="2183866" y="1184285"/>
                </a:lnTo>
                <a:lnTo>
                  <a:pt x="2184758" y="1185062"/>
                </a:lnTo>
                <a:lnTo>
                  <a:pt x="2185353" y="1185728"/>
                </a:lnTo>
                <a:lnTo>
                  <a:pt x="2185948" y="1186173"/>
                </a:lnTo>
                <a:lnTo>
                  <a:pt x="2186542" y="1186506"/>
                </a:lnTo>
                <a:lnTo>
                  <a:pt x="2187137" y="1186617"/>
                </a:lnTo>
                <a:lnTo>
                  <a:pt x="2187584" y="1186617"/>
                </a:lnTo>
                <a:lnTo>
                  <a:pt x="2188178" y="1186506"/>
                </a:lnTo>
                <a:lnTo>
                  <a:pt x="2188476" y="1186284"/>
                </a:lnTo>
                <a:lnTo>
                  <a:pt x="2188773" y="1186062"/>
                </a:lnTo>
                <a:lnTo>
                  <a:pt x="2189368" y="1185506"/>
                </a:lnTo>
                <a:lnTo>
                  <a:pt x="2189814" y="1184507"/>
                </a:lnTo>
                <a:lnTo>
                  <a:pt x="2190409" y="1183063"/>
                </a:lnTo>
                <a:lnTo>
                  <a:pt x="2190706" y="1181731"/>
                </a:lnTo>
                <a:lnTo>
                  <a:pt x="2191153" y="1178733"/>
                </a:lnTo>
                <a:lnTo>
                  <a:pt x="2191450" y="1174735"/>
                </a:lnTo>
                <a:lnTo>
                  <a:pt x="2194573" y="1165852"/>
                </a:lnTo>
                <a:lnTo>
                  <a:pt x="2197398" y="1157079"/>
                </a:lnTo>
                <a:lnTo>
                  <a:pt x="2200223" y="1148196"/>
                </a:lnTo>
                <a:lnTo>
                  <a:pt x="2202900" y="1139312"/>
                </a:lnTo>
                <a:lnTo>
                  <a:pt x="2205428" y="1130318"/>
                </a:lnTo>
                <a:lnTo>
                  <a:pt x="2207807" y="1121323"/>
                </a:lnTo>
                <a:lnTo>
                  <a:pt x="2210038" y="1112329"/>
                </a:lnTo>
                <a:lnTo>
                  <a:pt x="2211971" y="1103334"/>
                </a:lnTo>
                <a:lnTo>
                  <a:pt x="2214053" y="1094228"/>
                </a:lnTo>
                <a:lnTo>
                  <a:pt x="2215837" y="1085122"/>
                </a:lnTo>
                <a:lnTo>
                  <a:pt x="2217473" y="1076017"/>
                </a:lnTo>
                <a:lnTo>
                  <a:pt x="2218811" y="1066800"/>
                </a:lnTo>
                <a:lnTo>
                  <a:pt x="2220149" y="1057584"/>
                </a:lnTo>
                <a:lnTo>
                  <a:pt x="2221190" y="1048256"/>
                </a:lnTo>
                <a:lnTo>
                  <a:pt x="2222083" y="1039039"/>
                </a:lnTo>
                <a:lnTo>
                  <a:pt x="2222677" y="1029601"/>
                </a:lnTo>
                <a:lnTo>
                  <a:pt x="2223124" y="1015498"/>
                </a:lnTo>
                <a:lnTo>
                  <a:pt x="2223273" y="1001284"/>
                </a:lnTo>
                <a:lnTo>
                  <a:pt x="2223421" y="998175"/>
                </a:lnTo>
                <a:lnTo>
                  <a:pt x="2223570" y="994955"/>
                </a:lnTo>
                <a:lnTo>
                  <a:pt x="2223867" y="991957"/>
                </a:lnTo>
                <a:lnTo>
                  <a:pt x="2224462" y="988959"/>
                </a:lnTo>
                <a:lnTo>
                  <a:pt x="2224908" y="986182"/>
                </a:lnTo>
                <a:lnTo>
                  <a:pt x="2225800" y="983517"/>
                </a:lnTo>
                <a:lnTo>
                  <a:pt x="2226990" y="981186"/>
                </a:lnTo>
                <a:lnTo>
                  <a:pt x="2228180" y="978965"/>
                </a:lnTo>
                <a:lnTo>
                  <a:pt x="2228923" y="977965"/>
                </a:lnTo>
                <a:lnTo>
                  <a:pt x="2229667" y="977077"/>
                </a:lnTo>
                <a:lnTo>
                  <a:pt x="2230559" y="976188"/>
                </a:lnTo>
                <a:lnTo>
                  <a:pt x="2231600" y="975411"/>
                </a:lnTo>
                <a:lnTo>
                  <a:pt x="2232492" y="974745"/>
                </a:lnTo>
                <a:lnTo>
                  <a:pt x="2233533" y="974078"/>
                </a:lnTo>
                <a:lnTo>
                  <a:pt x="2234722" y="973523"/>
                </a:lnTo>
                <a:lnTo>
                  <a:pt x="2235912" y="973190"/>
                </a:lnTo>
                <a:lnTo>
                  <a:pt x="2237250" y="972746"/>
                </a:lnTo>
                <a:lnTo>
                  <a:pt x="2238589" y="972524"/>
                </a:lnTo>
                <a:lnTo>
                  <a:pt x="2240225" y="972413"/>
                </a:lnTo>
                <a:lnTo>
                  <a:pt x="2241712" y="972413"/>
                </a:lnTo>
                <a:lnTo>
                  <a:pt x="2243347" y="972413"/>
                </a:lnTo>
                <a:lnTo>
                  <a:pt x="2245132" y="972524"/>
                </a:lnTo>
                <a:lnTo>
                  <a:pt x="2246916" y="972968"/>
                </a:lnTo>
                <a:lnTo>
                  <a:pt x="2248850" y="973301"/>
                </a:lnTo>
                <a:lnTo>
                  <a:pt x="2254500" y="974745"/>
                </a:lnTo>
                <a:lnTo>
                  <a:pt x="2257326" y="975411"/>
                </a:lnTo>
                <a:lnTo>
                  <a:pt x="2260151" y="976299"/>
                </a:lnTo>
                <a:lnTo>
                  <a:pt x="2262976" y="977410"/>
                </a:lnTo>
                <a:lnTo>
                  <a:pt x="2265653" y="978520"/>
                </a:lnTo>
                <a:lnTo>
                  <a:pt x="2268032" y="979853"/>
                </a:lnTo>
                <a:lnTo>
                  <a:pt x="2269222" y="980630"/>
                </a:lnTo>
                <a:lnTo>
                  <a:pt x="2270263" y="981518"/>
                </a:lnTo>
                <a:lnTo>
                  <a:pt x="2271453" y="982407"/>
                </a:lnTo>
                <a:lnTo>
                  <a:pt x="2272196" y="983295"/>
                </a:lnTo>
                <a:lnTo>
                  <a:pt x="2273088" y="984295"/>
                </a:lnTo>
                <a:lnTo>
                  <a:pt x="2273980" y="985516"/>
                </a:lnTo>
                <a:lnTo>
                  <a:pt x="2274575" y="986738"/>
                </a:lnTo>
                <a:lnTo>
                  <a:pt x="2275319" y="987959"/>
                </a:lnTo>
                <a:lnTo>
                  <a:pt x="2275765" y="989292"/>
                </a:lnTo>
                <a:lnTo>
                  <a:pt x="2276063" y="990735"/>
                </a:lnTo>
                <a:lnTo>
                  <a:pt x="2276508" y="992290"/>
                </a:lnTo>
                <a:lnTo>
                  <a:pt x="2276657" y="993956"/>
                </a:lnTo>
                <a:lnTo>
                  <a:pt x="2276657" y="995621"/>
                </a:lnTo>
                <a:lnTo>
                  <a:pt x="2276508" y="997509"/>
                </a:lnTo>
                <a:lnTo>
                  <a:pt x="2276360" y="999396"/>
                </a:lnTo>
                <a:lnTo>
                  <a:pt x="2275914" y="1001395"/>
                </a:lnTo>
                <a:lnTo>
                  <a:pt x="2275319" y="1003617"/>
                </a:lnTo>
                <a:lnTo>
                  <a:pt x="2274575" y="1005948"/>
                </a:lnTo>
                <a:lnTo>
                  <a:pt x="2274129" y="1007947"/>
                </a:lnTo>
                <a:lnTo>
                  <a:pt x="2273534" y="1010168"/>
                </a:lnTo>
                <a:lnTo>
                  <a:pt x="2273237" y="1012167"/>
                </a:lnTo>
                <a:lnTo>
                  <a:pt x="2272939" y="1014276"/>
                </a:lnTo>
                <a:lnTo>
                  <a:pt x="2272791" y="1016387"/>
                </a:lnTo>
                <a:lnTo>
                  <a:pt x="2272791" y="1018385"/>
                </a:lnTo>
                <a:lnTo>
                  <a:pt x="2273088" y="1022605"/>
                </a:lnTo>
                <a:lnTo>
                  <a:pt x="2273534" y="1026714"/>
                </a:lnTo>
                <a:lnTo>
                  <a:pt x="2274278" y="1030822"/>
                </a:lnTo>
                <a:lnTo>
                  <a:pt x="2275319" y="1034819"/>
                </a:lnTo>
                <a:lnTo>
                  <a:pt x="2276063" y="1039039"/>
                </a:lnTo>
                <a:lnTo>
                  <a:pt x="2278144" y="1047257"/>
                </a:lnTo>
                <a:lnTo>
                  <a:pt x="2279036" y="1051254"/>
                </a:lnTo>
                <a:lnTo>
                  <a:pt x="2279631" y="1055474"/>
                </a:lnTo>
                <a:lnTo>
                  <a:pt x="2280226" y="1059694"/>
                </a:lnTo>
                <a:lnTo>
                  <a:pt x="2280375" y="1063802"/>
                </a:lnTo>
                <a:lnTo>
                  <a:pt x="2280226" y="1065912"/>
                </a:lnTo>
                <a:lnTo>
                  <a:pt x="2280077" y="1068022"/>
                </a:lnTo>
                <a:lnTo>
                  <a:pt x="2279631" y="1070132"/>
                </a:lnTo>
                <a:lnTo>
                  <a:pt x="2279185" y="1072352"/>
                </a:lnTo>
                <a:lnTo>
                  <a:pt x="2279036" y="1090008"/>
                </a:lnTo>
                <a:lnTo>
                  <a:pt x="2278888" y="1107887"/>
                </a:lnTo>
                <a:lnTo>
                  <a:pt x="2278888" y="1150527"/>
                </a:lnTo>
                <a:lnTo>
                  <a:pt x="2279929" y="1170627"/>
                </a:lnTo>
                <a:lnTo>
                  <a:pt x="2281713" y="1177623"/>
                </a:lnTo>
                <a:lnTo>
                  <a:pt x="2283200" y="1184840"/>
                </a:lnTo>
                <a:lnTo>
                  <a:pt x="2284390" y="1191947"/>
                </a:lnTo>
                <a:lnTo>
                  <a:pt x="2285282" y="1199165"/>
                </a:lnTo>
                <a:lnTo>
                  <a:pt x="2286026" y="1206272"/>
                </a:lnTo>
                <a:lnTo>
                  <a:pt x="2286323" y="1213490"/>
                </a:lnTo>
                <a:lnTo>
                  <a:pt x="2286620" y="1220707"/>
                </a:lnTo>
                <a:lnTo>
                  <a:pt x="2286620" y="1227925"/>
                </a:lnTo>
                <a:lnTo>
                  <a:pt x="2286323" y="1242361"/>
                </a:lnTo>
                <a:lnTo>
                  <a:pt x="2286026" y="1256797"/>
                </a:lnTo>
                <a:lnTo>
                  <a:pt x="2285430" y="1271344"/>
                </a:lnTo>
                <a:lnTo>
                  <a:pt x="2285430" y="1278561"/>
                </a:lnTo>
                <a:lnTo>
                  <a:pt x="2285579" y="1285779"/>
                </a:lnTo>
                <a:lnTo>
                  <a:pt x="2286323" y="1296440"/>
                </a:lnTo>
                <a:lnTo>
                  <a:pt x="2286918" y="1307100"/>
                </a:lnTo>
                <a:lnTo>
                  <a:pt x="2287364" y="1317538"/>
                </a:lnTo>
                <a:lnTo>
                  <a:pt x="2287661" y="1328198"/>
                </a:lnTo>
                <a:lnTo>
                  <a:pt x="2287513" y="1338858"/>
                </a:lnTo>
                <a:lnTo>
                  <a:pt x="2287215" y="1349518"/>
                </a:lnTo>
                <a:lnTo>
                  <a:pt x="2286471" y="1360068"/>
                </a:lnTo>
                <a:lnTo>
                  <a:pt x="2286026" y="1365398"/>
                </a:lnTo>
                <a:lnTo>
                  <a:pt x="2285430" y="1370728"/>
                </a:lnTo>
                <a:lnTo>
                  <a:pt x="2286026" y="1477219"/>
                </a:lnTo>
                <a:lnTo>
                  <a:pt x="2286323" y="1489878"/>
                </a:lnTo>
                <a:lnTo>
                  <a:pt x="2286620" y="1502426"/>
                </a:lnTo>
                <a:lnTo>
                  <a:pt x="2286918" y="1527633"/>
                </a:lnTo>
                <a:lnTo>
                  <a:pt x="2286769" y="1552840"/>
                </a:lnTo>
                <a:lnTo>
                  <a:pt x="2286471" y="1578047"/>
                </a:lnTo>
                <a:lnTo>
                  <a:pt x="2285579" y="1603254"/>
                </a:lnTo>
                <a:lnTo>
                  <a:pt x="2284538" y="1628350"/>
                </a:lnTo>
                <a:lnTo>
                  <a:pt x="2283200" y="1653335"/>
                </a:lnTo>
                <a:lnTo>
                  <a:pt x="2281713" y="1678431"/>
                </a:lnTo>
                <a:lnTo>
                  <a:pt x="2279929" y="1703638"/>
                </a:lnTo>
                <a:lnTo>
                  <a:pt x="2277847" y="1728734"/>
                </a:lnTo>
                <a:lnTo>
                  <a:pt x="2275467" y="1753608"/>
                </a:lnTo>
                <a:lnTo>
                  <a:pt x="2273088" y="1778704"/>
                </a:lnTo>
                <a:lnTo>
                  <a:pt x="2270560" y="1803800"/>
                </a:lnTo>
                <a:lnTo>
                  <a:pt x="2267884" y="1828896"/>
                </a:lnTo>
                <a:lnTo>
                  <a:pt x="2262233" y="1878865"/>
                </a:lnTo>
                <a:lnTo>
                  <a:pt x="2260746" y="1892080"/>
                </a:lnTo>
                <a:lnTo>
                  <a:pt x="2259407" y="1905183"/>
                </a:lnTo>
                <a:lnTo>
                  <a:pt x="2256582" y="1931500"/>
                </a:lnTo>
                <a:lnTo>
                  <a:pt x="2257177" y="1936497"/>
                </a:lnTo>
                <a:lnTo>
                  <a:pt x="2257623" y="1941272"/>
                </a:lnTo>
                <a:lnTo>
                  <a:pt x="2257920" y="1946158"/>
                </a:lnTo>
                <a:lnTo>
                  <a:pt x="2257772" y="1950933"/>
                </a:lnTo>
                <a:lnTo>
                  <a:pt x="2257623" y="1953154"/>
                </a:lnTo>
                <a:lnTo>
                  <a:pt x="2257326" y="1955597"/>
                </a:lnTo>
                <a:lnTo>
                  <a:pt x="2256731" y="1957929"/>
                </a:lnTo>
                <a:lnTo>
                  <a:pt x="2256136" y="1960261"/>
                </a:lnTo>
                <a:lnTo>
                  <a:pt x="2255393" y="1962593"/>
                </a:lnTo>
                <a:lnTo>
                  <a:pt x="2254500" y="1964814"/>
                </a:lnTo>
                <a:lnTo>
                  <a:pt x="2253459" y="1967145"/>
                </a:lnTo>
                <a:lnTo>
                  <a:pt x="2252121" y="1969255"/>
                </a:lnTo>
                <a:lnTo>
                  <a:pt x="2250337" y="1986023"/>
                </a:lnTo>
                <a:lnTo>
                  <a:pt x="2248850" y="2002790"/>
                </a:lnTo>
                <a:lnTo>
                  <a:pt x="2247660" y="2019558"/>
                </a:lnTo>
                <a:lnTo>
                  <a:pt x="2246470" y="2036215"/>
                </a:lnTo>
                <a:lnTo>
                  <a:pt x="2244388" y="2069861"/>
                </a:lnTo>
                <a:lnTo>
                  <a:pt x="2242455" y="2103396"/>
                </a:lnTo>
                <a:lnTo>
                  <a:pt x="2240374" y="2136932"/>
                </a:lnTo>
                <a:lnTo>
                  <a:pt x="2239184" y="2153811"/>
                </a:lnTo>
                <a:lnTo>
                  <a:pt x="2237846" y="2170467"/>
                </a:lnTo>
                <a:lnTo>
                  <a:pt x="2236358" y="2187235"/>
                </a:lnTo>
                <a:lnTo>
                  <a:pt x="2234574" y="2203891"/>
                </a:lnTo>
                <a:lnTo>
                  <a:pt x="2232492" y="2220659"/>
                </a:lnTo>
                <a:lnTo>
                  <a:pt x="2230113" y="2237315"/>
                </a:lnTo>
                <a:lnTo>
                  <a:pt x="2229667" y="2246088"/>
                </a:lnTo>
                <a:lnTo>
                  <a:pt x="2229221" y="2254749"/>
                </a:lnTo>
                <a:lnTo>
                  <a:pt x="2228626" y="2263522"/>
                </a:lnTo>
                <a:lnTo>
                  <a:pt x="2227733" y="2272294"/>
                </a:lnTo>
                <a:lnTo>
                  <a:pt x="2226990" y="2280845"/>
                </a:lnTo>
                <a:lnTo>
                  <a:pt x="2225949" y="2289617"/>
                </a:lnTo>
                <a:lnTo>
                  <a:pt x="2224908" y="2298278"/>
                </a:lnTo>
                <a:lnTo>
                  <a:pt x="2223718" y="2306829"/>
                </a:lnTo>
                <a:lnTo>
                  <a:pt x="2222380" y="2315491"/>
                </a:lnTo>
                <a:lnTo>
                  <a:pt x="2221042" y="2324041"/>
                </a:lnTo>
                <a:lnTo>
                  <a:pt x="2219258" y="2332702"/>
                </a:lnTo>
                <a:lnTo>
                  <a:pt x="2217621" y="2341253"/>
                </a:lnTo>
                <a:lnTo>
                  <a:pt x="2215986" y="2349803"/>
                </a:lnTo>
                <a:lnTo>
                  <a:pt x="2213904" y="2358353"/>
                </a:lnTo>
                <a:lnTo>
                  <a:pt x="2211822" y="2366904"/>
                </a:lnTo>
                <a:lnTo>
                  <a:pt x="2209592" y="2375343"/>
                </a:lnTo>
                <a:lnTo>
                  <a:pt x="2210484" y="2380229"/>
                </a:lnTo>
                <a:lnTo>
                  <a:pt x="2211079" y="2385337"/>
                </a:lnTo>
                <a:lnTo>
                  <a:pt x="2211376" y="2390334"/>
                </a:lnTo>
                <a:lnTo>
                  <a:pt x="2211376" y="2395220"/>
                </a:lnTo>
                <a:lnTo>
                  <a:pt x="2211079" y="2400106"/>
                </a:lnTo>
                <a:lnTo>
                  <a:pt x="2210484" y="2405103"/>
                </a:lnTo>
                <a:lnTo>
                  <a:pt x="2209443" y="2409989"/>
                </a:lnTo>
                <a:lnTo>
                  <a:pt x="2208105" y="2414986"/>
                </a:lnTo>
                <a:lnTo>
                  <a:pt x="2208551" y="2418539"/>
                </a:lnTo>
                <a:lnTo>
                  <a:pt x="2208848" y="2422204"/>
                </a:lnTo>
                <a:lnTo>
                  <a:pt x="2208997" y="2425757"/>
                </a:lnTo>
                <a:lnTo>
                  <a:pt x="2208997" y="2429421"/>
                </a:lnTo>
                <a:lnTo>
                  <a:pt x="2208848" y="2432975"/>
                </a:lnTo>
                <a:lnTo>
                  <a:pt x="2208699" y="2436529"/>
                </a:lnTo>
                <a:lnTo>
                  <a:pt x="2208551" y="2440082"/>
                </a:lnTo>
                <a:lnTo>
                  <a:pt x="2207956" y="2443635"/>
                </a:lnTo>
                <a:lnTo>
                  <a:pt x="2207510" y="2447078"/>
                </a:lnTo>
                <a:lnTo>
                  <a:pt x="2206915" y="2450520"/>
                </a:lnTo>
                <a:lnTo>
                  <a:pt x="2205428" y="2457516"/>
                </a:lnTo>
                <a:lnTo>
                  <a:pt x="2203495" y="2464512"/>
                </a:lnTo>
                <a:lnTo>
                  <a:pt x="2201413" y="2471396"/>
                </a:lnTo>
                <a:lnTo>
                  <a:pt x="2193085" y="2474727"/>
                </a:lnTo>
                <a:lnTo>
                  <a:pt x="2194722" y="2474505"/>
                </a:lnTo>
                <a:lnTo>
                  <a:pt x="2196654" y="2473839"/>
                </a:lnTo>
                <a:lnTo>
                  <a:pt x="2198885" y="2472840"/>
                </a:lnTo>
                <a:lnTo>
                  <a:pt x="2201413" y="2471396"/>
                </a:lnTo>
                <a:lnTo>
                  <a:pt x="2200372" y="2475838"/>
                </a:lnTo>
                <a:lnTo>
                  <a:pt x="2199331" y="2480280"/>
                </a:lnTo>
                <a:lnTo>
                  <a:pt x="2198141" y="2484500"/>
                </a:lnTo>
                <a:lnTo>
                  <a:pt x="2196952" y="2488497"/>
                </a:lnTo>
                <a:lnTo>
                  <a:pt x="2195613" y="2492495"/>
                </a:lnTo>
                <a:lnTo>
                  <a:pt x="2194275" y="2496159"/>
                </a:lnTo>
                <a:lnTo>
                  <a:pt x="2192639" y="2499823"/>
                </a:lnTo>
                <a:lnTo>
                  <a:pt x="2191004" y="2503266"/>
                </a:lnTo>
                <a:lnTo>
                  <a:pt x="2189368" y="2506486"/>
                </a:lnTo>
                <a:lnTo>
                  <a:pt x="2187435" y="2509706"/>
                </a:lnTo>
                <a:lnTo>
                  <a:pt x="2185650" y="2512705"/>
                </a:lnTo>
                <a:lnTo>
                  <a:pt x="2183569" y="2515592"/>
                </a:lnTo>
                <a:lnTo>
                  <a:pt x="2181338" y="2518368"/>
                </a:lnTo>
                <a:lnTo>
                  <a:pt x="2179107" y="2520922"/>
                </a:lnTo>
                <a:lnTo>
                  <a:pt x="2176728" y="2523365"/>
                </a:lnTo>
                <a:lnTo>
                  <a:pt x="2174349" y="2525808"/>
                </a:lnTo>
                <a:lnTo>
                  <a:pt x="2171821" y="2527918"/>
                </a:lnTo>
                <a:lnTo>
                  <a:pt x="2169144" y="2529916"/>
                </a:lnTo>
                <a:lnTo>
                  <a:pt x="2166319" y="2531693"/>
                </a:lnTo>
                <a:lnTo>
                  <a:pt x="2163344" y="2533470"/>
                </a:lnTo>
                <a:lnTo>
                  <a:pt x="2160371" y="2535024"/>
                </a:lnTo>
                <a:lnTo>
                  <a:pt x="2157248" y="2536468"/>
                </a:lnTo>
                <a:lnTo>
                  <a:pt x="2153977" y="2537801"/>
                </a:lnTo>
                <a:lnTo>
                  <a:pt x="2150705" y="2538911"/>
                </a:lnTo>
                <a:lnTo>
                  <a:pt x="2147136" y="2539911"/>
                </a:lnTo>
                <a:lnTo>
                  <a:pt x="2143567" y="2540799"/>
                </a:lnTo>
                <a:lnTo>
                  <a:pt x="2139849" y="2541576"/>
                </a:lnTo>
                <a:lnTo>
                  <a:pt x="2136132" y="2542242"/>
                </a:lnTo>
                <a:lnTo>
                  <a:pt x="2131968" y="2542686"/>
                </a:lnTo>
                <a:lnTo>
                  <a:pt x="2127953" y="2543020"/>
                </a:lnTo>
                <a:lnTo>
                  <a:pt x="2123641" y="2543242"/>
                </a:lnTo>
                <a:lnTo>
                  <a:pt x="2119477" y="2543242"/>
                </a:lnTo>
                <a:lnTo>
                  <a:pt x="2116949" y="2543242"/>
                </a:lnTo>
                <a:lnTo>
                  <a:pt x="2114570" y="2543353"/>
                </a:lnTo>
                <a:lnTo>
                  <a:pt x="2112191" y="2543575"/>
                </a:lnTo>
                <a:lnTo>
                  <a:pt x="2109811" y="2544019"/>
                </a:lnTo>
                <a:lnTo>
                  <a:pt x="2105201" y="2544907"/>
                </a:lnTo>
                <a:lnTo>
                  <a:pt x="2100592" y="2545907"/>
                </a:lnTo>
                <a:lnTo>
                  <a:pt x="2091669" y="2548128"/>
                </a:lnTo>
                <a:lnTo>
                  <a:pt x="2087060" y="2549349"/>
                </a:lnTo>
                <a:lnTo>
                  <a:pt x="2082450" y="2550238"/>
                </a:lnTo>
                <a:lnTo>
                  <a:pt x="2075609" y="2594211"/>
                </a:lnTo>
                <a:lnTo>
                  <a:pt x="2075609" y="2601762"/>
                </a:lnTo>
                <a:lnTo>
                  <a:pt x="2075609" y="2609202"/>
                </a:lnTo>
                <a:lnTo>
                  <a:pt x="2075758" y="2624193"/>
                </a:lnTo>
                <a:lnTo>
                  <a:pt x="2075907" y="2639073"/>
                </a:lnTo>
                <a:lnTo>
                  <a:pt x="2075907" y="2646513"/>
                </a:lnTo>
                <a:lnTo>
                  <a:pt x="2075907" y="2654064"/>
                </a:lnTo>
                <a:lnTo>
                  <a:pt x="2075758" y="2661504"/>
                </a:lnTo>
                <a:lnTo>
                  <a:pt x="2075164" y="2668944"/>
                </a:lnTo>
                <a:lnTo>
                  <a:pt x="2074717" y="2676384"/>
                </a:lnTo>
                <a:lnTo>
                  <a:pt x="2073825" y="2683824"/>
                </a:lnTo>
                <a:lnTo>
                  <a:pt x="2072784" y="2691264"/>
                </a:lnTo>
                <a:lnTo>
                  <a:pt x="2071446" y="2698592"/>
                </a:lnTo>
                <a:lnTo>
                  <a:pt x="2069810" y="2705921"/>
                </a:lnTo>
                <a:lnTo>
                  <a:pt x="2067728" y="2713250"/>
                </a:lnTo>
                <a:lnTo>
                  <a:pt x="2068026" y="2717803"/>
                </a:lnTo>
                <a:lnTo>
                  <a:pt x="2068026" y="2722245"/>
                </a:lnTo>
                <a:lnTo>
                  <a:pt x="2068026" y="2726687"/>
                </a:lnTo>
                <a:lnTo>
                  <a:pt x="2067877" y="2731128"/>
                </a:lnTo>
                <a:lnTo>
                  <a:pt x="2067580" y="2735570"/>
                </a:lnTo>
                <a:lnTo>
                  <a:pt x="2067133" y="2740012"/>
                </a:lnTo>
                <a:lnTo>
                  <a:pt x="2065944" y="2748895"/>
                </a:lnTo>
                <a:lnTo>
                  <a:pt x="2064457" y="2757557"/>
                </a:lnTo>
                <a:lnTo>
                  <a:pt x="2062970" y="2766329"/>
                </a:lnTo>
                <a:lnTo>
                  <a:pt x="2061334" y="2775102"/>
                </a:lnTo>
                <a:lnTo>
                  <a:pt x="2059996" y="2783763"/>
                </a:lnTo>
                <a:lnTo>
                  <a:pt x="2060442" y="2785873"/>
                </a:lnTo>
                <a:lnTo>
                  <a:pt x="2060739" y="2787872"/>
                </a:lnTo>
                <a:lnTo>
                  <a:pt x="2060739" y="2789759"/>
                </a:lnTo>
                <a:lnTo>
                  <a:pt x="2060739" y="2791647"/>
                </a:lnTo>
                <a:lnTo>
                  <a:pt x="2060590" y="2793424"/>
                </a:lnTo>
                <a:lnTo>
                  <a:pt x="2060293" y="2795312"/>
                </a:lnTo>
                <a:lnTo>
                  <a:pt x="2059847" y="2797089"/>
                </a:lnTo>
                <a:lnTo>
                  <a:pt x="2059104" y="2798865"/>
                </a:lnTo>
                <a:lnTo>
                  <a:pt x="2057914" y="2802307"/>
                </a:lnTo>
                <a:lnTo>
                  <a:pt x="2056427" y="2805750"/>
                </a:lnTo>
                <a:lnTo>
                  <a:pt x="2054791" y="2809303"/>
                </a:lnTo>
                <a:lnTo>
                  <a:pt x="2053601" y="2812634"/>
                </a:lnTo>
                <a:lnTo>
                  <a:pt x="2052709" y="2817187"/>
                </a:lnTo>
                <a:lnTo>
                  <a:pt x="2051668" y="2821518"/>
                </a:lnTo>
                <a:lnTo>
                  <a:pt x="2050479" y="2825627"/>
                </a:lnTo>
                <a:lnTo>
                  <a:pt x="2049140" y="2829624"/>
                </a:lnTo>
                <a:lnTo>
                  <a:pt x="2047355" y="2833511"/>
                </a:lnTo>
                <a:lnTo>
                  <a:pt x="2045720" y="2837286"/>
                </a:lnTo>
                <a:lnTo>
                  <a:pt x="2043787" y="2840729"/>
                </a:lnTo>
                <a:lnTo>
                  <a:pt x="2042002" y="2844171"/>
                </a:lnTo>
                <a:lnTo>
                  <a:pt x="2039772" y="2847503"/>
                </a:lnTo>
                <a:lnTo>
                  <a:pt x="2037392" y="2850612"/>
                </a:lnTo>
                <a:lnTo>
                  <a:pt x="2035013" y="2853610"/>
                </a:lnTo>
                <a:lnTo>
                  <a:pt x="2032337" y="2856386"/>
                </a:lnTo>
                <a:lnTo>
                  <a:pt x="2029660" y="2859051"/>
                </a:lnTo>
                <a:lnTo>
                  <a:pt x="2026686" y="2861494"/>
                </a:lnTo>
                <a:lnTo>
                  <a:pt x="2023860" y="2863826"/>
                </a:lnTo>
                <a:lnTo>
                  <a:pt x="2020589" y="2865936"/>
                </a:lnTo>
                <a:lnTo>
                  <a:pt x="2017318" y="2868046"/>
                </a:lnTo>
                <a:lnTo>
                  <a:pt x="2014046" y="2869822"/>
                </a:lnTo>
                <a:lnTo>
                  <a:pt x="2010477" y="2871377"/>
                </a:lnTo>
                <a:lnTo>
                  <a:pt x="2006908" y="2872931"/>
                </a:lnTo>
                <a:lnTo>
                  <a:pt x="2003191" y="2874264"/>
                </a:lnTo>
                <a:lnTo>
                  <a:pt x="1999175" y="2875374"/>
                </a:lnTo>
                <a:lnTo>
                  <a:pt x="1995309" y="2876263"/>
                </a:lnTo>
                <a:lnTo>
                  <a:pt x="1991295" y="2877040"/>
                </a:lnTo>
                <a:lnTo>
                  <a:pt x="1986982" y="2877595"/>
                </a:lnTo>
                <a:lnTo>
                  <a:pt x="1982670" y="2878040"/>
                </a:lnTo>
                <a:lnTo>
                  <a:pt x="1978366" y="2878261"/>
                </a:lnTo>
                <a:lnTo>
                  <a:pt x="1973730" y="2878261"/>
                </a:lnTo>
                <a:lnTo>
                  <a:pt x="1969286" y="2878151"/>
                </a:lnTo>
                <a:lnTo>
                  <a:pt x="1964528" y="2877706"/>
                </a:lnTo>
                <a:lnTo>
                  <a:pt x="1959769" y="2877262"/>
                </a:lnTo>
                <a:lnTo>
                  <a:pt x="1955010" y="2876485"/>
                </a:lnTo>
                <a:lnTo>
                  <a:pt x="1941032" y="2876152"/>
                </a:lnTo>
                <a:lnTo>
                  <a:pt x="1927203" y="2875596"/>
                </a:lnTo>
                <a:lnTo>
                  <a:pt x="1920214" y="2875486"/>
                </a:lnTo>
                <a:lnTo>
                  <a:pt x="1913225" y="2875486"/>
                </a:lnTo>
                <a:lnTo>
                  <a:pt x="1906533" y="2875486"/>
                </a:lnTo>
                <a:lnTo>
                  <a:pt x="1899544" y="2875819"/>
                </a:lnTo>
                <a:lnTo>
                  <a:pt x="1897165" y="2875930"/>
                </a:lnTo>
                <a:lnTo>
                  <a:pt x="1894934" y="2875930"/>
                </a:lnTo>
                <a:lnTo>
                  <a:pt x="1892704" y="2875930"/>
                </a:lnTo>
                <a:lnTo>
                  <a:pt x="1890770" y="2875819"/>
                </a:lnTo>
                <a:lnTo>
                  <a:pt x="1888838" y="2875596"/>
                </a:lnTo>
                <a:lnTo>
                  <a:pt x="1887053" y="2875263"/>
                </a:lnTo>
                <a:lnTo>
                  <a:pt x="1885269" y="2874819"/>
                </a:lnTo>
                <a:lnTo>
                  <a:pt x="1883633" y="2874486"/>
                </a:lnTo>
                <a:lnTo>
                  <a:pt x="1882145" y="2873820"/>
                </a:lnTo>
                <a:lnTo>
                  <a:pt x="1880659" y="2873153"/>
                </a:lnTo>
                <a:lnTo>
                  <a:pt x="1879320" y="2872598"/>
                </a:lnTo>
                <a:lnTo>
                  <a:pt x="1877982" y="2871821"/>
                </a:lnTo>
                <a:lnTo>
                  <a:pt x="1876941" y="2870933"/>
                </a:lnTo>
                <a:lnTo>
                  <a:pt x="1875751" y="2870044"/>
                </a:lnTo>
                <a:lnTo>
                  <a:pt x="1875008" y="2869045"/>
                </a:lnTo>
                <a:lnTo>
                  <a:pt x="1874116" y="2867935"/>
                </a:lnTo>
                <a:lnTo>
                  <a:pt x="1873223" y="2866713"/>
                </a:lnTo>
                <a:lnTo>
                  <a:pt x="1872629" y="2865603"/>
                </a:lnTo>
                <a:lnTo>
                  <a:pt x="1871885" y="2864381"/>
                </a:lnTo>
                <a:lnTo>
                  <a:pt x="1871439" y="2862938"/>
                </a:lnTo>
                <a:lnTo>
                  <a:pt x="1870398" y="2860051"/>
                </a:lnTo>
                <a:lnTo>
                  <a:pt x="1869803" y="2856830"/>
                </a:lnTo>
                <a:lnTo>
                  <a:pt x="1869506" y="2853499"/>
                </a:lnTo>
                <a:lnTo>
                  <a:pt x="1869506" y="2849723"/>
                </a:lnTo>
                <a:lnTo>
                  <a:pt x="1869654" y="2845837"/>
                </a:lnTo>
                <a:lnTo>
                  <a:pt x="1870250" y="2841839"/>
                </a:lnTo>
                <a:lnTo>
                  <a:pt x="1867870" y="2840395"/>
                </a:lnTo>
                <a:lnTo>
                  <a:pt x="1865788" y="2838841"/>
                </a:lnTo>
                <a:lnTo>
                  <a:pt x="1864004" y="2837398"/>
                </a:lnTo>
                <a:lnTo>
                  <a:pt x="1862219" y="2835732"/>
                </a:lnTo>
                <a:lnTo>
                  <a:pt x="1860881" y="2834066"/>
                </a:lnTo>
                <a:lnTo>
                  <a:pt x="1859543" y="2832400"/>
                </a:lnTo>
                <a:lnTo>
                  <a:pt x="1858502" y="2830624"/>
                </a:lnTo>
                <a:lnTo>
                  <a:pt x="1857461" y="2828847"/>
                </a:lnTo>
                <a:lnTo>
                  <a:pt x="1856718" y="2826959"/>
                </a:lnTo>
                <a:lnTo>
                  <a:pt x="1856122" y="2825072"/>
                </a:lnTo>
                <a:lnTo>
                  <a:pt x="1855677" y="2823184"/>
                </a:lnTo>
                <a:lnTo>
                  <a:pt x="1855081" y="2821296"/>
                </a:lnTo>
                <a:lnTo>
                  <a:pt x="1854635" y="2817187"/>
                </a:lnTo>
                <a:lnTo>
                  <a:pt x="1854487" y="2813190"/>
                </a:lnTo>
                <a:lnTo>
                  <a:pt x="1854487" y="2808970"/>
                </a:lnTo>
                <a:lnTo>
                  <a:pt x="1854635" y="2804862"/>
                </a:lnTo>
                <a:lnTo>
                  <a:pt x="1854933" y="2796311"/>
                </a:lnTo>
                <a:lnTo>
                  <a:pt x="1855081" y="2792202"/>
                </a:lnTo>
                <a:lnTo>
                  <a:pt x="1854784" y="2788094"/>
                </a:lnTo>
                <a:lnTo>
                  <a:pt x="1854338" y="2784096"/>
                </a:lnTo>
                <a:lnTo>
                  <a:pt x="1853892" y="2782209"/>
                </a:lnTo>
                <a:lnTo>
                  <a:pt x="1853446" y="2780099"/>
                </a:lnTo>
                <a:lnTo>
                  <a:pt x="1852851" y="2778433"/>
                </a:lnTo>
                <a:lnTo>
                  <a:pt x="1852553" y="2776767"/>
                </a:lnTo>
                <a:lnTo>
                  <a:pt x="1852405" y="2774769"/>
                </a:lnTo>
                <a:lnTo>
                  <a:pt x="1852405" y="2772881"/>
                </a:lnTo>
                <a:lnTo>
                  <a:pt x="1852553" y="2769105"/>
                </a:lnTo>
                <a:lnTo>
                  <a:pt x="1853149" y="2765219"/>
                </a:lnTo>
                <a:lnTo>
                  <a:pt x="1854487" y="2757223"/>
                </a:lnTo>
                <a:lnTo>
                  <a:pt x="1855081" y="2753337"/>
                </a:lnTo>
                <a:lnTo>
                  <a:pt x="1855677" y="2749340"/>
                </a:lnTo>
                <a:lnTo>
                  <a:pt x="1852851" y="2743343"/>
                </a:lnTo>
                <a:lnTo>
                  <a:pt x="1849877" y="2737236"/>
                </a:lnTo>
                <a:lnTo>
                  <a:pt x="1849133" y="2735570"/>
                </a:lnTo>
                <a:lnTo>
                  <a:pt x="1848836" y="2733682"/>
                </a:lnTo>
                <a:lnTo>
                  <a:pt x="1848687" y="2731795"/>
                </a:lnTo>
                <a:lnTo>
                  <a:pt x="1848539" y="2729685"/>
                </a:lnTo>
                <a:lnTo>
                  <a:pt x="1848836" y="2725576"/>
                </a:lnTo>
                <a:lnTo>
                  <a:pt x="1848985" y="2721468"/>
                </a:lnTo>
                <a:lnTo>
                  <a:pt x="1848985" y="2719580"/>
                </a:lnTo>
                <a:lnTo>
                  <a:pt x="1848836" y="2717692"/>
                </a:lnTo>
                <a:lnTo>
                  <a:pt x="1848539" y="2716026"/>
                </a:lnTo>
                <a:lnTo>
                  <a:pt x="1847795" y="2714583"/>
                </a:lnTo>
                <a:lnTo>
                  <a:pt x="1847349" y="2713805"/>
                </a:lnTo>
                <a:lnTo>
                  <a:pt x="1846754" y="2713139"/>
                </a:lnTo>
                <a:lnTo>
                  <a:pt x="1846308" y="2712473"/>
                </a:lnTo>
                <a:lnTo>
                  <a:pt x="1845416" y="2712029"/>
                </a:lnTo>
                <a:lnTo>
                  <a:pt x="1844821" y="2711585"/>
                </a:lnTo>
                <a:lnTo>
                  <a:pt x="1843780" y="2711140"/>
                </a:lnTo>
                <a:lnTo>
                  <a:pt x="1842739" y="2710918"/>
                </a:lnTo>
                <a:lnTo>
                  <a:pt x="1841549" y="2710585"/>
                </a:lnTo>
                <a:lnTo>
                  <a:pt x="1840211" y="2710474"/>
                </a:lnTo>
                <a:lnTo>
                  <a:pt x="1839021" y="2710363"/>
                </a:lnTo>
                <a:lnTo>
                  <a:pt x="1837981" y="2710474"/>
                </a:lnTo>
                <a:lnTo>
                  <a:pt x="1836791" y="2710585"/>
                </a:lnTo>
                <a:lnTo>
                  <a:pt x="1835899" y="2710918"/>
                </a:lnTo>
                <a:lnTo>
                  <a:pt x="1835155" y="2711251"/>
                </a:lnTo>
                <a:lnTo>
                  <a:pt x="1834263" y="2711807"/>
                </a:lnTo>
                <a:lnTo>
                  <a:pt x="1833371" y="2712251"/>
                </a:lnTo>
                <a:lnTo>
                  <a:pt x="1832033" y="2713583"/>
                </a:lnTo>
                <a:lnTo>
                  <a:pt x="1830843" y="2715027"/>
                </a:lnTo>
                <a:lnTo>
                  <a:pt x="1829802" y="2716804"/>
                </a:lnTo>
                <a:lnTo>
                  <a:pt x="1828910" y="2718691"/>
                </a:lnTo>
                <a:lnTo>
                  <a:pt x="1827125" y="2722911"/>
                </a:lnTo>
                <a:lnTo>
                  <a:pt x="1825489" y="2727131"/>
                </a:lnTo>
                <a:lnTo>
                  <a:pt x="1824597" y="2729018"/>
                </a:lnTo>
                <a:lnTo>
                  <a:pt x="1823557" y="2730906"/>
                </a:lnTo>
                <a:lnTo>
                  <a:pt x="1822367" y="2732572"/>
                </a:lnTo>
                <a:lnTo>
                  <a:pt x="1820880" y="2734015"/>
                </a:lnTo>
                <a:lnTo>
                  <a:pt x="1821029" y="2738124"/>
                </a:lnTo>
                <a:lnTo>
                  <a:pt x="1821326" y="2742233"/>
                </a:lnTo>
                <a:lnTo>
                  <a:pt x="1821326" y="2744343"/>
                </a:lnTo>
                <a:lnTo>
                  <a:pt x="1821326" y="2746341"/>
                </a:lnTo>
                <a:lnTo>
                  <a:pt x="1821177" y="2748118"/>
                </a:lnTo>
                <a:lnTo>
                  <a:pt x="1820880" y="2749895"/>
                </a:lnTo>
                <a:lnTo>
                  <a:pt x="1820136" y="2751338"/>
                </a:lnTo>
                <a:lnTo>
                  <a:pt x="1819393" y="2752671"/>
                </a:lnTo>
                <a:lnTo>
                  <a:pt x="1818798" y="2753337"/>
                </a:lnTo>
                <a:lnTo>
                  <a:pt x="1818203" y="2753781"/>
                </a:lnTo>
                <a:lnTo>
                  <a:pt x="1817460" y="2754336"/>
                </a:lnTo>
                <a:lnTo>
                  <a:pt x="1816567" y="2754670"/>
                </a:lnTo>
                <a:lnTo>
                  <a:pt x="1815824" y="2755114"/>
                </a:lnTo>
                <a:lnTo>
                  <a:pt x="1814783" y="2755336"/>
                </a:lnTo>
                <a:lnTo>
                  <a:pt x="1813593" y="2755447"/>
                </a:lnTo>
                <a:lnTo>
                  <a:pt x="1812404" y="2755558"/>
                </a:lnTo>
                <a:lnTo>
                  <a:pt x="1811065" y="2755558"/>
                </a:lnTo>
                <a:lnTo>
                  <a:pt x="1809578" y="2755558"/>
                </a:lnTo>
                <a:lnTo>
                  <a:pt x="1807794" y="2755447"/>
                </a:lnTo>
                <a:lnTo>
                  <a:pt x="1806158" y="2755114"/>
                </a:lnTo>
                <a:lnTo>
                  <a:pt x="1804820" y="2755558"/>
                </a:lnTo>
                <a:lnTo>
                  <a:pt x="1803332" y="2756002"/>
                </a:lnTo>
                <a:lnTo>
                  <a:pt x="1801994" y="2756224"/>
                </a:lnTo>
                <a:lnTo>
                  <a:pt x="1800507" y="2756335"/>
                </a:lnTo>
                <a:lnTo>
                  <a:pt x="1796938" y="2757446"/>
                </a:lnTo>
                <a:lnTo>
                  <a:pt x="1793221" y="2758556"/>
                </a:lnTo>
                <a:lnTo>
                  <a:pt x="1789503" y="2759667"/>
                </a:lnTo>
                <a:lnTo>
                  <a:pt x="1785934" y="2760555"/>
                </a:lnTo>
                <a:lnTo>
                  <a:pt x="1782216" y="2761443"/>
                </a:lnTo>
                <a:lnTo>
                  <a:pt x="1778648" y="2761998"/>
                </a:lnTo>
                <a:lnTo>
                  <a:pt x="1774930" y="2762665"/>
                </a:lnTo>
                <a:lnTo>
                  <a:pt x="1771212" y="2763220"/>
                </a:lnTo>
                <a:lnTo>
                  <a:pt x="1767644" y="2763553"/>
                </a:lnTo>
                <a:lnTo>
                  <a:pt x="1763926" y="2763775"/>
                </a:lnTo>
                <a:lnTo>
                  <a:pt x="1756491" y="2764331"/>
                </a:lnTo>
                <a:lnTo>
                  <a:pt x="1749204" y="2764441"/>
                </a:lnTo>
                <a:lnTo>
                  <a:pt x="1741620" y="2764331"/>
                </a:lnTo>
                <a:lnTo>
                  <a:pt x="1734334" y="2764109"/>
                </a:lnTo>
                <a:lnTo>
                  <a:pt x="1726899" y="2763553"/>
                </a:lnTo>
                <a:lnTo>
                  <a:pt x="1719463" y="2762998"/>
                </a:lnTo>
                <a:lnTo>
                  <a:pt x="1712177" y="2762554"/>
                </a:lnTo>
                <a:lnTo>
                  <a:pt x="1697307" y="2761221"/>
                </a:lnTo>
                <a:lnTo>
                  <a:pt x="1690020" y="2760777"/>
                </a:lnTo>
                <a:lnTo>
                  <a:pt x="1682585" y="2760333"/>
                </a:lnTo>
                <a:lnTo>
                  <a:pt x="1681098" y="2760222"/>
                </a:lnTo>
                <a:lnTo>
                  <a:pt x="1679759" y="2760000"/>
                </a:lnTo>
                <a:lnTo>
                  <a:pt x="1678421" y="2759667"/>
                </a:lnTo>
                <a:lnTo>
                  <a:pt x="1677083" y="2759222"/>
                </a:lnTo>
                <a:lnTo>
                  <a:pt x="1675893" y="2758778"/>
                </a:lnTo>
                <a:lnTo>
                  <a:pt x="1674852" y="2758112"/>
                </a:lnTo>
                <a:lnTo>
                  <a:pt x="1673663" y="2757446"/>
                </a:lnTo>
                <a:lnTo>
                  <a:pt x="1672622" y="2756668"/>
                </a:lnTo>
                <a:lnTo>
                  <a:pt x="1670837" y="2755114"/>
                </a:lnTo>
                <a:lnTo>
                  <a:pt x="1669351" y="2753004"/>
                </a:lnTo>
                <a:lnTo>
                  <a:pt x="1667715" y="2750894"/>
                </a:lnTo>
                <a:lnTo>
                  <a:pt x="1666525" y="2748562"/>
                </a:lnTo>
                <a:lnTo>
                  <a:pt x="1665484" y="2746119"/>
                </a:lnTo>
                <a:lnTo>
                  <a:pt x="1664592" y="2743454"/>
                </a:lnTo>
                <a:lnTo>
                  <a:pt x="1663699" y="2740789"/>
                </a:lnTo>
                <a:lnTo>
                  <a:pt x="1662956" y="2738124"/>
                </a:lnTo>
                <a:lnTo>
                  <a:pt x="1662064" y="2732572"/>
                </a:lnTo>
                <a:lnTo>
                  <a:pt x="1661320" y="2727353"/>
                </a:lnTo>
                <a:lnTo>
                  <a:pt x="1660428" y="2718580"/>
                </a:lnTo>
                <a:lnTo>
                  <a:pt x="1659833" y="2709808"/>
                </a:lnTo>
                <a:lnTo>
                  <a:pt x="1659239" y="2701146"/>
                </a:lnTo>
                <a:lnTo>
                  <a:pt x="1658941" y="2692374"/>
                </a:lnTo>
                <a:lnTo>
                  <a:pt x="1658495" y="2674829"/>
                </a:lnTo>
                <a:lnTo>
                  <a:pt x="1657900" y="2657284"/>
                </a:lnTo>
                <a:lnTo>
                  <a:pt x="1655819" y="2649178"/>
                </a:lnTo>
                <a:lnTo>
                  <a:pt x="1653885" y="2641183"/>
                </a:lnTo>
                <a:lnTo>
                  <a:pt x="1651655" y="2633076"/>
                </a:lnTo>
                <a:lnTo>
                  <a:pt x="1650763" y="2629079"/>
                </a:lnTo>
                <a:lnTo>
                  <a:pt x="1650019" y="2625081"/>
                </a:lnTo>
                <a:lnTo>
                  <a:pt x="1649126" y="2620973"/>
                </a:lnTo>
                <a:lnTo>
                  <a:pt x="1648532" y="2616975"/>
                </a:lnTo>
                <a:lnTo>
                  <a:pt x="1648235" y="2612866"/>
                </a:lnTo>
                <a:lnTo>
                  <a:pt x="1648235" y="2608647"/>
                </a:lnTo>
                <a:lnTo>
                  <a:pt x="1648383" y="2604538"/>
                </a:lnTo>
                <a:lnTo>
                  <a:pt x="1648829" y="2600318"/>
                </a:lnTo>
                <a:lnTo>
                  <a:pt x="1649573" y="2596210"/>
                </a:lnTo>
                <a:lnTo>
                  <a:pt x="1650763" y="2591879"/>
                </a:lnTo>
                <a:lnTo>
                  <a:pt x="1648086" y="2546018"/>
                </a:lnTo>
                <a:lnTo>
                  <a:pt x="1645409" y="2500157"/>
                </a:lnTo>
                <a:lnTo>
                  <a:pt x="1644070" y="2498824"/>
                </a:lnTo>
                <a:lnTo>
                  <a:pt x="1642881" y="2497603"/>
                </a:lnTo>
                <a:lnTo>
                  <a:pt x="1641691" y="2496714"/>
                </a:lnTo>
                <a:lnTo>
                  <a:pt x="1640651" y="2496048"/>
                </a:lnTo>
                <a:lnTo>
                  <a:pt x="1639610" y="2495493"/>
                </a:lnTo>
                <a:lnTo>
                  <a:pt x="1638569" y="2495160"/>
                </a:lnTo>
                <a:lnTo>
                  <a:pt x="1637528" y="2494827"/>
                </a:lnTo>
                <a:lnTo>
                  <a:pt x="1636635" y="2494827"/>
                </a:lnTo>
                <a:lnTo>
                  <a:pt x="1635743" y="2494938"/>
                </a:lnTo>
                <a:lnTo>
                  <a:pt x="1634703" y="2495160"/>
                </a:lnTo>
                <a:lnTo>
                  <a:pt x="1633810" y="2495493"/>
                </a:lnTo>
                <a:lnTo>
                  <a:pt x="1633066" y="2495826"/>
                </a:lnTo>
                <a:lnTo>
                  <a:pt x="1631282" y="2497048"/>
                </a:lnTo>
                <a:lnTo>
                  <a:pt x="1629795" y="2498380"/>
                </a:lnTo>
                <a:lnTo>
                  <a:pt x="1626672" y="2501489"/>
                </a:lnTo>
                <a:lnTo>
                  <a:pt x="1625185" y="2502933"/>
                </a:lnTo>
                <a:lnTo>
                  <a:pt x="1623550" y="2504376"/>
                </a:lnTo>
                <a:lnTo>
                  <a:pt x="1621914" y="2505487"/>
                </a:lnTo>
                <a:lnTo>
                  <a:pt x="1621171" y="2506042"/>
                </a:lnTo>
                <a:lnTo>
                  <a:pt x="1620278" y="2506375"/>
                </a:lnTo>
                <a:lnTo>
                  <a:pt x="1619237" y="2506597"/>
                </a:lnTo>
                <a:lnTo>
                  <a:pt x="1618494" y="2506819"/>
                </a:lnTo>
                <a:lnTo>
                  <a:pt x="1617453" y="2506819"/>
                </a:lnTo>
                <a:lnTo>
                  <a:pt x="1616412" y="2506597"/>
                </a:lnTo>
                <a:lnTo>
                  <a:pt x="1611653" y="2509040"/>
                </a:lnTo>
                <a:lnTo>
                  <a:pt x="1609125" y="2510040"/>
                </a:lnTo>
                <a:lnTo>
                  <a:pt x="1606746" y="2511039"/>
                </a:lnTo>
                <a:lnTo>
                  <a:pt x="1604367" y="2511927"/>
                </a:lnTo>
                <a:lnTo>
                  <a:pt x="1601987" y="2512705"/>
                </a:lnTo>
                <a:lnTo>
                  <a:pt x="1599608" y="2513260"/>
                </a:lnTo>
                <a:lnTo>
                  <a:pt x="1597378" y="2513371"/>
                </a:lnTo>
                <a:lnTo>
                  <a:pt x="1596188" y="2513371"/>
                </a:lnTo>
                <a:lnTo>
                  <a:pt x="1595147" y="2513371"/>
                </a:lnTo>
                <a:lnTo>
                  <a:pt x="1593958" y="2513149"/>
                </a:lnTo>
                <a:lnTo>
                  <a:pt x="1592917" y="2512816"/>
                </a:lnTo>
                <a:lnTo>
                  <a:pt x="1592024" y="2512483"/>
                </a:lnTo>
                <a:lnTo>
                  <a:pt x="1590835" y="2512038"/>
                </a:lnTo>
                <a:lnTo>
                  <a:pt x="1589794" y="2511483"/>
                </a:lnTo>
                <a:lnTo>
                  <a:pt x="1588902" y="2510817"/>
                </a:lnTo>
                <a:lnTo>
                  <a:pt x="1587861" y="2509928"/>
                </a:lnTo>
                <a:lnTo>
                  <a:pt x="1586820" y="2509040"/>
                </a:lnTo>
                <a:lnTo>
                  <a:pt x="1586076" y="2508041"/>
                </a:lnTo>
                <a:lnTo>
                  <a:pt x="1585035" y="2506819"/>
                </a:lnTo>
                <a:lnTo>
                  <a:pt x="1584143" y="2505487"/>
                </a:lnTo>
                <a:lnTo>
                  <a:pt x="1583251" y="2503932"/>
                </a:lnTo>
                <a:lnTo>
                  <a:pt x="1581615" y="2500601"/>
                </a:lnTo>
                <a:lnTo>
                  <a:pt x="1579236" y="2503710"/>
                </a:lnTo>
                <a:lnTo>
                  <a:pt x="1576708" y="2506597"/>
                </a:lnTo>
                <a:lnTo>
                  <a:pt x="1574180" y="2509151"/>
                </a:lnTo>
                <a:lnTo>
                  <a:pt x="1571652" y="2511483"/>
                </a:lnTo>
                <a:lnTo>
                  <a:pt x="1568975" y="2513482"/>
                </a:lnTo>
                <a:lnTo>
                  <a:pt x="1566298" y="2515259"/>
                </a:lnTo>
                <a:lnTo>
                  <a:pt x="1563622" y="2516924"/>
                </a:lnTo>
                <a:lnTo>
                  <a:pt x="1560945" y="2518146"/>
                </a:lnTo>
                <a:lnTo>
                  <a:pt x="1558120" y="2519256"/>
                </a:lnTo>
                <a:lnTo>
                  <a:pt x="1555294" y="2520145"/>
                </a:lnTo>
                <a:lnTo>
                  <a:pt x="1552469" y="2520922"/>
                </a:lnTo>
                <a:lnTo>
                  <a:pt x="1549644" y="2521588"/>
                </a:lnTo>
                <a:lnTo>
                  <a:pt x="1546669" y="2521921"/>
                </a:lnTo>
                <a:lnTo>
                  <a:pt x="1543844" y="2522254"/>
                </a:lnTo>
                <a:lnTo>
                  <a:pt x="1540870" y="2522366"/>
                </a:lnTo>
                <a:lnTo>
                  <a:pt x="1537896" y="2522366"/>
                </a:lnTo>
                <a:lnTo>
                  <a:pt x="1535071" y="2522254"/>
                </a:lnTo>
                <a:lnTo>
                  <a:pt x="1531948" y="2522032"/>
                </a:lnTo>
                <a:lnTo>
                  <a:pt x="1529123" y="2521699"/>
                </a:lnTo>
                <a:lnTo>
                  <a:pt x="1526000" y="2521366"/>
                </a:lnTo>
                <a:lnTo>
                  <a:pt x="1519903" y="2520478"/>
                </a:lnTo>
                <a:lnTo>
                  <a:pt x="1513806" y="2519256"/>
                </a:lnTo>
                <a:lnTo>
                  <a:pt x="1501761" y="2517146"/>
                </a:lnTo>
                <a:lnTo>
                  <a:pt x="1495664" y="2516258"/>
                </a:lnTo>
                <a:lnTo>
                  <a:pt x="1489716" y="2515481"/>
                </a:lnTo>
                <a:lnTo>
                  <a:pt x="1486445" y="2508152"/>
                </a:lnTo>
                <a:lnTo>
                  <a:pt x="1483173" y="2500823"/>
                </a:lnTo>
                <a:lnTo>
                  <a:pt x="1476332" y="2486387"/>
                </a:lnTo>
                <a:lnTo>
                  <a:pt x="1472912" y="2479058"/>
                </a:lnTo>
                <a:lnTo>
                  <a:pt x="1469493" y="2471840"/>
                </a:lnTo>
                <a:lnTo>
                  <a:pt x="1466518" y="2464512"/>
                </a:lnTo>
                <a:lnTo>
                  <a:pt x="1463396" y="2456961"/>
                </a:lnTo>
                <a:lnTo>
                  <a:pt x="1460868" y="2449521"/>
                </a:lnTo>
                <a:lnTo>
                  <a:pt x="1458488" y="2442081"/>
                </a:lnTo>
                <a:lnTo>
                  <a:pt x="1457447" y="2438194"/>
                </a:lnTo>
                <a:lnTo>
                  <a:pt x="1456704" y="2434308"/>
                </a:lnTo>
                <a:lnTo>
                  <a:pt x="1455812" y="2430421"/>
                </a:lnTo>
                <a:lnTo>
                  <a:pt x="1455068" y="2426534"/>
                </a:lnTo>
                <a:lnTo>
                  <a:pt x="1454473" y="2422537"/>
                </a:lnTo>
                <a:lnTo>
                  <a:pt x="1454176" y="2418539"/>
                </a:lnTo>
                <a:lnTo>
                  <a:pt x="1453730" y="2414431"/>
                </a:lnTo>
                <a:lnTo>
                  <a:pt x="1453730" y="2410433"/>
                </a:lnTo>
                <a:lnTo>
                  <a:pt x="1453730" y="2406213"/>
                </a:lnTo>
                <a:lnTo>
                  <a:pt x="1453878" y="2402105"/>
                </a:lnTo>
                <a:lnTo>
                  <a:pt x="1454324" y="2397885"/>
                </a:lnTo>
                <a:lnTo>
                  <a:pt x="1454919" y="2393554"/>
                </a:lnTo>
                <a:lnTo>
                  <a:pt x="1453730" y="2391889"/>
                </a:lnTo>
                <a:lnTo>
                  <a:pt x="1452837" y="2390445"/>
                </a:lnTo>
                <a:lnTo>
                  <a:pt x="1452094" y="2388780"/>
                </a:lnTo>
                <a:lnTo>
                  <a:pt x="1451350" y="2387003"/>
                </a:lnTo>
                <a:lnTo>
                  <a:pt x="1450756" y="2385226"/>
                </a:lnTo>
                <a:lnTo>
                  <a:pt x="1450161" y="2383449"/>
                </a:lnTo>
                <a:lnTo>
                  <a:pt x="1449566" y="2379785"/>
                </a:lnTo>
                <a:lnTo>
                  <a:pt x="1449268" y="2376010"/>
                </a:lnTo>
                <a:lnTo>
                  <a:pt x="1448823" y="2372123"/>
                </a:lnTo>
                <a:lnTo>
                  <a:pt x="1448525" y="2364461"/>
                </a:lnTo>
                <a:lnTo>
                  <a:pt x="1448228" y="2360685"/>
                </a:lnTo>
                <a:lnTo>
                  <a:pt x="1447633" y="2356799"/>
                </a:lnTo>
                <a:lnTo>
                  <a:pt x="1446889" y="2353135"/>
                </a:lnTo>
                <a:lnTo>
                  <a:pt x="1446295" y="2351358"/>
                </a:lnTo>
                <a:lnTo>
                  <a:pt x="1445700" y="2349803"/>
                </a:lnTo>
                <a:lnTo>
                  <a:pt x="1444808" y="2348026"/>
                </a:lnTo>
                <a:lnTo>
                  <a:pt x="1443915" y="2346361"/>
                </a:lnTo>
                <a:lnTo>
                  <a:pt x="1442874" y="2344806"/>
                </a:lnTo>
                <a:lnTo>
                  <a:pt x="1441536" y="2343252"/>
                </a:lnTo>
                <a:lnTo>
                  <a:pt x="1440198" y="2341808"/>
                </a:lnTo>
                <a:lnTo>
                  <a:pt x="1438711" y="2340365"/>
                </a:lnTo>
                <a:lnTo>
                  <a:pt x="1436926" y="2339032"/>
                </a:lnTo>
                <a:lnTo>
                  <a:pt x="1434993" y="2337699"/>
                </a:lnTo>
                <a:lnTo>
                  <a:pt x="1434398" y="2364572"/>
                </a:lnTo>
                <a:lnTo>
                  <a:pt x="1433952" y="2377897"/>
                </a:lnTo>
                <a:lnTo>
                  <a:pt x="1433506" y="2391333"/>
                </a:lnTo>
                <a:lnTo>
                  <a:pt x="1432763" y="2404548"/>
                </a:lnTo>
                <a:lnTo>
                  <a:pt x="1431870" y="2417873"/>
                </a:lnTo>
                <a:lnTo>
                  <a:pt x="1431127" y="2431198"/>
                </a:lnTo>
                <a:lnTo>
                  <a:pt x="1429937" y="2444524"/>
                </a:lnTo>
                <a:lnTo>
                  <a:pt x="1428450" y="2457738"/>
                </a:lnTo>
                <a:lnTo>
                  <a:pt x="1426963" y="2470952"/>
                </a:lnTo>
                <a:lnTo>
                  <a:pt x="1425327" y="2484278"/>
                </a:lnTo>
                <a:lnTo>
                  <a:pt x="1423394" y="2497380"/>
                </a:lnTo>
                <a:lnTo>
                  <a:pt x="1421164" y="2510595"/>
                </a:lnTo>
                <a:lnTo>
                  <a:pt x="1418636" y="2523698"/>
                </a:lnTo>
                <a:lnTo>
                  <a:pt x="1415959" y="2536801"/>
                </a:lnTo>
                <a:lnTo>
                  <a:pt x="1412985" y="2549904"/>
                </a:lnTo>
                <a:lnTo>
                  <a:pt x="1412390" y="2556900"/>
                </a:lnTo>
                <a:lnTo>
                  <a:pt x="1411795" y="2563896"/>
                </a:lnTo>
                <a:lnTo>
                  <a:pt x="1410754" y="2570669"/>
                </a:lnTo>
                <a:lnTo>
                  <a:pt x="1409416" y="2577555"/>
                </a:lnTo>
                <a:lnTo>
                  <a:pt x="1407780" y="2584217"/>
                </a:lnTo>
                <a:lnTo>
                  <a:pt x="1406144" y="2590991"/>
                </a:lnTo>
                <a:lnTo>
                  <a:pt x="1404212" y="2597543"/>
                </a:lnTo>
                <a:lnTo>
                  <a:pt x="1402427" y="2604094"/>
                </a:lnTo>
                <a:lnTo>
                  <a:pt x="1400196" y="2610757"/>
                </a:lnTo>
                <a:lnTo>
                  <a:pt x="1397966" y="2617308"/>
                </a:lnTo>
                <a:lnTo>
                  <a:pt x="1393653" y="2630300"/>
                </a:lnTo>
                <a:lnTo>
                  <a:pt x="1389043" y="2643403"/>
                </a:lnTo>
                <a:lnTo>
                  <a:pt x="1384583" y="2656396"/>
                </a:lnTo>
                <a:lnTo>
                  <a:pt x="1384434" y="2659505"/>
                </a:lnTo>
                <a:lnTo>
                  <a:pt x="1384136" y="2662392"/>
                </a:lnTo>
                <a:lnTo>
                  <a:pt x="1383244" y="2665168"/>
                </a:lnTo>
                <a:lnTo>
                  <a:pt x="1382352" y="2667833"/>
                </a:lnTo>
                <a:lnTo>
                  <a:pt x="1381014" y="2670387"/>
                </a:lnTo>
                <a:lnTo>
                  <a:pt x="1379675" y="2672719"/>
                </a:lnTo>
                <a:lnTo>
                  <a:pt x="1378039" y="2675162"/>
                </a:lnTo>
                <a:lnTo>
                  <a:pt x="1376106" y="2677605"/>
                </a:lnTo>
                <a:lnTo>
                  <a:pt x="1374917" y="2678493"/>
                </a:lnTo>
                <a:lnTo>
                  <a:pt x="1373578" y="2679493"/>
                </a:lnTo>
                <a:lnTo>
                  <a:pt x="1371348" y="2681492"/>
                </a:lnTo>
                <a:lnTo>
                  <a:pt x="1369117" y="2683934"/>
                </a:lnTo>
                <a:lnTo>
                  <a:pt x="1367184" y="2686267"/>
                </a:lnTo>
                <a:lnTo>
                  <a:pt x="1365251" y="2688820"/>
                </a:lnTo>
                <a:lnTo>
                  <a:pt x="1363615" y="2691486"/>
                </a:lnTo>
                <a:lnTo>
                  <a:pt x="1360046" y="2696816"/>
                </a:lnTo>
                <a:lnTo>
                  <a:pt x="1358113" y="2699481"/>
                </a:lnTo>
                <a:lnTo>
                  <a:pt x="1356329" y="2701924"/>
                </a:lnTo>
                <a:lnTo>
                  <a:pt x="1354098" y="2704256"/>
                </a:lnTo>
                <a:lnTo>
                  <a:pt x="1351867" y="2706587"/>
                </a:lnTo>
                <a:lnTo>
                  <a:pt x="1349488" y="2708475"/>
                </a:lnTo>
                <a:lnTo>
                  <a:pt x="1348299" y="2709475"/>
                </a:lnTo>
                <a:lnTo>
                  <a:pt x="1346960" y="2710252"/>
                </a:lnTo>
                <a:lnTo>
                  <a:pt x="1345473" y="2711029"/>
                </a:lnTo>
                <a:lnTo>
                  <a:pt x="1343838" y="2711807"/>
                </a:lnTo>
                <a:lnTo>
                  <a:pt x="1342351" y="2712251"/>
                </a:lnTo>
                <a:lnTo>
                  <a:pt x="1340714" y="2712917"/>
                </a:lnTo>
                <a:lnTo>
                  <a:pt x="1339376" y="2716360"/>
                </a:lnTo>
                <a:lnTo>
                  <a:pt x="1337741" y="2719580"/>
                </a:lnTo>
                <a:lnTo>
                  <a:pt x="1336105" y="2722356"/>
                </a:lnTo>
                <a:lnTo>
                  <a:pt x="1334023" y="2725021"/>
                </a:lnTo>
                <a:lnTo>
                  <a:pt x="1332090" y="2727353"/>
                </a:lnTo>
                <a:lnTo>
                  <a:pt x="1329859" y="2729463"/>
                </a:lnTo>
                <a:lnTo>
                  <a:pt x="1327480" y="2731350"/>
                </a:lnTo>
                <a:lnTo>
                  <a:pt x="1324952" y="2733016"/>
                </a:lnTo>
                <a:lnTo>
                  <a:pt x="1322275" y="2734460"/>
                </a:lnTo>
                <a:lnTo>
                  <a:pt x="1319450" y="2735681"/>
                </a:lnTo>
                <a:lnTo>
                  <a:pt x="1316476" y="2736680"/>
                </a:lnTo>
                <a:lnTo>
                  <a:pt x="1313353" y="2737680"/>
                </a:lnTo>
                <a:lnTo>
                  <a:pt x="1310231" y="2738457"/>
                </a:lnTo>
                <a:lnTo>
                  <a:pt x="1306959" y="2739235"/>
                </a:lnTo>
                <a:lnTo>
                  <a:pt x="1303539" y="2739901"/>
                </a:lnTo>
                <a:lnTo>
                  <a:pt x="1300118" y="2740345"/>
                </a:lnTo>
                <a:lnTo>
                  <a:pt x="1294170" y="2741011"/>
                </a:lnTo>
                <a:lnTo>
                  <a:pt x="1288223" y="2741344"/>
                </a:lnTo>
                <a:lnTo>
                  <a:pt x="1282423" y="2741678"/>
                </a:lnTo>
                <a:lnTo>
                  <a:pt x="1276474" y="2741678"/>
                </a:lnTo>
                <a:lnTo>
                  <a:pt x="1270675" y="2741566"/>
                </a:lnTo>
                <a:lnTo>
                  <a:pt x="1264727" y="2741233"/>
                </a:lnTo>
                <a:lnTo>
                  <a:pt x="1258928" y="2740789"/>
                </a:lnTo>
                <a:lnTo>
                  <a:pt x="1252979" y="2740234"/>
                </a:lnTo>
                <a:lnTo>
                  <a:pt x="1241381" y="2739013"/>
                </a:lnTo>
                <a:lnTo>
                  <a:pt x="1229781" y="2737569"/>
                </a:lnTo>
                <a:lnTo>
                  <a:pt x="1218034" y="2736125"/>
                </a:lnTo>
                <a:lnTo>
                  <a:pt x="1212383" y="2735459"/>
                </a:lnTo>
                <a:lnTo>
                  <a:pt x="1206435" y="2734904"/>
                </a:lnTo>
                <a:lnTo>
                  <a:pt x="1203164" y="2734460"/>
                </a:lnTo>
                <a:lnTo>
                  <a:pt x="1200189" y="2733793"/>
                </a:lnTo>
                <a:lnTo>
                  <a:pt x="1197364" y="2732905"/>
                </a:lnTo>
                <a:lnTo>
                  <a:pt x="1194688" y="2731905"/>
                </a:lnTo>
                <a:lnTo>
                  <a:pt x="1192308" y="2730573"/>
                </a:lnTo>
                <a:lnTo>
                  <a:pt x="1189929" y="2729130"/>
                </a:lnTo>
                <a:lnTo>
                  <a:pt x="1187847" y="2727353"/>
                </a:lnTo>
                <a:lnTo>
                  <a:pt x="1186063" y="2725576"/>
                </a:lnTo>
                <a:lnTo>
                  <a:pt x="1184129" y="2723577"/>
                </a:lnTo>
                <a:lnTo>
                  <a:pt x="1182642" y="2721245"/>
                </a:lnTo>
                <a:lnTo>
                  <a:pt x="1181156" y="2719025"/>
                </a:lnTo>
                <a:lnTo>
                  <a:pt x="1179966" y="2716470"/>
                </a:lnTo>
                <a:lnTo>
                  <a:pt x="1178776" y="2713917"/>
                </a:lnTo>
                <a:lnTo>
                  <a:pt x="1177884" y="2711140"/>
                </a:lnTo>
                <a:lnTo>
                  <a:pt x="1176992" y="2708364"/>
                </a:lnTo>
                <a:lnTo>
                  <a:pt x="1176397" y="2705477"/>
                </a:lnTo>
                <a:lnTo>
                  <a:pt x="1174166" y="2695261"/>
                </a:lnTo>
                <a:lnTo>
                  <a:pt x="1171936" y="2685267"/>
                </a:lnTo>
                <a:lnTo>
                  <a:pt x="1167326" y="2665168"/>
                </a:lnTo>
                <a:lnTo>
                  <a:pt x="1162865" y="2645180"/>
                </a:lnTo>
                <a:lnTo>
                  <a:pt x="1160634" y="2635075"/>
                </a:lnTo>
                <a:lnTo>
                  <a:pt x="1158553" y="2625081"/>
                </a:lnTo>
                <a:lnTo>
                  <a:pt x="1156768" y="2614865"/>
                </a:lnTo>
                <a:lnTo>
                  <a:pt x="1154984" y="2604760"/>
                </a:lnTo>
                <a:lnTo>
                  <a:pt x="1153645" y="2594544"/>
                </a:lnTo>
                <a:lnTo>
                  <a:pt x="1152456" y="2584328"/>
                </a:lnTo>
                <a:lnTo>
                  <a:pt x="1151861" y="2574112"/>
                </a:lnTo>
                <a:lnTo>
                  <a:pt x="1151415" y="2568893"/>
                </a:lnTo>
                <a:lnTo>
                  <a:pt x="1151415" y="2563785"/>
                </a:lnTo>
                <a:lnTo>
                  <a:pt x="1151266" y="2558566"/>
                </a:lnTo>
                <a:lnTo>
                  <a:pt x="1151415" y="2553347"/>
                </a:lnTo>
                <a:lnTo>
                  <a:pt x="1151564" y="2548017"/>
                </a:lnTo>
                <a:lnTo>
                  <a:pt x="1152009" y="2542798"/>
                </a:lnTo>
                <a:lnTo>
                  <a:pt x="1145318" y="2528584"/>
                </a:lnTo>
                <a:lnTo>
                  <a:pt x="1131488" y="2521588"/>
                </a:lnTo>
                <a:lnTo>
                  <a:pt x="1116469" y="2613866"/>
                </a:lnTo>
                <a:lnTo>
                  <a:pt x="1116916" y="2617086"/>
                </a:lnTo>
                <a:lnTo>
                  <a:pt x="1117064" y="2620195"/>
                </a:lnTo>
                <a:lnTo>
                  <a:pt x="1117064" y="2623415"/>
                </a:lnTo>
                <a:lnTo>
                  <a:pt x="1117064" y="2626525"/>
                </a:lnTo>
                <a:lnTo>
                  <a:pt x="1116767" y="2629634"/>
                </a:lnTo>
                <a:lnTo>
                  <a:pt x="1116320" y="2632743"/>
                </a:lnTo>
                <a:lnTo>
                  <a:pt x="1115577" y="2638851"/>
                </a:lnTo>
                <a:lnTo>
                  <a:pt x="1114090" y="2645069"/>
                </a:lnTo>
                <a:lnTo>
                  <a:pt x="1112603" y="2651066"/>
                </a:lnTo>
                <a:lnTo>
                  <a:pt x="1109480" y="2663280"/>
                </a:lnTo>
                <a:lnTo>
                  <a:pt x="1109480" y="2667389"/>
                </a:lnTo>
                <a:lnTo>
                  <a:pt x="1108885" y="2671498"/>
                </a:lnTo>
                <a:lnTo>
                  <a:pt x="1108291" y="2675384"/>
                </a:lnTo>
                <a:lnTo>
                  <a:pt x="1107398" y="2679382"/>
                </a:lnTo>
                <a:lnTo>
                  <a:pt x="1106209" y="2683157"/>
                </a:lnTo>
                <a:lnTo>
                  <a:pt x="1104870" y="2686933"/>
                </a:lnTo>
                <a:lnTo>
                  <a:pt x="1103235" y="2690708"/>
                </a:lnTo>
                <a:lnTo>
                  <a:pt x="1101599" y="2694373"/>
                </a:lnTo>
                <a:lnTo>
                  <a:pt x="1098179" y="2702035"/>
                </a:lnTo>
                <a:lnTo>
                  <a:pt x="1096692" y="2705699"/>
                </a:lnTo>
                <a:lnTo>
                  <a:pt x="1095204" y="2709586"/>
                </a:lnTo>
                <a:lnTo>
                  <a:pt x="1093569" y="2713361"/>
                </a:lnTo>
                <a:lnTo>
                  <a:pt x="1092528" y="2717359"/>
                </a:lnTo>
                <a:lnTo>
                  <a:pt x="1091487" y="2721356"/>
                </a:lnTo>
                <a:lnTo>
                  <a:pt x="1090744" y="2725576"/>
                </a:lnTo>
                <a:lnTo>
                  <a:pt x="1090446" y="2726465"/>
                </a:lnTo>
                <a:lnTo>
                  <a:pt x="1090149" y="2727242"/>
                </a:lnTo>
                <a:lnTo>
                  <a:pt x="1089554" y="2728241"/>
                </a:lnTo>
                <a:lnTo>
                  <a:pt x="1088959" y="2729130"/>
                </a:lnTo>
                <a:lnTo>
                  <a:pt x="1087175" y="2731128"/>
                </a:lnTo>
                <a:lnTo>
                  <a:pt x="1084944" y="2733238"/>
                </a:lnTo>
                <a:lnTo>
                  <a:pt x="1082268" y="2735459"/>
                </a:lnTo>
                <a:lnTo>
                  <a:pt x="1079442" y="2737569"/>
                </a:lnTo>
                <a:lnTo>
                  <a:pt x="1076022" y="2739790"/>
                </a:lnTo>
                <a:lnTo>
                  <a:pt x="1072602" y="2741900"/>
                </a:lnTo>
                <a:lnTo>
                  <a:pt x="1068884" y="2744009"/>
                </a:lnTo>
                <a:lnTo>
                  <a:pt x="1065167" y="2746119"/>
                </a:lnTo>
                <a:lnTo>
                  <a:pt x="1061449" y="2747896"/>
                </a:lnTo>
                <a:lnTo>
                  <a:pt x="1057731" y="2749451"/>
                </a:lnTo>
                <a:lnTo>
                  <a:pt x="1054162" y="2751005"/>
                </a:lnTo>
                <a:lnTo>
                  <a:pt x="1050742" y="2752227"/>
                </a:lnTo>
                <a:lnTo>
                  <a:pt x="1047619" y="2753115"/>
                </a:lnTo>
                <a:lnTo>
                  <a:pt x="1044794" y="2753892"/>
                </a:lnTo>
                <a:lnTo>
                  <a:pt x="1040333" y="2754781"/>
                </a:lnTo>
                <a:lnTo>
                  <a:pt x="1035872" y="2755780"/>
                </a:lnTo>
                <a:lnTo>
                  <a:pt x="1026504" y="2758223"/>
                </a:lnTo>
                <a:lnTo>
                  <a:pt x="1021745" y="2759333"/>
                </a:lnTo>
                <a:lnTo>
                  <a:pt x="1016987" y="2760333"/>
                </a:lnTo>
                <a:lnTo>
                  <a:pt x="1012228" y="2761443"/>
                </a:lnTo>
                <a:lnTo>
                  <a:pt x="1007321" y="2762332"/>
                </a:lnTo>
                <a:lnTo>
                  <a:pt x="1002562" y="2762887"/>
                </a:lnTo>
                <a:lnTo>
                  <a:pt x="997655" y="2763331"/>
                </a:lnTo>
                <a:lnTo>
                  <a:pt x="995275" y="2763442"/>
                </a:lnTo>
                <a:lnTo>
                  <a:pt x="992748" y="2763442"/>
                </a:lnTo>
                <a:lnTo>
                  <a:pt x="990368" y="2763442"/>
                </a:lnTo>
                <a:lnTo>
                  <a:pt x="987989" y="2763220"/>
                </a:lnTo>
                <a:lnTo>
                  <a:pt x="985461" y="2762887"/>
                </a:lnTo>
                <a:lnTo>
                  <a:pt x="983082" y="2762554"/>
                </a:lnTo>
                <a:lnTo>
                  <a:pt x="980554" y="2762110"/>
                </a:lnTo>
                <a:lnTo>
                  <a:pt x="978175" y="2761554"/>
                </a:lnTo>
                <a:lnTo>
                  <a:pt x="975795" y="2760777"/>
                </a:lnTo>
                <a:lnTo>
                  <a:pt x="973267" y="2760000"/>
                </a:lnTo>
                <a:lnTo>
                  <a:pt x="970888" y="2759000"/>
                </a:lnTo>
                <a:lnTo>
                  <a:pt x="968509" y="2757890"/>
                </a:lnTo>
                <a:lnTo>
                  <a:pt x="969847" y="2754226"/>
                </a:lnTo>
                <a:lnTo>
                  <a:pt x="969252" y="2753892"/>
                </a:lnTo>
                <a:lnTo>
                  <a:pt x="968658" y="2756002"/>
                </a:lnTo>
                <a:lnTo>
                  <a:pt x="968509" y="2757890"/>
                </a:lnTo>
                <a:lnTo>
                  <a:pt x="967170" y="2756891"/>
                </a:lnTo>
                <a:lnTo>
                  <a:pt x="965683" y="2756002"/>
                </a:lnTo>
                <a:lnTo>
                  <a:pt x="964197" y="2755225"/>
                </a:lnTo>
                <a:lnTo>
                  <a:pt x="962710" y="2754558"/>
                </a:lnTo>
                <a:lnTo>
                  <a:pt x="961222" y="2754003"/>
                </a:lnTo>
                <a:lnTo>
                  <a:pt x="959735" y="2753670"/>
                </a:lnTo>
                <a:lnTo>
                  <a:pt x="958100" y="2753448"/>
                </a:lnTo>
                <a:lnTo>
                  <a:pt x="956613" y="2753337"/>
                </a:lnTo>
                <a:lnTo>
                  <a:pt x="955126" y="2753115"/>
                </a:lnTo>
                <a:lnTo>
                  <a:pt x="953638" y="2753115"/>
                </a:lnTo>
                <a:lnTo>
                  <a:pt x="950367" y="2753337"/>
                </a:lnTo>
                <a:lnTo>
                  <a:pt x="947095" y="2753670"/>
                </a:lnTo>
                <a:lnTo>
                  <a:pt x="943973" y="2754003"/>
                </a:lnTo>
                <a:lnTo>
                  <a:pt x="940701" y="2754448"/>
                </a:lnTo>
                <a:lnTo>
                  <a:pt x="937430" y="2754670"/>
                </a:lnTo>
                <a:lnTo>
                  <a:pt x="934307" y="2754781"/>
                </a:lnTo>
                <a:lnTo>
                  <a:pt x="932671" y="2754670"/>
                </a:lnTo>
                <a:lnTo>
                  <a:pt x="931184" y="2754558"/>
                </a:lnTo>
                <a:lnTo>
                  <a:pt x="929698" y="2754448"/>
                </a:lnTo>
                <a:lnTo>
                  <a:pt x="928210" y="2754003"/>
                </a:lnTo>
                <a:lnTo>
                  <a:pt x="926574" y="2753559"/>
                </a:lnTo>
                <a:lnTo>
                  <a:pt x="925087" y="2753004"/>
                </a:lnTo>
                <a:lnTo>
                  <a:pt x="923749" y="2752227"/>
                </a:lnTo>
                <a:lnTo>
                  <a:pt x="922262" y="2751561"/>
                </a:lnTo>
                <a:lnTo>
                  <a:pt x="920924" y="2750450"/>
                </a:lnTo>
                <a:lnTo>
                  <a:pt x="919437" y="2749228"/>
                </a:lnTo>
                <a:lnTo>
                  <a:pt x="917206" y="2747008"/>
                </a:lnTo>
                <a:lnTo>
                  <a:pt x="914827" y="2744565"/>
                </a:lnTo>
                <a:lnTo>
                  <a:pt x="912745" y="2742010"/>
                </a:lnTo>
                <a:lnTo>
                  <a:pt x="910961" y="2739457"/>
                </a:lnTo>
                <a:lnTo>
                  <a:pt x="909325" y="2736792"/>
                </a:lnTo>
                <a:lnTo>
                  <a:pt x="907837" y="2734126"/>
                </a:lnTo>
                <a:lnTo>
                  <a:pt x="906499" y="2731461"/>
                </a:lnTo>
                <a:lnTo>
                  <a:pt x="905310" y="2728685"/>
                </a:lnTo>
                <a:lnTo>
                  <a:pt x="904269" y="2725909"/>
                </a:lnTo>
                <a:lnTo>
                  <a:pt x="903377" y="2723133"/>
                </a:lnTo>
                <a:lnTo>
                  <a:pt x="902484" y="2720246"/>
                </a:lnTo>
                <a:lnTo>
                  <a:pt x="901890" y="2717470"/>
                </a:lnTo>
                <a:lnTo>
                  <a:pt x="900700" y="2711473"/>
                </a:lnTo>
                <a:lnTo>
                  <a:pt x="899957" y="2705588"/>
                </a:lnTo>
                <a:lnTo>
                  <a:pt x="899361" y="2699592"/>
                </a:lnTo>
                <a:lnTo>
                  <a:pt x="898767" y="2693485"/>
                </a:lnTo>
                <a:lnTo>
                  <a:pt x="898023" y="2681381"/>
                </a:lnTo>
                <a:lnTo>
                  <a:pt x="897280" y="2675384"/>
                </a:lnTo>
                <a:lnTo>
                  <a:pt x="896388" y="2669499"/>
                </a:lnTo>
                <a:lnTo>
                  <a:pt x="895198" y="2663614"/>
                </a:lnTo>
                <a:lnTo>
                  <a:pt x="894603" y="2660726"/>
                </a:lnTo>
                <a:lnTo>
                  <a:pt x="893711" y="2657950"/>
                </a:lnTo>
                <a:lnTo>
                  <a:pt x="892373" y="2653175"/>
                </a:lnTo>
                <a:lnTo>
                  <a:pt x="891183" y="2648401"/>
                </a:lnTo>
                <a:lnTo>
                  <a:pt x="890142" y="2643515"/>
                </a:lnTo>
                <a:lnTo>
                  <a:pt x="889101" y="2638740"/>
                </a:lnTo>
                <a:lnTo>
                  <a:pt x="888506" y="2633743"/>
                </a:lnTo>
                <a:lnTo>
                  <a:pt x="887911" y="2628745"/>
                </a:lnTo>
                <a:lnTo>
                  <a:pt x="887019" y="2618752"/>
                </a:lnTo>
                <a:lnTo>
                  <a:pt x="886276" y="2608647"/>
                </a:lnTo>
                <a:lnTo>
                  <a:pt x="885532" y="2598542"/>
                </a:lnTo>
                <a:lnTo>
                  <a:pt x="884937" y="2588437"/>
                </a:lnTo>
                <a:lnTo>
                  <a:pt x="884045" y="2578443"/>
                </a:lnTo>
                <a:lnTo>
                  <a:pt x="883897" y="2557455"/>
                </a:lnTo>
                <a:lnTo>
                  <a:pt x="883897" y="2536357"/>
                </a:lnTo>
                <a:lnTo>
                  <a:pt x="881517" y="2534469"/>
                </a:lnTo>
                <a:lnTo>
                  <a:pt x="879733" y="2532471"/>
                </a:lnTo>
                <a:lnTo>
                  <a:pt x="878097" y="2530472"/>
                </a:lnTo>
                <a:lnTo>
                  <a:pt x="876907" y="2528251"/>
                </a:lnTo>
                <a:lnTo>
                  <a:pt x="876164" y="2526141"/>
                </a:lnTo>
                <a:lnTo>
                  <a:pt x="875569" y="2524031"/>
                </a:lnTo>
                <a:lnTo>
                  <a:pt x="875272" y="2521699"/>
                </a:lnTo>
                <a:lnTo>
                  <a:pt x="875123" y="2519256"/>
                </a:lnTo>
                <a:lnTo>
                  <a:pt x="875123" y="2517036"/>
                </a:lnTo>
                <a:lnTo>
                  <a:pt x="875272" y="2514593"/>
                </a:lnTo>
                <a:lnTo>
                  <a:pt x="875717" y="2509818"/>
                </a:lnTo>
                <a:lnTo>
                  <a:pt x="876313" y="2505043"/>
                </a:lnTo>
                <a:lnTo>
                  <a:pt x="876759" y="2500268"/>
                </a:lnTo>
                <a:lnTo>
                  <a:pt x="870513" y="2471840"/>
                </a:lnTo>
                <a:lnTo>
                  <a:pt x="869175" y="2468731"/>
                </a:lnTo>
                <a:lnTo>
                  <a:pt x="867837" y="2465844"/>
                </a:lnTo>
                <a:lnTo>
                  <a:pt x="866647" y="2462846"/>
                </a:lnTo>
                <a:lnTo>
                  <a:pt x="865606" y="2459959"/>
                </a:lnTo>
                <a:lnTo>
                  <a:pt x="864713" y="2456849"/>
                </a:lnTo>
                <a:lnTo>
                  <a:pt x="864119" y="2453851"/>
                </a:lnTo>
                <a:lnTo>
                  <a:pt x="863375" y="2450964"/>
                </a:lnTo>
                <a:lnTo>
                  <a:pt x="862929" y="2447855"/>
                </a:lnTo>
                <a:lnTo>
                  <a:pt x="862185" y="2441637"/>
                </a:lnTo>
                <a:lnTo>
                  <a:pt x="861888" y="2435640"/>
                </a:lnTo>
                <a:lnTo>
                  <a:pt x="861740" y="2429533"/>
                </a:lnTo>
                <a:lnTo>
                  <a:pt x="861740" y="2423314"/>
                </a:lnTo>
                <a:lnTo>
                  <a:pt x="862185" y="2410877"/>
                </a:lnTo>
                <a:lnTo>
                  <a:pt x="862483" y="2398551"/>
                </a:lnTo>
                <a:lnTo>
                  <a:pt x="862632" y="2392444"/>
                </a:lnTo>
                <a:lnTo>
                  <a:pt x="862483" y="2386225"/>
                </a:lnTo>
                <a:lnTo>
                  <a:pt x="862037" y="2380118"/>
                </a:lnTo>
                <a:lnTo>
                  <a:pt x="861293" y="2374122"/>
                </a:lnTo>
                <a:lnTo>
                  <a:pt x="865309" y="2371679"/>
                </a:lnTo>
                <a:lnTo>
                  <a:pt x="865011" y="2370901"/>
                </a:lnTo>
                <a:lnTo>
                  <a:pt x="861293" y="2374122"/>
                </a:lnTo>
                <a:lnTo>
                  <a:pt x="860550" y="2373011"/>
                </a:lnTo>
                <a:lnTo>
                  <a:pt x="859806" y="2371901"/>
                </a:lnTo>
                <a:lnTo>
                  <a:pt x="858765" y="2369791"/>
                </a:lnTo>
                <a:lnTo>
                  <a:pt x="858022" y="2367459"/>
                </a:lnTo>
                <a:lnTo>
                  <a:pt x="857427" y="2365238"/>
                </a:lnTo>
                <a:lnTo>
                  <a:pt x="857130" y="2362795"/>
                </a:lnTo>
                <a:lnTo>
                  <a:pt x="856981" y="2360352"/>
                </a:lnTo>
                <a:lnTo>
                  <a:pt x="856535" y="2355466"/>
                </a:lnTo>
                <a:lnTo>
                  <a:pt x="856237" y="2350469"/>
                </a:lnTo>
                <a:lnTo>
                  <a:pt x="855940" y="2348137"/>
                </a:lnTo>
                <a:lnTo>
                  <a:pt x="855345" y="2345805"/>
                </a:lnTo>
                <a:lnTo>
                  <a:pt x="854750" y="2343584"/>
                </a:lnTo>
                <a:lnTo>
                  <a:pt x="853561" y="2341364"/>
                </a:lnTo>
                <a:lnTo>
                  <a:pt x="852817" y="2340253"/>
                </a:lnTo>
                <a:lnTo>
                  <a:pt x="852222" y="2339254"/>
                </a:lnTo>
                <a:lnTo>
                  <a:pt x="851330" y="2338254"/>
                </a:lnTo>
                <a:lnTo>
                  <a:pt x="850289" y="2337366"/>
                </a:lnTo>
                <a:lnTo>
                  <a:pt x="841664" y="2400772"/>
                </a:lnTo>
                <a:lnTo>
                  <a:pt x="841962" y="2407102"/>
                </a:lnTo>
                <a:lnTo>
                  <a:pt x="841962" y="2413431"/>
                </a:lnTo>
                <a:lnTo>
                  <a:pt x="841664" y="2419650"/>
                </a:lnTo>
                <a:lnTo>
                  <a:pt x="841070" y="2425979"/>
                </a:lnTo>
                <a:lnTo>
                  <a:pt x="840177" y="2432198"/>
                </a:lnTo>
                <a:lnTo>
                  <a:pt x="839136" y="2438305"/>
                </a:lnTo>
                <a:lnTo>
                  <a:pt x="837947" y="2444524"/>
                </a:lnTo>
                <a:lnTo>
                  <a:pt x="836757" y="2450520"/>
                </a:lnTo>
                <a:lnTo>
                  <a:pt x="834080" y="2462846"/>
                </a:lnTo>
                <a:lnTo>
                  <a:pt x="831404" y="2475061"/>
                </a:lnTo>
                <a:lnTo>
                  <a:pt x="830363" y="2481279"/>
                </a:lnTo>
                <a:lnTo>
                  <a:pt x="829322" y="2487387"/>
                </a:lnTo>
                <a:lnTo>
                  <a:pt x="828430" y="2493605"/>
                </a:lnTo>
                <a:lnTo>
                  <a:pt x="827984" y="2499935"/>
                </a:lnTo>
                <a:lnTo>
                  <a:pt x="825902" y="2510484"/>
                </a:lnTo>
                <a:lnTo>
                  <a:pt x="823820" y="2520922"/>
                </a:lnTo>
                <a:lnTo>
                  <a:pt x="821738" y="2531471"/>
                </a:lnTo>
                <a:lnTo>
                  <a:pt x="819061" y="2541687"/>
                </a:lnTo>
                <a:lnTo>
                  <a:pt x="816385" y="2551792"/>
                </a:lnTo>
                <a:lnTo>
                  <a:pt x="813560" y="2562008"/>
                </a:lnTo>
                <a:lnTo>
                  <a:pt x="811775" y="2566894"/>
                </a:lnTo>
                <a:lnTo>
                  <a:pt x="810140" y="2571891"/>
                </a:lnTo>
                <a:lnTo>
                  <a:pt x="808206" y="2576666"/>
                </a:lnTo>
                <a:lnTo>
                  <a:pt x="806422" y="2581441"/>
                </a:lnTo>
                <a:lnTo>
                  <a:pt x="804339" y="2586327"/>
                </a:lnTo>
                <a:lnTo>
                  <a:pt x="802109" y="2590991"/>
                </a:lnTo>
                <a:lnTo>
                  <a:pt x="800028" y="2595655"/>
                </a:lnTo>
                <a:lnTo>
                  <a:pt x="797648" y="2600318"/>
                </a:lnTo>
                <a:lnTo>
                  <a:pt x="795120" y="2604871"/>
                </a:lnTo>
                <a:lnTo>
                  <a:pt x="792295" y="2609313"/>
                </a:lnTo>
                <a:lnTo>
                  <a:pt x="789618" y="2613755"/>
                </a:lnTo>
                <a:lnTo>
                  <a:pt x="786644" y="2618196"/>
                </a:lnTo>
                <a:lnTo>
                  <a:pt x="783521" y="2622527"/>
                </a:lnTo>
                <a:lnTo>
                  <a:pt x="780250" y="2626636"/>
                </a:lnTo>
                <a:lnTo>
                  <a:pt x="776978" y="2630856"/>
                </a:lnTo>
                <a:lnTo>
                  <a:pt x="773409" y="2635075"/>
                </a:lnTo>
                <a:lnTo>
                  <a:pt x="769692" y="2638962"/>
                </a:lnTo>
                <a:lnTo>
                  <a:pt x="765677" y="2642848"/>
                </a:lnTo>
                <a:lnTo>
                  <a:pt x="761662" y="2646846"/>
                </a:lnTo>
                <a:lnTo>
                  <a:pt x="757201" y="2650621"/>
                </a:lnTo>
                <a:lnTo>
                  <a:pt x="753186" y="2653842"/>
                </a:lnTo>
                <a:lnTo>
                  <a:pt x="749171" y="2656951"/>
                </a:lnTo>
                <a:lnTo>
                  <a:pt x="745007" y="2659727"/>
                </a:lnTo>
                <a:lnTo>
                  <a:pt x="740843" y="2662281"/>
                </a:lnTo>
                <a:lnTo>
                  <a:pt x="736530" y="2664391"/>
                </a:lnTo>
                <a:lnTo>
                  <a:pt x="732367" y="2666279"/>
                </a:lnTo>
                <a:lnTo>
                  <a:pt x="728055" y="2667944"/>
                </a:lnTo>
                <a:lnTo>
                  <a:pt x="723743" y="2669388"/>
                </a:lnTo>
                <a:lnTo>
                  <a:pt x="719281" y="2670387"/>
                </a:lnTo>
                <a:lnTo>
                  <a:pt x="714820" y="2671276"/>
                </a:lnTo>
                <a:lnTo>
                  <a:pt x="710211" y="2671609"/>
                </a:lnTo>
                <a:lnTo>
                  <a:pt x="705749" y="2671831"/>
                </a:lnTo>
                <a:lnTo>
                  <a:pt x="700990" y="2671720"/>
                </a:lnTo>
                <a:lnTo>
                  <a:pt x="696232" y="2671386"/>
                </a:lnTo>
                <a:lnTo>
                  <a:pt x="691325" y="2670720"/>
                </a:lnTo>
                <a:lnTo>
                  <a:pt x="686269" y="2669721"/>
                </a:lnTo>
                <a:lnTo>
                  <a:pt x="681213" y="2669499"/>
                </a:lnTo>
                <a:lnTo>
                  <a:pt x="676603" y="2669388"/>
                </a:lnTo>
                <a:lnTo>
                  <a:pt x="671547" y="2669388"/>
                </a:lnTo>
                <a:lnTo>
                  <a:pt x="666640" y="2669388"/>
                </a:lnTo>
                <a:lnTo>
                  <a:pt x="656826" y="2669610"/>
                </a:lnTo>
                <a:lnTo>
                  <a:pt x="647160" y="2669832"/>
                </a:lnTo>
                <a:lnTo>
                  <a:pt x="642253" y="2669832"/>
                </a:lnTo>
                <a:lnTo>
                  <a:pt x="637345" y="2669721"/>
                </a:lnTo>
                <a:lnTo>
                  <a:pt x="632438" y="2669499"/>
                </a:lnTo>
                <a:lnTo>
                  <a:pt x="627679" y="2669055"/>
                </a:lnTo>
                <a:lnTo>
                  <a:pt x="622772" y="2668499"/>
                </a:lnTo>
                <a:lnTo>
                  <a:pt x="617865" y="2667611"/>
                </a:lnTo>
                <a:lnTo>
                  <a:pt x="613106" y="2666612"/>
                </a:lnTo>
                <a:lnTo>
                  <a:pt x="608348" y="2665168"/>
                </a:lnTo>
                <a:lnTo>
                  <a:pt x="595857" y="2663391"/>
                </a:lnTo>
                <a:lnTo>
                  <a:pt x="593180" y="2663614"/>
                </a:lnTo>
                <a:lnTo>
                  <a:pt x="590504" y="2663724"/>
                </a:lnTo>
                <a:lnTo>
                  <a:pt x="587976" y="2663614"/>
                </a:lnTo>
                <a:lnTo>
                  <a:pt x="585596" y="2663391"/>
                </a:lnTo>
                <a:lnTo>
                  <a:pt x="583217" y="2662836"/>
                </a:lnTo>
                <a:lnTo>
                  <a:pt x="581135" y="2662281"/>
                </a:lnTo>
                <a:lnTo>
                  <a:pt x="578905" y="2661393"/>
                </a:lnTo>
                <a:lnTo>
                  <a:pt x="576972" y="2660393"/>
                </a:lnTo>
                <a:lnTo>
                  <a:pt x="575187" y="2659061"/>
                </a:lnTo>
                <a:lnTo>
                  <a:pt x="573403" y="2657728"/>
                </a:lnTo>
                <a:lnTo>
                  <a:pt x="571767" y="2656063"/>
                </a:lnTo>
                <a:lnTo>
                  <a:pt x="570429" y="2654286"/>
                </a:lnTo>
                <a:lnTo>
                  <a:pt x="569090" y="2652398"/>
                </a:lnTo>
                <a:lnTo>
                  <a:pt x="568049" y="2650399"/>
                </a:lnTo>
                <a:lnTo>
                  <a:pt x="567008" y="2648067"/>
                </a:lnTo>
                <a:lnTo>
                  <a:pt x="566265" y="2645624"/>
                </a:lnTo>
                <a:lnTo>
                  <a:pt x="564926" y="2641405"/>
                </a:lnTo>
                <a:lnTo>
                  <a:pt x="563588" y="2637185"/>
                </a:lnTo>
                <a:lnTo>
                  <a:pt x="560614" y="2628857"/>
                </a:lnTo>
                <a:lnTo>
                  <a:pt x="557343" y="2620418"/>
                </a:lnTo>
                <a:lnTo>
                  <a:pt x="554071" y="2612200"/>
                </a:lnTo>
                <a:lnTo>
                  <a:pt x="552584" y="2607980"/>
                </a:lnTo>
                <a:lnTo>
                  <a:pt x="551246" y="2603761"/>
                </a:lnTo>
                <a:lnTo>
                  <a:pt x="550056" y="2599430"/>
                </a:lnTo>
                <a:lnTo>
                  <a:pt x="548866" y="2595099"/>
                </a:lnTo>
                <a:lnTo>
                  <a:pt x="547974" y="2590880"/>
                </a:lnTo>
                <a:lnTo>
                  <a:pt x="547528" y="2586438"/>
                </a:lnTo>
                <a:lnTo>
                  <a:pt x="546933" y="2581885"/>
                </a:lnTo>
                <a:lnTo>
                  <a:pt x="546933" y="2577332"/>
                </a:lnTo>
                <a:lnTo>
                  <a:pt x="544405" y="2572891"/>
                </a:lnTo>
                <a:lnTo>
                  <a:pt x="542175" y="2568338"/>
                </a:lnTo>
                <a:lnTo>
                  <a:pt x="540093" y="2563563"/>
                </a:lnTo>
                <a:lnTo>
                  <a:pt x="538011" y="2559010"/>
                </a:lnTo>
                <a:lnTo>
                  <a:pt x="536078" y="2554346"/>
                </a:lnTo>
                <a:lnTo>
                  <a:pt x="534591" y="2549571"/>
                </a:lnTo>
                <a:lnTo>
                  <a:pt x="533104" y="2544907"/>
                </a:lnTo>
                <a:lnTo>
                  <a:pt x="531765" y="2539911"/>
                </a:lnTo>
                <a:lnTo>
                  <a:pt x="530427" y="2535136"/>
                </a:lnTo>
                <a:lnTo>
                  <a:pt x="529386" y="2530138"/>
                </a:lnTo>
                <a:lnTo>
                  <a:pt x="528345" y="2525364"/>
                </a:lnTo>
                <a:lnTo>
                  <a:pt x="527453" y="2520367"/>
                </a:lnTo>
                <a:lnTo>
                  <a:pt x="526858" y="2515370"/>
                </a:lnTo>
                <a:lnTo>
                  <a:pt x="526115" y="2510262"/>
                </a:lnTo>
                <a:lnTo>
                  <a:pt x="525074" y="2500157"/>
                </a:lnTo>
                <a:lnTo>
                  <a:pt x="524479" y="2498824"/>
                </a:lnTo>
                <a:lnTo>
                  <a:pt x="523884" y="2497270"/>
                </a:lnTo>
                <a:lnTo>
                  <a:pt x="523587" y="2495493"/>
                </a:lnTo>
                <a:lnTo>
                  <a:pt x="523438" y="2493716"/>
                </a:lnTo>
                <a:lnTo>
                  <a:pt x="523438" y="2490052"/>
                </a:lnTo>
                <a:lnTo>
                  <a:pt x="523289" y="2488164"/>
                </a:lnTo>
                <a:lnTo>
                  <a:pt x="523289" y="2486387"/>
                </a:lnTo>
                <a:lnTo>
                  <a:pt x="522843" y="2484610"/>
                </a:lnTo>
                <a:lnTo>
                  <a:pt x="522397" y="2483056"/>
                </a:lnTo>
                <a:lnTo>
                  <a:pt x="521505" y="2481723"/>
                </a:lnTo>
                <a:lnTo>
                  <a:pt x="521059" y="2481168"/>
                </a:lnTo>
                <a:lnTo>
                  <a:pt x="520315" y="2480724"/>
                </a:lnTo>
                <a:lnTo>
                  <a:pt x="519720" y="2480169"/>
                </a:lnTo>
                <a:lnTo>
                  <a:pt x="518828" y="2479836"/>
                </a:lnTo>
                <a:lnTo>
                  <a:pt x="517936" y="2479392"/>
                </a:lnTo>
                <a:lnTo>
                  <a:pt x="517044" y="2479169"/>
                </a:lnTo>
                <a:lnTo>
                  <a:pt x="515854" y="2479058"/>
                </a:lnTo>
                <a:lnTo>
                  <a:pt x="514368" y="2478947"/>
                </a:lnTo>
                <a:lnTo>
                  <a:pt x="512880" y="2479058"/>
                </a:lnTo>
                <a:lnTo>
                  <a:pt x="511393" y="2479169"/>
                </a:lnTo>
                <a:lnTo>
                  <a:pt x="509906" y="2484388"/>
                </a:lnTo>
                <a:lnTo>
                  <a:pt x="508271" y="2489496"/>
                </a:lnTo>
                <a:lnTo>
                  <a:pt x="506635" y="2494605"/>
                </a:lnTo>
                <a:lnTo>
                  <a:pt x="505594" y="2497048"/>
                </a:lnTo>
                <a:lnTo>
                  <a:pt x="504404" y="2499268"/>
                </a:lnTo>
                <a:lnTo>
                  <a:pt x="503215" y="2501600"/>
                </a:lnTo>
                <a:lnTo>
                  <a:pt x="501727" y="2503821"/>
                </a:lnTo>
                <a:lnTo>
                  <a:pt x="500240" y="2505931"/>
                </a:lnTo>
                <a:lnTo>
                  <a:pt x="498307" y="2507819"/>
                </a:lnTo>
                <a:lnTo>
                  <a:pt x="496523" y="2509596"/>
                </a:lnTo>
                <a:lnTo>
                  <a:pt x="494292" y="2511150"/>
                </a:lnTo>
                <a:lnTo>
                  <a:pt x="491764" y="2512705"/>
                </a:lnTo>
                <a:lnTo>
                  <a:pt x="488939" y="2514148"/>
                </a:lnTo>
                <a:lnTo>
                  <a:pt x="489683" y="2517146"/>
                </a:lnTo>
                <a:lnTo>
                  <a:pt x="490575" y="2520367"/>
                </a:lnTo>
                <a:lnTo>
                  <a:pt x="491020" y="2523587"/>
                </a:lnTo>
                <a:lnTo>
                  <a:pt x="491169" y="2525253"/>
                </a:lnTo>
                <a:lnTo>
                  <a:pt x="491169" y="2526807"/>
                </a:lnTo>
                <a:lnTo>
                  <a:pt x="491169" y="2528251"/>
                </a:lnTo>
                <a:lnTo>
                  <a:pt x="490872" y="2529806"/>
                </a:lnTo>
                <a:lnTo>
                  <a:pt x="490575" y="2531027"/>
                </a:lnTo>
                <a:lnTo>
                  <a:pt x="489979" y="2532359"/>
                </a:lnTo>
                <a:lnTo>
                  <a:pt x="489385" y="2533359"/>
                </a:lnTo>
                <a:lnTo>
                  <a:pt x="488344" y="2534358"/>
                </a:lnTo>
                <a:lnTo>
                  <a:pt x="487154" y="2535136"/>
                </a:lnTo>
                <a:lnTo>
                  <a:pt x="485668" y="2535802"/>
                </a:lnTo>
                <a:lnTo>
                  <a:pt x="482396" y="2536912"/>
                </a:lnTo>
                <a:lnTo>
                  <a:pt x="479273" y="2538245"/>
                </a:lnTo>
                <a:lnTo>
                  <a:pt x="476299" y="2539689"/>
                </a:lnTo>
                <a:lnTo>
                  <a:pt x="473474" y="2541354"/>
                </a:lnTo>
                <a:lnTo>
                  <a:pt x="470648" y="2543131"/>
                </a:lnTo>
                <a:lnTo>
                  <a:pt x="467972" y="2544907"/>
                </a:lnTo>
                <a:lnTo>
                  <a:pt x="465295" y="2546795"/>
                </a:lnTo>
                <a:lnTo>
                  <a:pt x="462767" y="2548794"/>
                </a:lnTo>
                <a:lnTo>
                  <a:pt x="457562" y="2552903"/>
                </a:lnTo>
                <a:lnTo>
                  <a:pt x="452655" y="2557011"/>
                </a:lnTo>
                <a:lnTo>
                  <a:pt x="447599" y="2561120"/>
                </a:lnTo>
                <a:lnTo>
                  <a:pt x="445071" y="2563119"/>
                </a:lnTo>
                <a:lnTo>
                  <a:pt x="442395" y="2565007"/>
                </a:lnTo>
                <a:lnTo>
                  <a:pt x="427821" y="2566228"/>
                </a:lnTo>
                <a:lnTo>
                  <a:pt x="413100" y="2567560"/>
                </a:lnTo>
                <a:lnTo>
                  <a:pt x="405813" y="2568227"/>
                </a:lnTo>
                <a:lnTo>
                  <a:pt x="398229" y="2568560"/>
                </a:lnTo>
                <a:lnTo>
                  <a:pt x="390943" y="2568893"/>
                </a:lnTo>
                <a:lnTo>
                  <a:pt x="383657" y="2569226"/>
                </a:lnTo>
                <a:lnTo>
                  <a:pt x="376221" y="2569448"/>
                </a:lnTo>
                <a:lnTo>
                  <a:pt x="368934" y="2569448"/>
                </a:lnTo>
                <a:lnTo>
                  <a:pt x="361648" y="2569226"/>
                </a:lnTo>
                <a:lnTo>
                  <a:pt x="354213" y="2568782"/>
                </a:lnTo>
                <a:lnTo>
                  <a:pt x="346926" y="2568338"/>
                </a:lnTo>
                <a:lnTo>
                  <a:pt x="339640" y="2567560"/>
                </a:lnTo>
                <a:lnTo>
                  <a:pt x="332205" y="2566561"/>
                </a:lnTo>
                <a:lnTo>
                  <a:pt x="324918" y="2565229"/>
                </a:lnTo>
                <a:lnTo>
                  <a:pt x="322390" y="2564673"/>
                </a:lnTo>
                <a:lnTo>
                  <a:pt x="320309" y="2563896"/>
                </a:lnTo>
                <a:lnTo>
                  <a:pt x="318375" y="2562897"/>
                </a:lnTo>
                <a:lnTo>
                  <a:pt x="316740" y="2561675"/>
                </a:lnTo>
                <a:lnTo>
                  <a:pt x="315401" y="2560454"/>
                </a:lnTo>
                <a:lnTo>
                  <a:pt x="314212" y="2559010"/>
                </a:lnTo>
                <a:lnTo>
                  <a:pt x="313171" y="2557567"/>
                </a:lnTo>
                <a:lnTo>
                  <a:pt x="312278" y="2555901"/>
                </a:lnTo>
                <a:lnTo>
                  <a:pt x="311684" y="2554124"/>
                </a:lnTo>
                <a:lnTo>
                  <a:pt x="311089" y="2552347"/>
                </a:lnTo>
                <a:lnTo>
                  <a:pt x="310048" y="2548683"/>
                </a:lnTo>
                <a:lnTo>
                  <a:pt x="308709" y="2541132"/>
                </a:lnTo>
                <a:lnTo>
                  <a:pt x="306330" y="2527251"/>
                </a:lnTo>
                <a:lnTo>
                  <a:pt x="303951" y="2513593"/>
                </a:lnTo>
                <a:lnTo>
                  <a:pt x="299787" y="2486165"/>
                </a:lnTo>
                <a:lnTo>
                  <a:pt x="285810" y="2358131"/>
                </a:lnTo>
                <a:lnTo>
                  <a:pt x="284620" y="2355688"/>
                </a:lnTo>
                <a:lnTo>
                  <a:pt x="283876" y="2353467"/>
                </a:lnTo>
                <a:lnTo>
                  <a:pt x="283133" y="2351025"/>
                </a:lnTo>
                <a:lnTo>
                  <a:pt x="282686" y="2348804"/>
                </a:lnTo>
                <a:lnTo>
                  <a:pt x="280605" y="2342696"/>
                </a:lnTo>
                <a:lnTo>
                  <a:pt x="278523" y="2336589"/>
                </a:lnTo>
                <a:lnTo>
                  <a:pt x="276738" y="2330482"/>
                </a:lnTo>
                <a:lnTo>
                  <a:pt x="275251" y="2324485"/>
                </a:lnTo>
                <a:lnTo>
                  <a:pt x="273616" y="2318266"/>
                </a:lnTo>
                <a:lnTo>
                  <a:pt x="272426" y="2312159"/>
                </a:lnTo>
                <a:lnTo>
                  <a:pt x="271236" y="2305941"/>
                </a:lnTo>
                <a:lnTo>
                  <a:pt x="270493" y="2299722"/>
                </a:lnTo>
                <a:lnTo>
                  <a:pt x="269749" y="2293504"/>
                </a:lnTo>
                <a:lnTo>
                  <a:pt x="269303" y="2287285"/>
                </a:lnTo>
                <a:lnTo>
                  <a:pt x="268857" y="2281178"/>
                </a:lnTo>
                <a:lnTo>
                  <a:pt x="268708" y="2274848"/>
                </a:lnTo>
                <a:lnTo>
                  <a:pt x="268708" y="2268630"/>
                </a:lnTo>
                <a:lnTo>
                  <a:pt x="268857" y="2262300"/>
                </a:lnTo>
                <a:lnTo>
                  <a:pt x="269303" y="2255971"/>
                </a:lnTo>
                <a:lnTo>
                  <a:pt x="269749" y="2249641"/>
                </a:lnTo>
                <a:lnTo>
                  <a:pt x="269452" y="2247198"/>
                </a:lnTo>
                <a:lnTo>
                  <a:pt x="269303" y="2244977"/>
                </a:lnTo>
                <a:lnTo>
                  <a:pt x="269303" y="2242535"/>
                </a:lnTo>
                <a:lnTo>
                  <a:pt x="269452" y="2240092"/>
                </a:lnTo>
                <a:lnTo>
                  <a:pt x="269749" y="2237760"/>
                </a:lnTo>
                <a:lnTo>
                  <a:pt x="270344" y="2235206"/>
                </a:lnTo>
                <a:lnTo>
                  <a:pt x="271088" y="2232652"/>
                </a:lnTo>
                <a:lnTo>
                  <a:pt x="272129" y="2230209"/>
                </a:lnTo>
                <a:lnTo>
                  <a:pt x="271088" y="2223324"/>
                </a:lnTo>
                <a:lnTo>
                  <a:pt x="269749" y="2221658"/>
                </a:lnTo>
                <a:lnTo>
                  <a:pt x="268560" y="2219992"/>
                </a:lnTo>
                <a:lnTo>
                  <a:pt x="267519" y="2218327"/>
                </a:lnTo>
                <a:lnTo>
                  <a:pt x="266775" y="2216661"/>
                </a:lnTo>
                <a:lnTo>
                  <a:pt x="265883" y="2214996"/>
                </a:lnTo>
                <a:lnTo>
                  <a:pt x="265140" y="2213219"/>
                </a:lnTo>
                <a:lnTo>
                  <a:pt x="264099" y="2209777"/>
                </a:lnTo>
                <a:lnTo>
                  <a:pt x="263504" y="2206223"/>
                </a:lnTo>
                <a:lnTo>
                  <a:pt x="263206" y="2202559"/>
                </a:lnTo>
                <a:lnTo>
                  <a:pt x="262909" y="2198783"/>
                </a:lnTo>
                <a:lnTo>
                  <a:pt x="262760" y="2195119"/>
                </a:lnTo>
                <a:lnTo>
                  <a:pt x="263206" y="2187679"/>
                </a:lnTo>
                <a:lnTo>
                  <a:pt x="263355" y="2180239"/>
                </a:lnTo>
                <a:lnTo>
                  <a:pt x="263355" y="2176464"/>
                </a:lnTo>
                <a:lnTo>
                  <a:pt x="262909" y="2172577"/>
                </a:lnTo>
                <a:lnTo>
                  <a:pt x="262463" y="2168912"/>
                </a:lnTo>
                <a:lnTo>
                  <a:pt x="261570" y="2165248"/>
                </a:lnTo>
                <a:lnTo>
                  <a:pt x="260976" y="2166803"/>
                </a:lnTo>
                <a:lnTo>
                  <a:pt x="260381" y="2168468"/>
                </a:lnTo>
                <a:lnTo>
                  <a:pt x="259489" y="2171577"/>
                </a:lnTo>
                <a:lnTo>
                  <a:pt x="258894" y="2174909"/>
                </a:lnTo>
                <a:lnTo>
                  <a:pt x="258597" y="2178240"/>
                </a:lnTo>
                <a:lnTo>
                  <a:pt x="258597" y="2181460"/>
                </a:lnTo>
                <a:lnTo>
                  <a:pt x="258597" y="2184903"/>
                </a:lnTo>
                <a:lnTo>
                  <a:pt x="258745" y="2191454"/>
                </a:lnTo>
                <a:lnTo>
                  <a:pt x="258745" y="2194786"/>
                </a:lnTo>
                <a:lnTo>
                  <a:pt x="258745" y="2198117"/>
                </a:lnTo>
                <a:lnTo>
                  <a:pt x="258448" y="2201226"/>
                </a:lnTo>
                <a:lnTo>
                  <a:pt x="257853" y="2204447"/>
                </a:lnTo>
                <a:lnTo>
                  <a:pt x="257109" y="2207556"/>
                </a:lnTo>
                <a:lnTo>
                  <a:pt x="256514" y="2209110"/>
                </a:lnTo>
                <a:lnTo>
                  <a:pt x="255920" y="2210554"/>
                </a:lnTo>
                <a:lnTo>
                  <a:pt x="255028" y="2211997"/>
                </a:lnTo>
                <a:lnTo>
                  <a:pt x="254135" y="2213552"/>
                </a:lnTo>
                <a:lnTo>
                  <a:pt x="253094" y="2214884"/>
                </a:lnTo>
                <a:lnTo>
                  <a:pt x="251904" y="2216328"/>
                </a:lnTo>
                <a:lnTo>
                  <a:pt x="251161" y="2230209"/>
                </a:lnTo>
                <a:lnTo>
                  <a:pt x="250120" y="2244089"/>
                </a:lnTo>
                <a:lnTo>
                  <a:pt x="248931" y="2257970"/>
                </a:lnTo>
                <a:lnTo>
                  <a:pt x="247592" y="2271739"/>
                </a:lnTo>
                <a:lnTo>
                  <a:pt x="246254" y="2285731"/>
                </a:lnTo>
                <a:lnTo>
                  <a:pt x="244767" y="2299500"/>
                </a:lnTo>
                <a:lnTo>
                  <a:pt x="241644" y="2327150"/>
                </a:lnTo>
                <a:lnTo>
                  <a:pt x="238075" y="2354578"/>
                </a:lnTo>
                <a:lnTo>
                  <a:pt x="234209" y="2382006"/>
                </a:lnTo>
                <a:lnTo>
                  <a:pt x="229896" y="2409545"/>
                </a:lnTo>
                <a:lnTo>
                  <a:pt x="225584" y="2436973"/>
                </a:lnTo>
                <a:lnTo>
                  <a:pt x="220974" y="2464400"/>
                </a:lnTo>
                <a:lnTo>
                  <a:pt x="216067" y="2491717"/>
                </a:lnTo>
                <a:lnTo>
                  <a:pt x="206252" y="2546351"/>
                </a:lnTo>
                <a:lnTo>
                  <a:pt x="195993" y="2600985"/>
                </a:lnTo>
                <a:lnTo>
                  <a:pt x="186178" y="2655618"/>
                </a:lnTo>
                <a:lnTo>
                  <a:pt x="186921" y="2657728"/>
                </a:lnTo>
                <a:lnTo>
                  <a:pt x="187219" y="2659727"/>
                </a:lnTo>
                <a:lnTo>
                  <a:pt x="187516" y="2661615"/>
                </a:lnTo>
                <a:lnTo>
                  <a:pt x="187516" y="2663502"/>
                </a:lnTo>
                <a:lnTo>
                  <a:pt x="187516" y="2665390"/>
                </a:lnTo>
                <a:lnTo>
                  <a:pt x="187219" y="2667278"/>
                </a:lnTo>
                <a:lnTo>
                  <a:pt x="186921" y="2669055"/>
                </a:lnTo>
                <a:lnTo>
                  <a:pt x="186326" y="2670942"/>
                </a:lnTo>
                <a:lnTo>
                  <a:pt x="185136" y="2674496"/>
                </a:lnTo>
                <a:lnTo>
                  <a:pt x="183650" y="2677938"/>
                </a:lnTo>
                <a:lnTo>
                  <a:pt x="180378" y="2684934"/>
                </a:lnTo>
                <a:lnTo>
                  <a:pt x="179784" y="2687932"/>
                </a:lnTo>
                <a:lnTo>
                  <a:pt x="178891" y="2690819"/>
                </a:lnTo>
                <a:lnTo>
                  <a:pt x="177999" y="2693929"/>
                </a:lnTo>
                <a:lnTo>
                  <a:pt x="176958" y="2696816"/>
                </a:lnTo>
                <a:lnTo>
                  <a:pt x="176066" y="2699703"/>
                </a:lnTo>
                <a:lnTo>
                  <a:pt x="174876" y="2702479"/>
                </a:lnTo>
                <a:lnTo>
                  <a:pt x="173389" y="2705477"/>
                </a:lnTo>
                <a:lnTo>
                  <a:pt x="172051" y="2708253"/>
                </a:lnTo>
                <a:lnTo>
                  <a:pt x="170563" y="2710918"/>
                </a:lnTo>
                <a:lnTo>
                  <a:pt x="169076" y="2713694"/>
                </a:lnTo>
                <a:lnTo>
                  <a:pt x="167590" y="2716138"/>
                </a:lnTo>
                <a:lnTo>
                  <a:pt x="165805" y="2718803"/>
                </a:lnTo>
                <a:lnTo>
                  <a:pt x="164021" y="2721245"/>
                </a:lnTo>
                <a:lnTo>
                  <a:pt x="162088" y="2723799"/>
                </a:lnTo>
                <a:lnTo>
                  <a:pt x="160303" y="2726020"/>
                </a:lnTo>
                <a:lnTo>
                  <a:pt x="158370" y="2728352"/>
                </a:lnTo>
                <a:lnTo>
                  <a:pt x="156288" y="2730462"/>
                </a:lnTo>
                <a:lnTo>
                  <a:pt x="154355" y="2732572"/>
                </a:lnTo>
                <a:lnTo>
                  <a:pt x="152124" y="2734570"/>
                </a:lnTo>
                <a:lnTo>
                  <a:pt x="150043" y="2736458"/>
                </a:lnTo>
                <a:lnTo>
                  <a:pt x="147812" y="2738235"/>
                </a:lnTo>
                <a:lnTo>
                  <a:pt x="145581" y="2739790"/>
                </a:lnTo>
                <a:lnTo>
                  <a:pt x="143500" y="2741233"/>
                </a:lnTo>
                <a:lnTo>
                  <a:pt x="141269" y="2742677"/>
                </a:lnTo>
                <a:lnTo>
                  <a:pt x="139039" y="2743898"/>
                </a:lnTo>
                <a:lnTo>
                  <a:pt x="136808" y="2745009"/>
                </a:lnTo>
                <a:lnTo>
                  <a:pt x="134577" y="2745897"/>
                </a:lnTo>
                <a:lnTo>
                  <a:pt x="132495" y="2746786"/>
                </a:lnTo>
                <a:lnTo>
                  <a:pt x="130265" y="2747452"/>
                </a:lnTo>
                <a:lnTo>
                  <a:pt x="128034" y="2748007"/>
                </a:lnTo>
                <a:lnTo>
                  <a:pt x="125804" y="2748340"/>
                </a:lnTo>
                <a:lnTo>
                  <a:pt x="123573" y="2748451"/>
                </a:lnTo>
                <a:lnTo>
                  <a:pt x="121789" y="2749340"/>
                </a:lnTo>
                <a:lnTo>
                  <a:pt x="119707" y="2750228"/>
                </a:lnTo>
                <a:lnTo>
                  <a:pt x="117774" y="2750894"/>
                </a:lnTo>
                <a:lnTo>
                  <a:pt x="115989" y="2751561"/>
                </a:lnTo>
                <a:lnTo>
                  <a:pt x="113907" y="2752116"/>
                </a:lnTo>
                <a:lnTo>
                  <a:pt x="112123" y="2752671"/>
                </a:lnTo>
                <a:lnTo>
                  <a:pt x="108108" y="2753448"/>
                </a:lnTo>
                <a:lnTo>
                  <a:pt x="104093" y="2753892"/>
                </a:lnTo>
                <a:lnTo>
                  <a:pt x="100226" y="2754226"/>
                </a:lnTo>
                <a:lnTo>
                  <a:pt x="96212" y="2754336"/>
                </a:lnTo>
                <a:lnTo>
                  <a:pt x="92197" y="2754448"/>
                </a:lnTo>
                <a:lnTo>
                  <a:pt x="84166" y="2754448"/>
                </a:lnTo>
                <a:lnTo>
                  <a:pt x="80152" y="2754448"/>
                </a:lnTo>
                <a:lnTo>
                  <a:pt x="76137" y="2754558"/>
                </a:lnTo>
                <a:lnTo>
                  <a:pt x="72271" y="2754670"/>
                </a:lnTo>
                <a:lnTo>
                  <a:pt x="68107" y="2755114"/>
                </a:lnTo>
                <a:lnTo>
                  <a:pt x="64240" y="2755669"/>
                </a:lnTo>
                <a:lnTo>
                  <a:pt x="60374" y="2756557"/>
                </a:lnTo>
                <a:lnTo>
                  <a:pt x="25280" y="2754558"/>
                </a:lnTo>
                <a:lnTo>
                  <a:pt x="22454" y="2754558"/>
                </a:lnTo>
                <a:lnTo>
                  <a:pt x="19332" y="2754448"/>
                </a:lnTo>
                <a:lnTo>
                  <a:pt x="17845" y="2754336"/>
                </a:lnTo>
                <a:lnTo>
                  <a:pt x="16209" y="2754003"/>
                </a:lnTo>
                <a:lnTo>
                  <a:pt x="14871" y="2753670"/>
                </a:lnTo>
                <a:lnTo>
                  <a:pt x="13384" y="2753337"/>
                </a:lnTo>
                <a:lnTo>
                  <a:pt x="12194" y="2752782"/>
                </a:lnTo>
                <a:lnTo>
                  <a:pt x="11005" y="2752116"/>
                </a:lnTo>
                <a:lnTo>
                  <a:pt x="10112" y="2751561"/>
                </a:lnTo>
                <a:lnTo>
                  <a:pt x="9369" y="2750783"/>
                </a:lnTo>
                <a:lnTo>
                  <a:pt x="8625" y="2749895"/>
                </a:lnTo>
                <a:lnTo>
                  <a:pt x="8328" y="2749006"/>
                </a:lnTo>
                <a:lnTo>
                  <a:pt x="8328" y="2748007"/>
                </a:lnTo>
                <a:lnTo>
                  <a:pt x="8477" y="2746786"/>
                </a:lnTo>
                <a:lnTo>
                  <a:pt x="9220" y="2743676"/>
                </a:lnTo>
                <a:lnTo>
                  <a:pt x="9815" y="2740678"/>
                </a:lnTo>
                <a:lnTo>
                  <a:pt x="10112" y="2737680"/>
                </a:lnTo>
                <a:lnTo>
                  <a:pt x="10707" y="2734682"/>
                </a:lnTo>
                <a:lnTo>
                  <a:pt x="10856" y="2731683"/>
                </a:lnTo>
                <a:lnTo>
                  <a:pt x="11005" y="2728574"/>
                </a:lnTo>
                <a:lnTo>
                  <a:pt x="11005" y="2722689"/>
                </a:lnTo>
                <a:lnTo>
                  <a:pt x="10558" y="2716804"/>
                </a:lnTo>
                <a:lnTo>
                  <a:pt x="9963" y="2710918"/>
                </a:lnTo>
                <a:lnTo>
                  <a:pt x="9220" y="2704922"/>
                </a:lnTo>
                <a:lnTo>
                  <a:pt x="8179" y="2699147"/>
                </a:lnTo>
                <a:lnTo>
                  <a:pt x="5949" y="2687377"/>
                </a:lnTo>
                <a:lnTo>
                  <a:pt x="4908" y="2681492"/>
                </a:lnTo>
                <a:lnTo>
                  <a:pt x="4015" y="2675717"/>
                </a:lnTo>
                <a:lnTo>
                  <a:pt x="3421" y="2669721"/>
                </a:lnTo>
                <a:lnTo>
                  <a:pt x="2825" y="2663724"/>
                </a:lnTo>
                <a:lnTo>
                  <a:pt x="2677" y="2657950"/>
                </a:lnTo>
                <a:lnTo>
                  <a:pt x="2677" y="2654952"/>
                </a:lnTo>
                <a:lnTo>
                  <a:pt x="2825" y="2651954"/>
                </a:lnTo>
                <a:lnTo>
                  <a:pt x="3272" y="2647401"/>
                </a:lnTo>
                <a:lnTo>
                  <a:pt x="3421" y="2642848"/>
                </a:lnTo>
                <a:lnTo>
                  <a:pt x="3421" y="2633743"/>
                </a:lnTo>
                <a:lnTo>
                  <a:pt x="3123" y="2624748"/>
                </a:lnTo>
                <a:lnTo>
                  <a:pt x="2528" y="2615643"/>
                </a:lnTo>
                <a:lnTo>
                  <a:pt x="1339" y="2597431"/>
                </a:lnTo>
                <a:lnTo>
                  <a:pt x="744" y="2588326"/>
                </a:lnTo>
                <a:lnTo>
                  <a:pt x="149" y="2579220"/>
                </a:lnTo>
                <a:lnTo>
                  <a:pt x="0" y="2570114"/>
                </a:lnTo>
                <a:lnTo>
                  <a:pt x="0" y="2561120"/>
                </a:lnTo>
                <a:lnTo>
                  <a:pt x="149" y="2556567"/>
                </a:lnTo>
                <a:lnTo>
                  <a:pt x="298" y="2552014"/>
                </a:lnTo>
                <a:lnTo>
                  <a:pt x="744" y="2547572"/>
                </a:lnTo>
                <a:lnTo>
                  <a:pt x="1190" y="2543020"/>
                </a:lnTo>
                <a:lnTo>
                  <a:pt x="1934" y="2538467"/>
                </a:lnTo>
                <a:lnTo>
                  <a:pt x="2677" y="2534025"/>
                </a:lnTo>
                <a:lnTo>
                  <a:pt x="3569" y="2529584"/>
                </a:lnTo>
                <a:lnTo>
                  <a:pt x="4759" y="2525031"/>
                </a:lnTo>
                <a:lnTo>
                  <a:pt x="5949" y="2520589"/>
                </a:lnTo>
                <a:lnTo>
                  <a:pt x="7436" y="2516147"/>
                </a:lnTo>
                <a:lnTo>
                  <a:pt x="9220" y="2511705"/>
                </a:lnTo>
                <a:lnTo>
                  <a:pt x="11005" y="2507263"/>
                </a:lnTo>
                <a:lnTo>
                  <a:pt x="11599" y="2496492"/>
                </a:lnTo>
                <a:lnTo>
                  <a:pt x="11897" y="2485832"/>
                </a:lnTo>
                <a:lnTo>
                  <a:pt x="12194" y="2475283"/>
                </a:lnTo>
                <a:lnTo>
                  <a:pt x="12789" y="2464512"/>
                </a:lnTo>
                <a:lnTo>
                  <a:pt x="13384" y="2453851"/>
                </a:lnTo>
                <a:lnTo>
                  <a:pt x="13830" y="2448521"/>
                </a:lnTo>
                <a:lnTo>
                  <a:pt x="14574" y="2443191"/>
                </a:lnTo>
                <a:lnTo>
                  <a:pt x="15466" y="2437861"/>
                </a:lnTo>
                <a:lnTo>
                  <a:pt x="16209" y="2432642"/>
                </a:lnTo>
                <a:lnTo>
                  <a:pt x="17399" y="2427423"/>
                </a:lnTo>
                <a:lnTo>
                  <a:pt x="18885" y="2422204"/>
                </a:lnTo>
                <a:lnTo>
                  <a:pt x="17696" y="2416319"/>
                </a:lnTo>
                <a:lnTo>
                  <a:pt x="16655" y="2410544"/>
                </a:lnTo>
                <a:lnTo>
                  <a:pt x="16060" y="2404659"/>
                </a:lnTo>
                <a:lnTo>
                  <a:pt x="15912" y="2398996"/>
                </a:lnTo>
                <a:lnTo>
                  <a:pt x="15912" y="2393221"/>
                </a:lnTo>
                <a:lnTo>
                  <a:pt x="16060" y="2387336"/>
                </a:lnTo>
                <a:lnTo>
                  <a:pt x="16655" y="2381673"/>
                </a:lnTo>
                <a:lnTo>
                  <a:pt x="17101" y="2375898"/>
                </a:lnTo>
                <a:lnTo>
                  <a:pt x="18588" y="2364461"/>
                </a:lnTo>
                <a:lnTo>
                  <a:pt x="20373" y="2352912"/>
                </a:lnTo>
                <a:lnTo>
                  <a:pt x="22009" y="2341586"/>
                </a:lnTo>
                <a:lnTo>
                  <a:pt x="22752" y="2335812"/>
                </a:lnTo>
                <a:lnTo>
                  <a:pt x="23198" y="2330259"/>
                </a:lnTo>
                <a:lnTo>
                  <a:pt x="25131" y="2308828"/>
                </a:lnTo>
                <a:lnTo>
                  <a:pt x="26767" y="2287507"/>
                </a:lnTo>
                <a:lnTo>
                  <a:pt x="28551" y="2266076"/>
                </a:lnTo>
                <a:lnTo>
                  <a:pt x="29889" y="2244644"/>
                </a:lnTo>
                <a:lnTo>
                  <a:pt x="31079" y="2223324"/>
                </a:lnTo>
                <a:lnTo>
                  <a:pt x="32269" y="2201892"/>
                </a:lnTo>
                <a:lnTo>
                  <a:pt x="33013" y="2180461"/>
                </a:lnTo>
                <a:lnTo>
                  <a:pt x="33905" y="2158918"/>
                </a:lnTo>
                <a:lnTo>
                  <a:pt x="32269" y="1867872"/>
                </a:lnTo>
                <a:lnTo>
                  <a:pt x="32864" y="1846663"/>
                </a:lnTo>
                <a:lnTo>
                  <a:pt x="32715" y="1828896"/>
                </a:lnTo>
                <a:lnTo>
                  <a:pt x="32566" y="1811128"/>
                </a:lnTo>
                <a:lnTo>
                  <a:pt x="29889" y="1619577"/>
                </a:lnTo>
                <a:lnTo>
                  <a:pt x="29295" y="1571606"/>
                </a:lnTo>
                <a:lnTo>
                  <a:pt x="28849" y="1523747"/>
                </a:lnTo>
                <a:lnTo>
                  <a:pt x="28551" y="1475886"/>
                </a:lnTo>
                <a:lnTo>
                  <a:pt x="28106" y="1428027"/>
                </a:lnTo>
                <a:lnTo>
                  <a:pt x="28106" y="1419476"/>
                </a:lnTo>
                <a:lnTo>
                  <a:pt x="27808" y="1410926"/>
                </a:lnTo>
                <a:lnTo>
                  <a:pt x="26916" y="1393936"/>
                </a:lnTo>
                <a:lnTo>
                  <a:pt x="25875" y="1376835"/>
                </a:lnTo>
                <a:lnTo>
                  <a:pt x="25578" y="1368174"/>
                </a:lnTo>
                <a:lnTo>
                  <a:pt x="25280" y="1359734"/>
                </a:lnTo>
                <a:lnTo>
                  <a:pt x="25131" y="1351295"/>
                </a:lnTo>
                <a:lnTo>
                  <a:pt x="25131" y="1342634"/>
                </a:lnTo>
                <a:lnTo>
                  <a:pt x="25280" y="1334194"/>
                </a:lnTo>
                <a:lnTo>
                  <a:pt x="25726" y="1325644"/>
                </a:lnTo>
                <a:lnTo>
                  <a:pt x="26470" y="1317094"/>
                </a:lnTo>
                <a:lnTo>
                  <a:pt x="27659" y="1308543"/>
                </a:lnTo>
                <a:lnTo>
                  <a:pt x="28254" y="1304435"/>
                </a:lnTo>
                <a:lnTo>
                  <a:pt x="29146" y="1300104"/>
                </a:lnTo>
                <a:lnTo>
                  <a:pt x="30187" y="1295884"/>
                </a:lnTo>
                <a:lnTo>
                  <a:pt x="31228" y="1291665"/>
                </a:lnTo>
                <a:lnTo>
                  <a:pt x="29444" y="1280116"/>
                </a:lnTo>
                <a:lnTo>
                  <a:pt x="28106" y="1268456"/>
                </a:lnTo>
                <a:lnTo>
                  <a:pt x="27065" y="1256908"/>
                </a:lnTo>
                <a:lnTo>
                  <a:pt x="26470" y="1245248"/>
                </a:lnTo>
                <a:lnTo>
                  <a:pt x="25726" y="1233588"/>
                </a:lnTo>
                <a:lnTo>
                  <a:pt x="25429" y="1221929"/>
                </a:lnTo>
                <a:lnTo>
                  <a:pt x="25280" y="1210380"/>
                </a:lnTo>
                <a:lnTo>
                  <a:pt x="25131" y="1198832"/>
                </a:lnTo>
                <a:lnTo>
                  <a:pt x="25429" y="1175512"/>
                </a:lnTo>
                <a:lnTo>
                  <a:pt x="25726" y="1152193"/>
                </a:lnTo>
                <a:lnTo>
                  <a:pt x="26321" y="1128874"/>
                </a:lnTo>
                <a:lnTo>
                  <a:pt x="26618" y="1105777"/>
                </a:lnTo>
                <a:lnTo>
                  <a:pt x="26767" y="1092563"/>
                </a:lnTo>
                <a:lnTo>
                  <a:pt x="26618" y="1079459"/>
                </a:lnTo>
                <a:lnTo>
                  <a:pt x="26321" y="1053031"/>
                </a:lnTo>
                <a:lnTo>
                  <a:pt x="25875" y="1026714"/>
                </a:lnTo>
                <a:lnTo>
                  <a:pt x="25726" y="1000396"/>
                </a:lnTo>
                <a:lnTo>
                  <a:pt x="25726" y="987182"/>
                </a:lnTo>
                <a:lnTo>
                  <a:pt x="25875" y="973968"/>
                </a:lnTo>
                <a:lnTo>
                  <a:pt x="26321" y="960753"/>
                </a:lnTo>
                <a:lnTo>
                  <a:pt x="26767" y="947650"/>
                </a:lnTo>
                <a:lnTo>
                  <a:pt x="27510" y="934547"/>
                </a:lnTo>
                <a:lnTo>
                  <a:pt x="28254" y="921444"/>
                </a:lnTo>
                <a:lnTo>
                  <a:pt x="29444" y="908229"/>
                </a:lnTo>
                <a:lnTo>
                  <a:pt x="31079" y="895015"/>
                </a:lnTo>
                <a:lnTo>
                  <a:pt x="29889" y="882023"/>
                </a:lnTo>
                <a:lnTo>
                  <a:pt x="28998" y="868809"/>
                </a:lnTo>
                <a:lnTo>
                  <a:pt x="28106" y="855817"/>
                </a:lnTo>
                <a:lnTo>
                  <a:pt x="27510" y="842603"/>
                </a:lnTo>
                <a:lnTo>
                  <a:pt x="26916" y="829499"/>
                </a:lnTo>
                <a:lnTo>
                  <a:pt x="26470" y="816396"/>
                </a:lnTo>
                <a:lnTo>
                  <a:pt x="26321" y="803293"/>
                </a:lnTo>
                <a:lnTo>
                  <a:pt x="26172" y="790190"/>
                </a:lnTo>
                <a:lnTo>
                  <a:pt x="26172" y="763983"/>
                </a:lnTo>
                <a:lnTo>
                  <a:pt x="26470" y="737777"/>
                </a:lnTo>
                <a:lnTo>
                  <a:pt x="26916" y="711570"/>
                </a:lnTo>
                <a:lnTo>
                  <a:pt x="27808" y="685364"/>
                </a:lnTo>
                <a:lnTo>
                  <a:pt x="29741" y="632951"/>
                </a:lnTo>
                <a:lnTo>
                  <a:pt x="30485" y="606745"/>
                </a:lnTo>
                <a:lnTo>
                  <a:pt x="31377" y="580539"/>
                </a:lnTo>
                <a:lnTo>
                  <a:pt x="32120" y="554332"/>
                </a:lnTo>
                <a:lnTo>
                  <a:pt x="32566" y="528015"/>
                </a:lnTo>
                <a:lnTo>
                  <a:pt x="32566" y="501808"/>
                </a:lnTo>
                <a:lnTo>
                  <a:pt x="32566" y="488705"/>
                </a:lnTo>
                <a:lnTo>
                  <a:pt x="32269" y="475602"/>
                </a:lnTo>
                <a:lnTo>
                  <a:pt x="32864" y="468606"/>
                </a:lnTo>
                <a:lnTo>
                  <a:pt x="32120" y="335797"/>
                </a:lnTo>
                <a:lnTo>
                  <a:pt x="31823" y="328801"/>
                </a:lnTo>
                <a:lnTo>
                  <a:pt x="31823" y="325359"/>
                </a:lnTo>
                <a:lnTo>
                  <a:pt x="32120" y="322028"/>
                </a:lnTo>
                <a:lnTo>
                  <a:pt x="32418" y="320362"/>
                </a:lnTo>
                <a:lnTo>
                  <a:pt x="32715" y="318696"/>
                </a:lnTo>
                <a:lnTo>
                  <a:pt x="33161" y="317142"/>
                </a:lnTo>
                <a:lnTo>
                  <a:pt x="33905" y="315476"/>
                </a:lnTo>
                <a:lnTo>
                  <a:pt x="34797" y="314033"/>
                </a:lnTo>
                <a:lnTo>
                  <a:pt x="35838" y="312589"/>
                </a:lnTo>
                <a:lnTo>
                  <a:pt x="37027" y="311146"/>
                </a:lnTo>
                <a:lnTo>
                  <a:pt x="38514" y="309702"/>
                </a:lnTo>
                <a:lnTo>
                  <a:pt x="37325" y="308147"/>
                </a:lnTo>
                <a:lnTo>
                  <a:pt x="36284" y="306704"/>
                </a:lnTo>
                <a:lnTo>
                  <a:pt x="35541" y="305149"/>
                </a:lnTo>
                <a:lnTo>
                  <a:pt x="34945" y="303595"/>
                </a:lnTo>
                <a:lnTo>
                  <a:pt x="34202" y="302151"/>
                </a:lnTo>
                <a:lnTo>
                  <a:pt x="33905" y="300708"/>
                </a:lnTo>
                <a:lnTo>
                  <a:pt x="33459" y="299153"/>
                </a:lnTo>
                <a:lnTo>
                  <a:pt x="33161" y="297709"/>
                </a:lnTo>
                <a:lnTo>
                  <a:pt x="33013" y="294600"/>
                </a:lnTo>
                <a:lnTo>
                  <a:pt x="33013" y="291713"/>
                </a:lnTo>
                <a:lnTo>
                  <a:pt x="33607" y="288826"/>
                </a:lnTo>
                <a:lnTo>
                  <a:pt x="34054" y="285828"/>
                </a:lnTo>
                <a:lnTo>
                  <a:pt x="34945" y="282829"/>
                </a:lnTo>
                <a:lnTo>
                  <a:pt x="35838" y="279942"/>
                </a:lnTo>
                <a:lnTo>
                  <a:pt x="37622" y="274168"/>
                </a:lnTo>
                <a:lnTo>
                  <a:pt x="38663" y="271170"/>
                </a:lnTo>
                <a:lnTo>
                  <a:pt x="39556" y="268282"/>
                </a:lnTo>
                <a:lnTo>
                  <a:pt x="40150" y="265285"/>
                </a:lnTo>
                <a:lnTo>
                  <a:pt x="40745" y="262397"/>
                </a:lnTo>
                <a:lnTo>
                  <a:pt x="39407" y="259732"/>
                </a:lnTo>
                <a:lnTo>
                  <a:pt x="38514" y="257067"/>
                </a:lnTo>
                <a:lnTo>
                  <a:pt x="37920" y="254513"/>
                </a:lnTo>
                <a:lnTo>
                  <a:pt x="37622" y="251848"/>
                </a:lnTo>
                <a:lnTo>
                  <a:pt x="37474" y="249183"/>
                </a:lnTo>
                <a:lnTo>
                  <a:pt x="37474" y="246518"/>
                </a:lnTo>
                <a:lnTo>
                  <a:pt x="37622" y="243853"/>
                </a:lnTo>
                <a:lnTo>
                  <a:pt x="37920" y="241188"/>
                </a:lnTo>
                <a:lnTo>
                  <a:pt x="39556" y="230528"/>
                </a:lnTo>
                <a:lnTo>
                  <a:pt x="39853" y="227862"/>
                </a:lnTo>
                <a:lnTo>
                  <a:pt x="40002" y="225197"/>
                </a:lnTo>
                <a:lnTo>
                  <a:pt x="40150" y="222644"/>
                </a:lnTo>
                <a:lnTo>
                  <a:pt x="40002" y="219979"/>
                </a:lnTo>
                <a:lnTo>
                  <a:pt x="39556" y="208430"/>
                </a:lnTo>
                <a:lnTo>
                  <a:pt x="39407" y="196881"/>
                </a:lnTo>
                <a:lnTo>
                  <a:pt x="39407" y="185333"/>
                </a:lnTo>
                <a:lnTo>
                  <a:pt x="39704" y="173895"/>
                </a:lnTo>
                <a:lnTo>
                  <a:pt x="40150" y="162458"/>
                </a:lnTo>
                <a:lnTo>
                  <a:pt x="40745" y="150909"/>
                </a:lnTo>
                <a:lnTo>
                  <a:pt x="41489" y="139360"/>
                </a:lnTo>
                <a:lnTo>
                  <a:pt x="42381" y="128034"/>
                </a:lnTo>
                <a:lnTo>
                  <a:pt x="44463" y="105048"/>
                </a:lnTo>
                <a:lnTo>
                  <a:pt x="46842" y="82173"/>
                </a:lnTo>
                <a:lnTo>
                  <a:pt x="49073" y="59298"/>
                </a:lnTo>
                <a:lnTo>
                  <a:pt x="51006" y="36312"/>
                </a:lnTo>
                <a:lnTo>
                  <a:pt x="51303" y="32425"/>
                </a:lnTo>
                <a:lnTo>
                  <a:pt x="51898" y="28650"/>
                </a:lnTo>
                <a:lnTo>
                  <a:pt x="52790" y="24763"/>
                </a:lnTo>
                <a:lnTo>
                  <a:pt x="53534" y="21321"/>
                </a:lnTo>
                <a:lnTo>
                  <a:pt x="54723" y="17878"/>
                </a:lnTo>
                <a:lnTo>
                  <a:pt x="56062" y="14658"/>
                </a:lnTo>
                <a:lnTo>
                  <a:pt x="56954" y="13215"/>
                </a:lnTo>
                <a:lnTo>
                  <a:pt x="57846" y="11771"/>
                </a:lnTo>
                <a:lnTo>
                  <a:pt x="58739" y="10549"/>
                </a:lnTo>
                <a:lnTo>
                  <a:pt x="59630" y="9217"/>
                </a:lnTo>
                <a:lnTo>
                  <a:pt x="60820" y="8107"/>
                </a:lnTo>
                <a:lnTo>
                  <a:pt x="62010" y="6996"/>
                </a:lnTo>
                <a:lnTo>
                  <a:pt x="63199" y="6108"/>
                </a:lnTo>
                <a:lnTo>
                  <a:pt x="64538" y="5219"/>
                </a:lnTo>
                <a:lnTo>
                  <a:pt x="66174" y="4553"/>
                </a:lnTo>
                <a:lnTo>
                  <a:pt x="67661" y="3887"/>
                </a:lnTo>
                <a:lnTo>
                  <a:pt x="69296" y="3442"/>
                </a:lnTo>
                <a:lnTo>
                  <a:pt x="71081" y="2998"/>
                </a:lnTo>
                <a:lnTo>
                  <a:pt x="72865" y="2887"/>
                </a:lnTo>
                <a:lnTo>
                  <a:pt x="74799" y="2776"/>
                </a:lnTo>
                <a:lnTo>
                  <a:pt x="77029" y="2887"/>
                </a:lnTo>
                <a:lnTo>
                  <a:pt x="78962" y="3220"/>
                </a:lnTo>
                <a:lnTo>
                  <a:pt x="81341" y="3554"/>
                </a:lnTo>
                <a:lnTo>
                  <a:pt x="83721" y="3998"/>
                </a:lnTo>
                <a:lnTo>
                  <a:pt x="86249" y="4775"/>
                </a:lnTo>
                <a:lnTo>
                  <a:pt x="89074" y="5663"/>
                </a:lnTo>
                <a:lnTo>
                  <a:pt x="90710" y="5774"/>
                </a:lnTo>
                <a:lnTo>
                  <a:pt x="92345" y="5663"/>
                </a:lnTo>
                <a:lnTo>
                  <a:pt x="95914" y="5441"/>
                </a:lnTo>
                <a:lnTo>
                  <a:pt x="99483" y="4886"/>
                </a:lnTo>
                <a:lnTo>
                  <a:pt x="103052" y="4220"/>
                </a:lnTo>
                <a:lnTo>
                  <a:pt x="110041" y="2554"/>
                </a:lnTo>
                <a:lnTo>
                  <a:pt x="113610" y="1777"/>
                </a:lnTo>
                <a:lnTo>
                  <a:pt x="117030" y="999"/>
                </a:lnTo>
                <a:lnTo>
                  <a:pt x="120599" y="333"/>
                </a:lnTo>
                <a:lnTo>
                  <a:pt x="124168" y="11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15A0B9E-E0ED-4D41-BC71-15F659053520}"/>
              </a:ext>
            </a:extLst>
          </p:cNvPr>
          <p:cNvSpPr/>
          <p:nvPr/>
        </p:nvSpPr>
        <p:spPr>
          <a:xfrm>
            <a:off x="4761451" y="1806422"/>
            <a:ext cx="2664295" cy="3352130"/>
          </a:xfrm>
          <a:custGeom>
            <a:avLst/>
            <a:gdLst>
              <a:gd name="connsiteX0" fmla="*/ 125804 w 2287661"/>
              <a:gd name="connsiteY0" fmla="*/ 0 h 2878261"/>
              <a:gd name="connsiteX1" fmla="*/ 127439 w 2287661"/>
              <a:gd name="connsiteY1" fmla="*/ 111 h 2878261"/>
              <a:gd name="connsiteX2" fmla="*/ 129373 w 2287661"/>
              <a:gd name="connsiteY2" fmla="*/ 222 h 2878261"/>
              <a:gd name="connsiteX3" fmla="*/ 131008 w 2287661"/>
              <a:gd name="connsiteY3" fmla="*/ 333 h 2878261"/>
              <a:gd name="connsiteX4" fmla="*/ 132793 w 2287661"/>
              <a:gd name="connsiteY4" fmla="*/ 777 h 2878261"/>
              <a:gd name="connsiteX5" fmla="*/ 134577 w 2287661"/>
              <a:gd name="connsiteY5" fmla="*/ 1111 h 2878261"/>
              <a:gd name="connsiteX6" fmla="*/ 136362 w 2287661"/>
              <a:gd name="connsiteY6" fmla="*/ 1777 h 2878261"/>
              <a:gd name="connsiteX7" fmla="*/ 137998 w 2287661"/>
              <a:gd name="connsiteY7" fmla="*/ 2554 h 2878261"/>
              <a:gd name="connsiteX8" fmla="*/ 139782 w 2287661"/>
              <a:gd name="connsiteY8" fmla="*/ 3332 h 2878261"/>
              <a:gd name="connsiteX9" fmla="*/ 141567 w 2287661"/>
              <a:gd name="connsiteY9" fmla="*/ 4331 h 2878261"/>
              <a:gd name="connsiteX10" fmla="*/ 143202 w 2287661"/>
              <a:gd name="connsiteY10" fmla="*/ 5441 h 2878261"/>
              <a:gd name="connsiteX11" fmla="*/ 144987 w 2287661"/>
              <a:gd name="connsiteY11" fmla="*/ 6885 h 2878261"/>
              <a:gd name="connsiteX12" fmla="*/ 148258 w 2287661"/>
              <a:gd name="connsiteY12" fmla="*/ 5441 h 2878261"/>
              <a:gd name="connsiteX13" fmla="*/ 151381 w 2287661"/>
              <a:gd name="connsiteY13" fmla="*/ 4331 h 2878261"/>
              <a:gd name="connsiteX14" fmla="*/ 154652 w 2287661"/>
              <a:gd name="connsiteY14" fmla="*/ 3442 h 2878261"/>
              <a:gd name="connsiteX15" fmla="*/ 157627 w 2287661"/>
              <a:gd name="connsiteY15" fmla="*/ 2665 h 2878261"/>
              <a:gd name="connsiteX16" fmla="*/ 160749 w 2287661"/>
              <a:gd name="connsiteY16" fmla="*/ 2110 h 2878261"/>
              <a:gd name="connsiteX17" fmla="*/ 163723 w 2287661"/>
              <a:gd name="connsiteY17" fmla="*/ 1666 h 2878261"/>
              <a:gd name="connsiteX18" fmla="*/ 166846 w 2287661"/>
              <a:gd name="connsiteY18" fmla="*/ 1555 h 2878261"/>
              <a:gd name="connsiteX19" fmla="*/ 169672 w 2287661"/>
              <a:gd name="connsiteY19" fmla="*/ 1444 h 2878261"/>
              <a:gd name="connsiteX20" fmla="*/ 172794 w 2287661"/>
              <a:gd name="connsiteY20" fmla="*/ 1555 h 2878261"/>
              <a:gd name="connsiteX21" fmla="*/ 175620 w 2287661"/>
              <a:gd name="connsiteY21" fmla="*/ 1777 h 2878261"/>
              <a:gd name="connsiteX22" fmla="*/ 178594 w 2287661"/>
              <a:gd name="connsiteY22" fmla="*/ 2110 h 2878261"/>
              <a:gd name="connsiteX23" fmla="*/ 181419 w 2287661"/>
              <a:gd name="connsiteY23" fmla="*/ 2665 h 2878261"/>
              <a:gd name="connsiteX24" fmla="*/ 184095 w 2287661"/>
              <a:gd name="connsiteY24" fmla="*/ 3332 h 2878261"/>
              <a:gd name="connsiteX25" fmla="*/ 187070 w 2287661"/>
              <a:gd name="connsiteY25" fmla="*/ 3887 h 2878261"/>
              <a:gd name="connsiteX26" fmla="*/ 189747 w 2287661"/>
              <a:gd name="connsiteY26" fmla="*/ 4775 h 2878261"/>
              <a:gd name="connsiteX27" fmla="*/ 192572 w 2287661"/>
              <a:gd name="connsiteY27" fmla="*/ 5663 h 2878261"/>
              <a:gd name="connsiteX28" fmla="*/ 195397 w 2287661"/>
              <a:gd name="connsiteY28" fmla="*/ 6663 h 2878261"/>
              <a:gd name="connsiteX29" fmla="*/ 198074 w 2287661"/>
              <a:gd name="connsiteY29" fmla="*/ 7884 h 2878261"/>
              <a:gd name="connsiteX30" fmla="*/ 203427 w 2287661"/>
              <a:gd name="connsiteY30" fmla="*/ 10105 h 2878261"/>
              <a:gd name="connsiteX31" fmla="*/ 208929 w 2287661"/>
              <a:gd name="connsiteY31" fmla="*/ 12770 h 2878261"/>
              <a:gd name="connsiteX32" fmla="*/ 214134 w 2287661"/>
              <a:gd name="connsiteY32" fmla="*/ 15435 h 2878261"/>
              <a:gd name="connsiteX33" fmla="*/ 224840 w 2287661"/>
              <a:gd name="connsiteY33" fmla="*/ 20987 h 2878261"/>
              <a:gd name="connsiteX34" fmla="*/ 230045 w 2287661"/>
              <a:gd name="connsiteY34" fmla="*/ 23764 h 2878261"/>
              <a:gd name="connsiteX35" fmla="*/ 235547 w 2287661"/>
              <a:gd name="connsiteY35" fmla="*/ 26429 h 2878261"/>
              <a:gd name="connsiteX36" fmla="*/ 236142 w 2287661"/>
              <a:gd name="connsiteY36" fmla="*/ 24652 h 2878261"/>
              <a:gd name="connsiteX37" fmla="*/ 237034 w 2287661"/>
              <a:gd name="connsiteY37" fmla="*/ 23208 h 2878261"/>
              <a:gd name="connsiteX38" fmla="*/ 237927 w 2287661"/>
              <a:gd name="connsiteY38" fmla="*/ 21876 h 2878261"/>
              <a:gd name="connsiteX39" fmla="*/ 238670 w 2287661"/>
              <a:gd name="connsiteY39" fmla="*/ 20765 h 2878261"/>
              <a:gd name="connsiteX40" fmla="*/ 239711 w 2287661"/>
              <a:gd name="connsiteY40" fmla="*/ 19988 h 2878261"/>
              <a:gd name="connsiteX41" fmla="*/ 240752 w 2287661"/>
              <a:gd name="connsiteY41" fmla="*/ 19322 h 2878261"/>
              <a:gd name="connsiteX42" fmla="*/ 241793 w 2287661"/>
              <a:gd name="connsiteY42" fmla="*/ 18989 h 2878261"/>
              <a:gd name="connsiteX43" fmla="*/ 242834 w 2287661"/>
              <a:gd name="connsiteY43" fmla="*/ 18767 h 2878261"/>
              <a:gd name="connsiteX44" fmla="*/ 243875 w 2287661"/>
              <a:gd name="connsiteY44" fmla="*/ 18767 h 2878261"/>
              <a:gd name="connsiteX45" fmla="*/ 244767 w 2287661"/>
              <a:gd name="connsiteY45" fmla="*/ 18989 h 2878261"/>
              <a:gd name="connsiteX46" fmla="*/ 245808 w 2287661"/>
              <a:gd name="connsiteY46" fmla="*/ 19544 h 2878261"/>
              <a:gd name="connsiteX47" fmla="*/ 246700 w 2287661"/>
              <a:gd name="connsiteY47" fmla="*/ 19988 h 2878261"/>
              <a:gd name="connsiteX48" fmla="*/ 247592 w 2287661"/>
              <a:gd name="connsiteY48" fmla="*/ 20877 h 2878261"/>
              <a:gd name="connsiteX49" fmla="*/ 248336 w 2287661"/>
              <a:gd name="connsiteY49" fmla="*/ 21876 h 2878261"/>
              <a:gd name="connsiteX50" fmla="*/ 249079 w 2287661"/>
              <a:gd name="connsiteY50" fmla="*/ 23097 h 2878261"/>
              <a:gd name="connsiteX51" fmla="*/ 249823 w 2287661"/>
              <a:gd name="connsiteY51" fmla="*/ 24430 h 2878261"/>
              <a:gd name="connsiteX52" fmla="*/ 251904 w 2287661"/>
              <a:gd name="connsiteY52" fmla="*/ 30093 h 2878261"/>
              <a:gd name="connsiteX53" fmla="*/ 254432 w 2287661"/>
              <a:gd name="connsiteY53" fmla="*/ 35534 h 2878261"/>
              <a:gd name="connsiteX54" fmla="*/ 257407 w 2287661"/>
              <a:gd name="connsiteY54" fmla="*/ 40864 h 2878261"/>
              <a:gd name="connsiteX55" fmla="*/ 260381 w 2287661"/>
              <a:gd name="connsiteY55" fmla="*/ 46083 h 2878261"/>
              <a:gd name="connsiteX56" fmla="*/ 263652 w 2287661"/>
              <a:gd name="connsiteY56" fmla="*/ 51191 h 2878261"/>
              <a:gd name="connsiteX57" fmla="*/ 266924 w 2287661"/>
              <a:gd name="connsiteY57" fmla="*/ 56188 h 2878261"/>
              <a:gd name="connsiteX58" fmla="*/ 270493 w 2287661"/>
              <a:gd name="connsiteY58" fmla="*/ 61074 h 2878261"/>
              <a:gd name="connsiteX59" fmla="*/ 274061 w 2287661"/>
              <a:gd name="connsiteY59" fmla="*/ 65960 h 2878261"/>
              <a:gd name="connsiteX60" fmla="*/ 281199 w 2287661"/>
              <a:gd name="connsiteY60" fmla="*/ 75621 h 2878261"/>
              <a:gd name="connsiteX61" fmla="*/ 288189 w 2287661"/>
              <a:gd name="connsiteY61" fmla="*/ 85171 h 2878261"/>
              <a:gd name="connsiteX62" fmla="*/ 291757 w 2287661"/>
              <a:gd name="connsiteY62" fmla="*/ 90168 h 2878261"/>
              <a:gd name="connsiteX63" fmla="*/ 295029 w 2287661"/>
              <a:gd name="connsiteY63" fmla="*/ 95054 h 2878261"/>
              <a:gd name="connsiteX64" fmla="*/ 298300 w 2287661"/>
              <a:gd name="connsiteY64" fmla="*/ 100273 h 2878261"/>
              <a:gd name="connsiteX65" fmla="*/ 301125 w 2287661"/>
              <a:gd name="connsiteY65" fmla="*/ 105492 h 2878261"/>
              <a:gd name="connsiteX66" fmla="*/ 302018 w 2287661"/>
              <a:gd name="connsiteY66" fmla="*/ 107269 h 2878261"/>
              <a:gd name="connsiteX67" fmla="*/ 302761 w 2287661"/>
              <a:gd name="connsiteY67" fmla="*/ 108934 h 2878261"/>
              <a:gd name="connsiteX68" fmla="*/ 303356 w 2287661"/>
              <a:gd name="connsiteY68" fmla="*/ 110711 h 2878261"/>
              <a:gd name="connsiteX69" fmla="*/ 303802 w 2287661"/>
              <a:gd name="connsiteY69" fmla="*/ 112266 h 2878261"/>
              <a:gd name="connsiteX70" fmla="*/ 304249 w 2287661"/>
              <a:gd name="connsiteY70" fmla="*/ 113932 h 2878261"/>
              <a:gd name="connsiteX71" fmla="*/ 304398 w 2287661"/>
              <a:gd name="connsiteY71" fmla="*/ 115597 h 2878261"/>
              <a:gd name="connsiteX72" fmla="*/ 304546 w 2287661"/>
              <a:gd name="connsiteY72" fmla="*/ 117263 h 2878261"/>
              <a:gd name="connsiteX73" fmla="*/ 304398 w 2287661"/>
              <a:gd name="connsiteY73" fmla="*/ 118928 h 2878261"/>
              <a:gd name="connsiteX74" fmla="*/ 304249 w 2287661"/>
              <a:gd name="connsiteY74" fmla="*/ 122149 h 2878261"/>
              <a:gd name="connsiteX75" fmla="*/ 303505 w 2287661"/>
              <a:gd name="connsiteY75" fmla="*/ 125369 h 2878261"/>
              <a:gd name="connsiteX76" fmla="*/ 302464 w 2287661"/>
              <a:gd name="connsiteY76" fmla="*/ 128478 h 2878261"/>
              <a:gd name="connsiteX77" fmla="*/ 301125 w 2287661"/>
              <a:gd name="connsiteY77" fmla="*/ 131810 h 2878261"/>
              <a:gd name="connsiteX78" fmla="*/ 303505 w 2287661"/>
              <a:gd name="connsiteY78" fmla="*/ 135363 h 2878261"/>
              <a:gd name="connsiteX79" fmla="*/ 305736 w 2287661"/>
              <a:gd name="connsiteY79" fmla="*/ 138805 h 2878261"/>
              <a:gd name="connsiteX80" fmla="*/ 307966 w 2287661"/>
              <a:gd name="connsiteY80" fmla="*/ 142470 h 2878261"/>
              <a:gd name="connsiteX81" fmla="*/ 309899 w 2287661"/>
              <a:gd name="connsiteY81" fmla="*/ 146023 h 2878261"/>
              <a:gd name="connsiteX82" fmla="*/ 313914 w 2287661"/>
              <a:gd name="connsiteY82" fmla="*/ 153241 h 2878261"/>
              <a:gd name="connsiteX83" fmla="*/ 317185 w 2287661"/>
              <a:gd name="connsiteY83" fmla="*/ 160681 h 2878261"/>
              <a:gd name="connsiteX84" fmla="*/ 320457 w 2287661"/>
              <a:gd name="connsiteY84" fmla="*/ 168121 h 2878261"/>
              <a:gd name="connsiteX85" fmla="*/ 323282 w 2287661"/>
              <a:gd name="connsiteY85" fmla="*/ 175783 h 2878261"/>
              <a:gd name="connsiteX86" fmla="*/ 325959 w 2287661"/>
              <a:gd name="connsiteY86" fmla="*/ 183445 h 2878261"/>
              <a:gd name="connsiteX87" fmla="*/ 328487 w 2287661"/>
              <a:gd name="connsiteY87" fmla="*/ 191218 h 2878261"/>
              <a:gd name="connsiteX88" fmla="*/ 330420 w 2287661"/>
              <a:gd name="connsiteY88" fmla="*/ 198991 h 2878261"/>
              <a:gd name="connsiteX89" fmla="*/ 332502 w 2287661"/>
              <a:gd name="connsiteY89" fmla="*/ 206986 h 2878261"/>
              <a:gd name="connsiteX90" fmla="*/ 334584 w 2287661"/>
              <a:gd name="connsiteY90" fmla="*/ 214870 h 2878261"/>
              <a:gd name="connsiteX91" fmla="*/ 336220 w 2287661"/>
              <a:gd name="connsiteY91" fmla="*/ 222866 h 2878261"/>
              <a:gd name="connsiteX92" fmla="*/ 339640 w 2287661"/>
              <a:gd name="connsiteY92" fmla="*/ 238967 h 2878261"/>
              <a:gd name="connsiteX93" fmla="*/ 342911 w 2287661"/>
              <a:gd name="connsiteY93" fmla="*/ 254957 h 2878261"/>
              <a:gd name="connsiteX94" fmla="*/ 344101 w 2287661"/>
              <a:gd name="connsiteY94" fmla="*/ 256068 h 2878261"/>
              <a:gd name="connsiteX95" fmla="*/ 344845 w 2287661"/>
              <a:gd name="connsiteY95" fmla="*/ 256956 h 2878261"/>
              <a:gd name="connsiteX96" fmla="*/ 345737 w 2287661"/>
              <a:gd name="connsiteY96" fmla="*/ 257955 h 2878261"/>
              <a:gd name="connsiteX97" fmla="*/ 346332 w 2287661"/>
              <a:gd name="connsiteY97" fmla="*/ 259066 h 2878261"/>
              <a:gd name="connsiteX98" fmla="*/ 346778 w 2287661"/>
              <a:gd name="connsiteY98" fmla="*/ 260065 h 2878261"/>
              <a:gd name="connsiteX99" fmla="*/ 347075 w 2287661"/>
              <a:gd name="connsiteY99" fmla="*/ 261176 h 2878261"/>
              <a:gd name="connsiteX100" fmla="*/ 347224 w 2287661"/>
              <a:gd name="connsiteY100" fmla="*/ 262397 h 2878261"/>
              <a:gd name="connsiteX101" fmla="*/ 347373 w 2287661"/>
              <a:gd name="connsiteY101" fmla="*/ 263508 h 2878261"/>
              <a:gd name="connsiteX102" fmla="*/ 347224 w 2287661"/>
              <a:gd name="connsiteY102" fmla="*/ 265951 h 2878261"/>
              <a:gd name="connsiteX103" fmla="*/ 346778 w 2287661"/>
              <a:gd name="connsiteY103" fmla="*/ 268282 h 2878261"/>
              <a:gd name="connsiteX104" fmla="*/ 346183 w 2287661"/>
              <a:gd name="connsiteY104" fmla="*/ 270725 h 2878261"/>
              <a:gd name="connsiteX105" fmla="*/ 345439 w 2287661"/>
              <a:gd name="connsiteY105" fmla="*/ 273168 h 2878261"/>
              <a:gd name="connsiteX106" fmla="*/ 344696 w 2287661"/>
              <a:gd name="connsiteY106" fmla="*/ 275612 h 2878261"/>
              <a:gd name="connsiteX107" fmla="*/ 344250 w 2287661"/>
              <a:gd name="connsiteY107" fmla="*/ 278055 h 2878261"/>
              <a:gd name="connsiteX108" fmla="*/ 343804 w 2287661"/>
              <a:gd name="connsiteY108" fmla="*/ 280498 h 2878261"/>
              <a:gd name="connsiteX109" fmla="*/ 343804 w 2287661"/>
              <a:gd name="connsiteY109" fmla="*/ 282718 h 2878261"/>
              <a:gd name="connsiteX110" fmla="*/ 343804 w 2287661"/>
              <a:gd name="connsiteY110" fmla="*/ 283829 h 2878261"/>
              <a:gd name="connsiteX111" fmla="*/ 344250 w 2287661"/>
              <a:gd name="connsiteY111" fmla="*/ 285050 h 2878261"/>
              <a:gd name="connsiteX112" fmla="*/ 344547 w 2287661"/>
              <a:gd name="connsiteY112" fmla="*/ 286161 h 2878261"/>
              <a:gd name="connsiteX113" fmla="*/ 345291 w 2287661"/>
              <a:gd name="connsiteY113" fmla="*/ 287160 h 2878261"/>
              <a:gd name="connsiteX114" fmla="*/ 345886 w 2287661"/>
              <a:gd name="connsiteY114" fmla="*/ 288160 h 2878261"/>
              <a:gd name="connsiteX115" fmla="*/ 346778 w 2287661"/>
              <a:gd name="connsiteY115" fmla="*/ 289159 h 2878261"/>
              <a:gd name="connsiteX116" fmla="*/ 347967 w 2287661"/>
              <a:gd name="connsiteY116" fmla="*/ 290158 h 2878261"/>
              <a:gd name="connsiteX117" fmla="*/ 349157 w 2287661"/>
              <a:gd name="connsiteY117" fmla="*/ 291047 h 2878261"/>
              <a:gd name="connsiteX118" fmla="*/ 355700 w 2287661"/>
              <a:gd name="connsiteY118" fmla="*/ 291047 h 2878261"/>
              <a:gd name="connsiteX119" fmla="*/ 357038 w 2287661"/>
              <a:gd name="connsiteY119" fmla="*/ 293268 h 2878261"/>
              <a:gd name="connsiteX120" fmla="*/ 358228 w 2287661"/>
              <a:gd name="connsiteY120" fmla="*/ 295266 h 2878261"/>
              <a:gd name="connsiteX121" fmla="*/ 359269 w 2287661"/>
              <a:gd name="connsiteY121" fmla="*/ 297376 h 2878261"/>
              <a:gd name="connsiteX122" fmla="*/ 360161 w 2287661"/>
              <a:gd name="connsiteY122" fmla="*/ 299597 h 2878261"/>
              <a:gd name="connsiteX123" fmla="*/ 361054 w 2287661"/>
              <a:gd name="connsiteY123" fmla="*/ 301707 h 2878261"/>
              <a:gd name="connsiteX124" fmla="*/ 361648 w 2287661"/>
              <a:gd name="connsiteY124" fmla="*/ 303928 h 2878261"/>
              <a:gd name="connsiteX125" fmla="*/ 362838 w 2287661"/>
              <a:gd name="connsiteY125" fmla="*/ 308258 h 2878261"/>
              <a:gd name="connsiteX126" fmla="*/ 363581 w 2287661"/>
              <a:gd name="connsiteY126" fmla="*/ 312922 h 2878261"/>
              <a:gd name="connsiteX127" fmla="*/ 364176 w 2287661"/>
              <a:gd name="connsiteY127" fmla="*/ 317253 h 2878261"/>
              <a:gd name="connsiteX128" fmla="*/ 364474 w 2287661"/>
              <a:gd name="connsiteY128" fmla="*/ 321806 h 2878261"/>
              <a:gd name="connsiteX129" fmla="*/ 364771 w 2287661"/>
              <a:gd name="connsiteY129" fmla="*/ 326581 h 2878261"/>
              <a:gd name="connsiteX130" fmla="*/ 364920 w 2287661"/>
              <a:gd name="connsiteY130" fmla="*/ 335797 h 2878261"/>
              <a:gd name="connsiteX131" fmla="*/ 365217 w 2287661"/>
              <a:gd name="connsiteY131" fmla="*/ 340350 h 2878261"/>
              <a:gd name="connsiteX132" fmla="*/ 365514 w 2287661"/>
              <a:gd name="connsiteY132" fmla="*/ 344903 h 2878261"/>
              <a:gd name="connsiteX133" fmla="*/ 366109 w 2287661"/>
              <a:gd name="connsiteY133" fmla="*/ 349456 h 2878261"/>
              <a:gd name="connsiteX134" fmla="*/ 366853 w 2287661"/>
              <a:gd name="connsiteY134" fmla="*/ 353897 h 2878261"/>
              <a:gd name="connsiteX135" fmla="*/ 367894 w 2287661"/>
              <a:gd name="connsiteY135" fmla="*/ 358339 h 2878261"/>
              <a:gd name="connsiteX136" fmla="*/ 368786 w 2287661"/>
              <a:gd name="connsiteY136" fmla="*/ 360449 h 2878261"/>
              <a:gd name="connsiteX137" fmla="*/ 369530 w 2287661"/>
              <a:gd name="connsiteY137" fmla="*/ 362670 h 2878261"/>
              <a:gd name="connsiteX138" fmla="*/ 373842 w 2287661"/>
              <a:gd name="connsiteY138" fmla="*/ 362559 h 2878261"/>
              <a:gd name="connsiteX139" fmla="*/ 378303 w 2287661"/>
              <a:gd name="connsiteY139" fmla="*/ 362559 h 2878261"/>
              <a:gd name="connsiteX140" fmla="*/ 380087 w 2287661"/>
              <a:gd name="connsiteY140" fmla="*/ 358672 h 2878261"/>
              <a:gd name="connsiteX141" fmla="*/ 382169 w 2287661"/>
              <a:gd name="connsiteY141" fmla="*/ 355119 h 2878261"/>
              <a:gd name="connsiteX142" fmla="*/ 384251 w 2287661"/>
              <a:gd name="connsiteY142" fmla="*/ 351788 h 2878261"/>
              <a:gd name="connsiteX143" fmla="*/ 386482 w 2287661"/>
              <a:gd name="connsiteY143" fmla="*/ 348679 h 2878261"/>
              <a:gd name="connsiteX144" fmla="*/ 388861 w 2287661"/>
              <a:gd name="connsiteY144" fmla="*/ 345791 h 2878261"/>
              <a:gd name="connsiteX145" fmla="*/ 391389 w 2287661"/>
              <a:gd name="connsiteY145" fmla="*/ 343126 h 2878261"/>
              <a:gd name="connsiteX146" fmla="*/ 394066 w 2287661"/>
              <a:gd name="connsiteY146" fmla="*/ 340905 h 2878261"/>
              <a:gd name="connsiteX147" fmla="*/ 396891 w 2287661"/>
              <a:gd name="connsiteY147" fmla="*/ 338684 h 2878261"/>
              <a:gd name="connsiteX148" fmla="*/ 398527 w 2287661"/>
              <a:gd name="connsiteY148" fmla="*/ 337796 h 2878261"/>
              <a:gd name="connsiteX149" fmla="*/ 400014 w 2287661"/>
              <a:gd name="connsiteY149" fmla="*/ 337019 h 2878261"/>
              <a:gd name="connsiteX150" fmla="*/ 401501 w 2287661"/>
              <a:gd name="connsiteY150" fmla="*/ 336241 h 2878261"/>
              <a:gd name="connsiteX151" fmla="*/ 403137 w 2287661"/>
              <a:gd name="connsiteY151" fmla="*/ 335575 h 2878261"/>
              <a:gd name="connsiteX152" fmla="*/ 404921 w 2287661"/>
              <a:gd name="connsiteY152" fmla="*/ 335020 h 2878261"/>
              <a:gd name="connsiteX153" fmla="*/ 406557 w 2287661"/>
              <a:gd name="connsiteY153" fmla="*/ 334576 h 2878261"/>
              <a:gd name="connsiteX154" fmla="*/ 408342 w 2287661"/>
              <a:gd name="connsiteY154" fmla="*/ 334021 h 2878261"/>
              <a:gd name="connsiteX155" fmla="*/ 410126 w 2287661"/>
              <a:gd name="connsiteY155" fmla="*/ 333799 h 2878261"/>
              <a:gd name="connsiteX156" fmla="*/ 412059 w 2287661"/>
              <a:gd name="connsiteY156" fmla="*/ 333465 h 2878261"/>
              <a:gd name="connsiteX157" fmla="*/ 413843 w 2287661"/>
              <a:gd name="connsiteY157" fmla="*/ 333243 h 2878261"/>
              <a:gd name="connsiteX158" fmla="*/ 415925 w 2287661"/>
              <a:gd name="connsiteY158" fmla="*/ 333243 h 2878261"/>
              <a:gd name="connsiteX159" fmla="*/ 418007 w 2287661"/>
              <a:gd name="connsiteY159" fmla="*/ 333243 h 2878261"/>
              <a:gd name="connsiteX160" fmla="*/ 419940 w 2287661"/>
              <a:gd name="connsiteY160" fmla="*/ 333354 h 2878261"/>
              <a:gd name="connsiteX161" fmla="*/ 422171 w 2287661"/>
              <a:gd name="connsiteY161" fmla="*/ 333688 h 2878261"/>
              <a:gd name="connsiteX162" fmla="*/ 424401 w 2287661"/>
              <a:gd name="connsiteY162" fmla="*/ 333910 h 2878261"/>
              <a:gd name="connsiteX163" fmla="*/ 426632 w 2287661"/>
              <a:gd name="connsiteY163" fmla="*/ 334354 h 2878261"/>
              <a:gd name="connsiteX164" fmla="*/ 437339 w 2287661"/>
              <a:gd name="connsiteY164" fmla="*/ 333688 h 2878261"/>
              <a:gd name="connsiteX165" fmla="*/ 447896 w 2287661"/>
              <a:gd name="connsiteY165" fmla="*/ 332910 h 2878261"/>
              <a:gd name="connsiteX166" fmla="*/ 450722 w 2287661"/>
              <a:gd name="connsiteY166" fmla="*/ 333354 h 2878261"/>
              <a:gd name="connsiteX167" fmla="*/ 453547 w 2287661"/>
              <a:gd name="connsiteY167" fmla="*/ 333799 h 2878261"/>
              <a:gd name="connsiteX168" fmla="*/ 456521 w 2287661"/>
              <a:gd name="connsiteY168" fmla="*/ 334021 h 2878261"/>
              <a:gd name="connsiteX169" fmla="*/ 459496 w 2287661"/>
              <a:gd name="connsiteY169" fmla="*/ 334132 h 2878261"/>
              <a:gd name="connsiteX170" fmla="*/ 465295 w 2287661"/>
              <a:gd name="connsiteY170" fmla="*/ 334243 h 2878261"/>
              <a:gd name="connsiteX171" fmla="*/ 471243 w 2287661"/>
              <a:gd name="connsiteY171" fmla="*/ 334132 h 2878261"/>
              <a:gd name="connsiteX172" fmla="*/ 483288 w 2287661"/>
              <a:gd name="connsiteY172" fmla="*/ 333688 h 2878261"/>
              <a:gd name="connsiteX173" fmla="*/ 489236 w 2287661"/>
              <a:gd name="connsiteY173" fmla="*/ 333465 h 2878261"/>
              <a:gd name="connsiteX174" fmla="*/ 492210 w 2287661"/>
              <a:gd name="connsiteY174" fmla="*/ 333465 h 2878261"/>
              <a:gd name="connsiteX175" fmla="*/ 495036 w 2287661"/>
              <a:gd name="connsiteY175" fmla="*/ 333688 h 2878261"/>
              <a:gd name="connsiteX176" fmla="*/ 498010 w 2287661"/>
              <a:gd name="connsiteY176" fmla="*/ 333910 h 2878261"/>
              <a:gd name="connsiteX177" fmla="*/ 500835 w 2287661"/>
              <a:gd name="connsiteY177" fmla="*/ 334132 h 2878261"/>
              <a:gd name="connsiteX178" fmla="*/ 503809 w 2287661"/>
              <a:gd name="connsiteY178" fmla="*/ 334576 h 2878261"/>
              <a:gd name="connsiteX179" fmla="*/ 506635 w 2287661"/>
              <a:gd name="connsiteY179" fmla="*/ 335131 h 2878261"/>
              <a:gd name="connsiteX180" fmla="*/ 509312 w 2287661"/>
              <a:gd name="connsiteY180" fmla="*/ 335797 h 2878261"/>
              <a:gd name="connsiteX181" fmla="*/ 512285 w 2287661"/>
              <a:gd name="connsiteY181" fmla="*/ 336686 h 2878261"/>
              <a:gd name="connsiteX182" fmla="*/ 514962 w 2287661"/>
              <a:gd name="connsiteY182" fmla="*/ 337685 h 2878261"/>
              <a:gd name="connsiteX183" fmla="*/ 517490 w 2287661"/>
              <a:gd name="connsiteY183" fmla="*/ 338796 h 2878261"/>
              <a:gd name="connsiteX184" fmla="*/ 520167 w 2287661"/>
              <a:gd name="connsiteY184" fmla="*/ 340239 h 2878261"/>
              <a:gd name="connsiteX185" fmla="*/ 522695 w 2287661"/>
              <a:gd name="connsiteY185" fmla="*/ 341905 h 2878261"/>
              <a:gd name="connsiteX186" fmla="*/ 525074 w 2287661"/>
              <a:gd name="connsiteY186" fmla="*/ 343792 h 2878261"/>
              <a:gd name="connsiteX187" fmla="*/ 527602 w 2287661"/>
              <a:gd name="connsiteY187" fmla="*/ 345902 h 2878261"/>
              <a:gd name="connsiteX188" fmla="*/ 529981 w 2287661"/>
              <a:gd name="connsiteY188" fmla="*/ 348234 h 2878261"/>
              <a:gd name="connsiteX189" fmla="*/ 532212 w 2287661"/>
              <a:gd name="connsiteY189" fmla="*/ 350899 h 2878261"/>
              <a:gd name="connsiteX190" fmla="*/ 534591 w 2287661"/>
              <a:gd name="connsiteY190" fmla="*/ 353787 h 2878261"/>
              <a:gd name="connsiteX191" fmla="*/ 536672 w 2287661"/>
              <a:gd name="connsiteY191" fmla="*/ 357007 h 2878261"/>
              <a:gd name="connsiteX192" fmla="*/ 537268 w 2287661"/>
              <a:gd name="connsiteY192" fmla="*/ 357673 h 2878261"/>
              <a:gd name="connsiteX193" fmla="*/ 538011 w 2287661"/>
              <a:gd name="connsiteY193" fmla="*/ 358339 h 2878261"/>
              <a:gd name="connsiteX194" fmla="*/ 539052 w 2287661"/>
              <a:gd name="connsiteY194" fmla="*/ 359006 h 2878261"/>
              <a:gd name="connsiteX195" fmla="*/ 540093 w 2287661"/>
              <a:gd name="connsiteY195" fmla="*/ 359450 h 2878261"/>
              <a:gd name="connsiteX196" fmla="*/ 541283 w 2287661"/>
              <a:gd name="connsiteY196" fmla="*/ 359894 h 2878261"/>
              <a:gd name="connsiteX197" fmla="*/ 542621 w 2287661"/>
              <a:gd name="connsiteY197" fmla="*/ 360227 h 2878261"/>
              <a:gd name="connsiteX198" fmla="*/ 543959 w 2287661"/>
              <a:gd name="connsiteY198" fmla="*/ 360560 h 2878261"/>
              <a:gd name="connsiteX199" fmla="*/ 545446 w 2287661"/>
              <a:gd name="connsiteY199" fmla="*/ 360893 h 2878261"/>
              <a:gd name="connsiteX200" fmla="*/ 546933 w 2287661"/>
              <a:gd name="connsiteY200" fmla="*/ 361005 h 2878261"/>
              <a:gd name="connsiteX201" fmla="*/ 548569 w 2287661"/>
              <a:gd name="connsiteY201" fmla="*/ 361115 h 2878261"/>
              <a:gd name="connsiteX202" fmla="*/ 550056 w 2287661"/>
              <a:gd name="connsiteY202" fmla="*/ 361115 h 2878261"/>
              <a:gd name="connsiteX203" fmla="*/ 551394 w 2287661"/>
              <a:gd name="connsiteY203" fmla="*/ 361005 h 2878261"/>
              <a:gd name="connsiteX204" fmla="*/ 552881 w 2287661"/>
              <a:gd name="connsiteY204" fmla="*/ 360893 h 2878261"/>
              <a:gd name="connsiteX205" fmla="*/ 554071 w 2287661"/>
              <a:gd name="connsiteY205" fmla="*/ 360560 h 2878261"/>
              <a:gd name="connsiteX206" fmla="*/ 555260 w 2287661"/>
              <a:gd name="connsiteY206" fmla="*/ 360227 h 2878261"/>
              <a:gd name="connsiteX207" fmla="*/ 556450 w 2287661"/>
              <a:gd name="connsiteY207" fmla="*/ 359894 h 2878261"/>
              <a:gd name="connsiteX208" fmla="*/ 559425 w 2287661"/>
              <a:gd name="connsiteY208" fmla="*/ 358562 h 2878261"/>
              <a:gd name="connsiteX209" fmla="*/ 562101 w 2287661"/>
              <a:gd name="connsiteY209" fmla="*/ 357562 h 2878261"/>
              <a:gd name="connsiteX210" fmla="*/ 564629 w 2287661"/>
              <a:gd name="connsiteY210" fmla="*/ 356674 h 2878261"/>
              <a:gd name="connsiteX211" fmla="*/ 567008 w 2287661"/>
              <a:gd name="connsiteY211" fmla="*/ 355896 h 2878261"/>
              <a:gd name="connsiteX212" fmla="*/ 569239 w 2287661"/>
              <a:gd name="connsiteY212" fmla="*/ 355452 h 2878261"/>
              <a:gd name="connsiteX213" fmla="*/ 571469 w 2287661"/>
              <a:gd name="connsiteY213" fmla="*/ 355119 h 2878261"/>
              <a:gd name="connsiteX214" fmla="*/ 573254 w 2287661"/>
              <a:gd name="connsiteY214" fmla="*/ 355008 h 2878261"/>
              <a:gd name="connsiteX215" fmla="*/ 575187 w 2287661"/>
              <a:gd name="connsiteY215" fmla="*/ 355008 h 2878261"/>
              <a:gd name="connsiteX216" fmla="*/ 576823 w 2287661"/>
              <a:gd name="connsiteY216" fmla="*/ 355341 h 2878261"/>
              <a:gd name="connsiteX217" fmla="*/ 578459 w 2287661"/>
              <a:gd name="connsiteY217" fmla="*/ 355674 h 2878261"/>
              <a:gd name="connsiteX218" fmla="*/ 579945 w 2287661"/>
              <a:gd name="connsiteY218" fmla="*/ 356229 h 2878261"/>
              <a:gd name="connsiteX219" fmla="*/ 581284 w 2287661"/>
              <a:gd name="connsiteY219" fmla="*/ 356785 h 2878261"/>
              <a:gd name="connsiteX220" fmla="*/ 582622 w 2287661"/>
              <a:gd name="connsiteY220" fmla="*/ 357562 h 2878261"/>
              <a:gd name="connsiteX221" fmla="*/ 583812 w 2287661"/>
              <a:gd name="connsiteY221" fmla="*/ 358450 h 2878261"/>
              <a:gd name="connsiteX222" fmla="*/ 584853 w 2287661"/>
              <a:gd name="connsiteY222" fmla="*/ 359561 h 2878261"/>
              <a:gd name="connsiteX223" fmla="*/ 585745 w 2287661"/>
              <a:gd name="connsiteY223" fmla="*/ 360782 h 2878261"/>
              <a:gd name="connsiteX224" fmla="*/ 586786 w 2287661"/>
              <a:gd name="connsiteY224" fmla="*/ 361893 h 2878261"/>
              <a:gd name="connsiteX225" fmla="*/ 587678 w 2287661"/>
              <a:gd name="connsiteY225" fmla="*/ 363225 h 2878261"/>
              <a:gd name="connsiteX226" fmla="*/ 589165 w 2287661"/>
              <a:gd name="connsiteY226" fmla="*/ 366335 h 2878261"/>
              <a:gd name="connsiteX227" fmla="*/ 590504 w 2287661"/>
              <a:gd name="connsiteY227" fmla="*/ 369555 h 2878261"/>
              <a:gd name="connsiteX228" fmla="*/ 591693 w 2287661"/>
              <a:gd name="connsiteY228" fmla="*/ 373108 h 2878261"/>
              <a:gd name="connsiteX229" fmla="*/ 592883 w 2287661"/>
              <a:gd name="connsiteY229" fmla="*/ 376995 h 2878261"/>
              <a:gd name="connsiteX230" fmla="*/ 593924 w 2287661"/>
              <a:gd name="connsiteY230" fmla="*/ 380881 h 2878261"/>
              <a:gd name="connsiteX231" fmla="*/ 596154 w 2287661"/>
              <a:gd name="connsiteY231" fmla="*/ 388876 h 2878261"/>
              <a:gd name="connsiteX232" fmla="*/ 597642 w 2287661"/>
              <a:gd name="connsiteY232" fmla="*/ 393429 h 2878261"/>
              <a:gd name="connsiteX233" fmla="*/ 599277 w 2287661"/>
              <a:gd name="connsiteY233" fmla="*/ 397871 h 2878261"/>
              <a:gd name="connsiteX234" fmla="*/ 602400 w 2287661"/>
              <a:gd name="connsiteY234" fmla="*/ 406643 h 2878261"/>
              <a:gd name="connsiteX235" fmla="*/ 605969 w 2287661"/>
              <a:gd name="connsiteY235" fmla="*/ 415416 h 2878261"/>
              <a:gd name="connsiteX236" fmla="*/ 609389 w 2287661"/>
              <a:gd name="connsiteY236" fmla="*/ 424299 h 2878261"/>
              <a:gd name="connsiteX237" fmla="*/ 610876 w 2287661"/>
              <a:gd name="connsiteY237" fmla="*/ 428741 h 2878261"/>
              <a:gd name="connsiteX238" fmla="*/ 612214 w 2287661"/>
              <a:gd name="connsiteY238" fmla="*/ 433183 h 2878261"/>
              <a:gd name="connsiteX239" fmla="*/ 613404 w 2287661"/>
              <a:gd name="connsiteY239" fmla="*/ 437736 h 2878261"/>
              <a:gd name="connsiteX240" fmla="*/ 614445 w 2287661"/>
              <a:gd name="connsiteY240" fmla="*/ 442288 h 2878261"/>
              <a:gd name="connsiteX241" fmla="*/ 615338 w 2287661"/>
              <a:gd name="connsiteY241" fmla="*/ 446952 h 2878261"/>
              <a:gd name="connsiteX242" fmla="*/ 615932 w 2287661"/>
              <a:gd name="connsiteY242" fmla="*/ 451616 h 2878261"/>
              <a:gd name="connsiteX243" fmla="*/ 616230 w 2287661"/>
              <a:gd name="connsiteY243" fmla="*/ 456613 h 2878261"/>
              <a:gd name="connsiteX244" fmla="*/ 616230 w 2287661"/>
              <a:gd name="connsiteY244" fmla="*/ 461388 h 2878261"/>
              <a:gd name="connsiteX245" fmla="*/ 618014 w 2287661"/>
              <a:gd name="connsiteY245" fmla="*/ 477823 h 2878261"/>
              <a:gd name="connsiteX246" fmla="*/ 619055 w 2287661"/>
              <a:gd name="connsiteY246" fmla="*/ 485929 h 2878261"/>
              <a:gd name="connsiteX247" fmla="*/ 620393 w 2287661"/>
              <a:gd name="connsiteY247" fmla="*/ 494035 h 2878261"/>
              <a:gd name="connsiteX248" fmla="*/ 621285 w 2287661"/>
              <a:gd name="connsiteY248" fmla="*/ 498144 h 2878261"/>
              <a:gd name="connsiteX249" fmla="*/ 622178 w 2287661"/>
              <a:gd name="connsiteY249" fmla="*/ 502141 h 2878261"/>
              <a:gd name="connsiteX250" fmla="*/ 623069 w 2287661"/>
              <a:gd name="connsiteY250" fmla="*/ 506139 h 2878261"/>
              <a:gd name="connsiteX251" fmla="*/ 624259 w 2287661"/>
              <a:gd name="connsiteY251" fmla="*/ 510025 h 2878261"/>
              <a:gd name="connsiteX252" fmla="*/ 625449 w 2287661"/>
              <a:gd name="connsiteY252" fmla="*/ 513912 h 2878261"/>
              <a:gd name="connsiteX253" fmla="*/ 627085 w 2287661"/>
              <a:gd name="connsiteY253" fmla="*/ 517910 h 2878261"/>
              <a:gd name="connsiteX254" fmla="*/ 628721 w 2287661"/>
              <a:gd name="connsiteY254" fmla="*/ 521685 h 2878261"/>
              <a:gd name="connsiteX255" fmla="*/ 630356 w 2287661"/>
              <a:gd name="connsiteY255" fmla="*/ 525461 h 2878261"/>
              <a:gd name="connsiteX256" fmla="*/ 633182 w 2287661"/>
              <a:gd name="connsiteY256" fmla="*/ 529125 h 2878261"/>
              <a:gd name="connsiteX257" fmla="*/ 635710 w 2287661"/>
              <a:gd name="connsiteY257" fmla="*/ 532901 h 2878261"/>
              <a:gd name="connsiteX258" fmla="*/ 637940 w 2287661"/>
              <a:gd name="connsiteY258" fmla="*/ 536676 h 2878261"/>
              <a:gd name="connsiteX259" fmla="*/ 639725 w 2287661"/>
              <a:gd name="connsiteY259" fmla="*/ 540673 h 2878261"/>
              <a:gd name="connsiteX260" fmla="*/ 641212 w 2287661"/>
              <a:gd name="connsiteY260" fmla="*/ 544560 h 2878261"/>
              <a:gd name="connsiteX261" fmla="*/ 642550 w 2287661"/>
              <a:gd name="connsiteY261" fmla="*/ 548669 h 2878261"/>
              <a:gd name="connsiteX262" fmla="*/ 643591 w 2287661"/>
              <a:gd name="connsiteY262" fmla="*/ 552555 h 2878261"/>
              <a:gd name="connsiteX263" fmla="*/ 644483 w 2287661"/>
              <a:gd name="connsiteY263" fmla="*/ 556775 h 2878261"/>
              <a:gd name="connsiteX264" fmla="*/ 645226 w 2287661"/>
              <a:gd name="connsiteY264" fmla="*/ 560884 h 2878261"/>
              <a:gd name="connsiteX265" fmla="*/ 645524 w 2287661"/>
              <a:gd name="connsiteY265" fmla="*/ 565103 h 2878261"/>
              <a:gd name="connsiteX266" fmla="*/ 645673 w 2287661"/>
              <a:gd name="connsiteY266" fmla="*/ 569323 h 2878261"/>
              <a:gd name="connsiteX267" fmla="*/ 645673 w 2287661"/>
              <a:gd name="connsiteY267" fmla="*/ 573543 h 2878261"/>
              <a:gd name="connsiteX268" fmla="*/ 645524 w 2287661"/>
              <a:gd name="connsiteY268" fmla="*/ 577873 h 2878261"/>
              <a:gd name="connsiteX269" fmla="*/ 645226 w 2287661"/>
              <a:gd name="connsiteY269" fmla="*/ 582204 h 2878261"/>
              <a:gd name="connsiteX270" fmla="*/ 644483 w 2287661"/>
              <a:gd name="connsiteY270" fmla="*/ 586646 h 2878261"/>
              <a:gd name="connsiteX271" fmla="*/ 643739 w 2287661"/>
              <a:gd name="connsiteY271" fmla="*/ 591088 h 2878261"/>
              <a:gd name="connsiteX272" fmla="*/ 643442 w 2287661"/>
              <a:gd name="connsiteY272" fmla="*/ 592198 h 2878261"/>
              <a:gd name="connsiteX273" fmla="*/ 643442 w 2287661"/>
              <a:gd name="connsiteY273" fmla="*/ 593197 h 2878261"/>
              <a:gd name="connsiteX274" fmla="*/ 643591 w 2287661"/>
              <a:gd name="connsiteY274" fmla="*/ 594197 h 2878261"/>
              <a:gd name="connsiteX275" fmla="*/ 644334 w 2287661"/>
              <a:gd name="connsiteY275" fmla="*/ 595196 h 2878261"/>
              <a:gd name="connsiteX276" fmla="*/ 646714 w 2287661"/>
              <a:gd name="connsiteY276" fmla="*/ 599860 h 2878261"/>
              <a:gd name="connsiteX277" fmla="*/ 648944 w 2287661"/>
              <a:gd name="connsiteY277" fmla="*/ 604635 h 2878261"/>
              <a:gd name="connsiteX278" fmla="*/ 650877 w 2287661"/>
              <a:gd name="connsiteY278" fmla="*/ 609299 h 2878261"/>
              <a:gd name="connsiteX279" fmla="*/ 652662 w 2287661"/>
              <a:gd name="connsiteY279" fmla="*/ 614074 h 2878261"/>
              <a:gd name="connsiteX280" fmla="*/ 654000 w 2287661"/>
              <a:gd name="connsiteY280" fmla="*/ 618960 h 2878261"/>
              <a:gd name="connsiteX281" fmla="*/ 655338 w 2287661"/>
              <a:gd name="connsiteY281" fmla="*/ 623735 h 2878261"/>
              <a:gd name="connsiteX282" fmla="*/ 656379 w 2287661"/>
              <a:gd name="connsiteY282" fmla="*/ 628510 h 2878261"/>
              <a:gd name="connsiteX283" fmla="*/ 657272 w 2287661"/>
              <a:gd name="connsiteY283" fmla="*/ 633506 h 2878261"/>
              <a:gd name="connsiteX284" fmla="*/ 658015 w 2287661"/>
              <a:gd name="connsiteY284" fmla="*/ 638392 h 2878261"/>
              <a:gd name="connsiteX285" fmla="*/ 658610 w 2287661"/>
              <a:gd name="connsiteY285" fmla="*/ 643389 h 2878261"/>
              <a:gd name="connsiteX286" fmla="*/ 659056 w 2287661"/>
              <a:gd name="connsiteY286" fmla="*/ 648275 h 2878261"/>
              <a:gd name="connsiteX287" fmla="*/ 659354 w 2287661"/>
              <a:gd name="connsiteY287" fmla="*/ 653272 h 2878261"/>
              <a:gd name="connsiteX288" fmla="*/ 659948 w 2287661"/>
              <a:gd name="connsiteY288" fmla="*/ 663266 h 2878261"/>
              <a:gd name="connsiteX289" fmla="*/ 660246 w 2287661"/>
              <a:gd name="connsiteY289" fmla="*/ 673260 h 2878261"/>
              <a:gd name="connsiteX290" fmla="*/ 660543 w 2287661"/>
              <a:gd name="connsiteY290" fmla="*/ 683254 h 2878261"/>
              <a:gd name="connsiteX291" fmla="*/ 660692 w 2287661"/>
              <a:gd name="connsiteY291" fmla="*/ 693248 h 2878261"/>
              <a:gd name="connsiteX292" fmla="*/ 661286 w 2287661"/>
              <a:gd name="connsiteY292" fmla="*/ 703131 h 2878261"/>
              <a:gd name="connsiteX293" fmla="*/ 661584 w 2287661"/>
              <a:gd name="connsiteY293" fmla="*/ 708017 h 2878261"/>
              <a:gd name="connsiteX294" fmla="*/ 662179 w 2287661"/>
              <a:gd name="connsiteY294" fmla="*/ 713014 h 2878261"/>
              <a:gd name="connsiteX295" fmla="*/ 662625 w 2287661"/>
              <a:gd name="connsiteY295" fmla="*/ 717900 h 2878261"/>
              <a:gd name="connsiteX296" fmla="*/ 663368 w 2287661"/>
              <a:gd name="connsiteY296" fmla="*/ 722786 h 2878261"/>
              <a:gd name="connsiteX297" fmla="*/ 664112 w 2287661"/>
              <a:gd name="connsiteY297" fmla="*/ 727561 h 2878261"/>
              <a:gd name="connsiteX298" fmla="*/ 665153 w 2287661"/>
              <a:gd name="connsiteY298" fmla="*/ 732336 h 2878261"/>
              <a:gd name="connsiteX299" fmla="*/ 666491 w 2287661"/>
              <a:gd name="connsiteY299" fmla="*/ 737110 h 2878261"/>
              <a:gd name="connsiteX300" fmla="*/ 667830 w 2287661"/>
              <a:gd name="connsiteY300" fmla="*/ 741885 h 2878261"/>
              <a:gd name="connsiteX301" fmla="*/ 669465 w 2287661"/>
              <a:gd name="connsiteY301" fmla="*/ 746549 h 2878261"/>
              <a:gd name="connsiteX302" fmla="*/ 671250 w 2287661"/>
              <a:gd name="connsiteY302" fmla="*/ 751213 h 2878261"/>
              <a:gd name="connsiteX303" fmla="*/ 671993 w 2287661"/>
              <a:gd name="connsiteY303" fmla="*/ 749880 h 2878261"/>
              <a:gd name="connsiteX304" fmla="*/ 672439 w 2287661"/>
              <a:gd name="connsiteY304" fmla="*/ 748437 h 2878261"/>
              <a:gd name="connsiteX305" fmla="*/ 672737 w 2287661"/>
              <a:gd name="connsiteY305" fmla="*/ 746993 h 2878261"/>
              <a:gd name="connsiteX306" fmla="*/ 673183 w 2287661"/>
              <a:gd name="connsiteY306" fmla="*/ 745661 h 2878261"/>
              <a:gd name="connsiteX307" fmla="*/ 673480 w 2287661"/>
              <a:gd name="connsiteY307" fmla="*/ 742774 h 2878261"/>
              <a:gd name="connsiteX308" fmla="*/ 673629 w 2287661"/>
              <a:gd name="connsiteY308" fmla="*/ 739665 h 2878261"/>
              <a:gd name="connsiteX309" fmla="*/ 673629 w 2287661"/>
              <a:gd name="connsiteY309" fmla="*/ 736555 h 2878261"/>
              <a:gd name="connsiteX310" fmla="*/ 673332 w 2287661"/>
              <a:gd name="connsiteY310" fmla="*/ 733335 h 2878261"/>
              <a:gd name="connsiteX311" fmla="*/ 673034 w 2287661"/>
              <a:gd name="connsiteY311" fmla="*/ 727005 h 2878261"/>
              <a:gd name="connsiteX312" fmla="*/ 672737 w 2287661"/>
              <a:gd name="connsiteY312" fmla="*/ 723896 h 2878261"/>
              <a:gd name="connsiteX313" fmla="*/ 672737 w 2287661"/>
              <a:gd name="connsiteY313" fmla="*/ 720565 h 2878261"/>
              <a:gd name="connsiteX314" fmla="*/ 673034 w 2287661"/>
              <a:gd name="connsiteY314" fmla="*/ 717567 h 2878261"/>
              <a:gd name="connsiteX315" fmla="*/ 673629 w 2287661"/>
              <a:gd name="connsiteY315" fmla="*/ 714347 h 2878261"/>
              <a:gd name="connsiteX316" fmla="*/ 673926 w 2287661"/>
              <a:gd name="connsiteY316" fmla="*/ 712903 h 2878261"/>
              <a:gd name="connsiteX317" fmla="*/ 674521 w 2287661"/>
              <a:gd name="connsiteY317" fmla="*/ 711460 h 2878261"/>
              <a:gd name="connsiteX318" fmla="*/ 675116 w 2287661"/>
              <a:gd name="connsiteY318" fmla="*/ 709905 h 2878261"/>
              <a:gd name="connsiteX319" fmla="*/ 676008 w 2287661"/>
              <a:gd name="connsiteY319" fmla="*/ 708461 h 2878261"/>
              <a:gd name="connsiteX320" fmla="*/ 676901 w 2287661"/>
              <a:gd name="connsiteY320" fmla="*/ 707018 h 2878261"/>
              <a:gd name="connsiteX321" fmla="*/ 677942 w 2287661"/>
              <a:gd name="connsiteY321" fmla="*/ 705685 h 2878261"/>
              <a:gd name="connsiteX322" fmla="*/ 679131 w 2287661"/>
              <a:gd name="connsiteY322" fmla="*/ 704242 h 2878261"/>
              <a:gd name="connsiteX323" fmla="*/ 680470 w 2287661"/>
              <a:gd name="connsiteY323" fmla="*/ 703020 h 2878261"/>
              <a:gd name="connsiteX324" fmla="*/ 679429 w 2287661"/>
              <a:gd name="connsiteY324" fmla="*/ 701577 h 2878261"/>
              <a:gd name="connsiteX325" fmla="*/ 678388 w 2287661"/>
              <a:gd name="connsiteY325" fmla="*/ 700022 h 2878261"/>
              <a:gd name="connsiteX326" fmla="*/ 677793 w 2287661"/>
              <a:gd name="connsiteY326" fmla="*/ 698690 h 2878261"/>
              <a:gd name="connsiteX327" fmla="*/ 677049 w 2287661"/>
              <a:gd name="connsiteY327" fmla="*/ 697246 h 2878261"/>
              <a:gd name="connsiteX328" fmla="*/ 676306 w 2287661"/>
              <a:gd name="connsiteY328" fmla="*/ 695802 h 2878261"/>
              <a:gd name="connsiteX329" fmla="*/ 676008 w 2287661"/>
              <a:gd name="connsiteY329" fmla="*/ 694359 h 2878261"/>
              <a:gd name="connsiteX330" fmla="*/ 675414 w 2287661"/>
              <a:gd name="connsiteY330" fmla="*/ 691472 h 2878261"/>
              <a:gd name="connsiteX331" fmla="*/ 675116 w 2287661"/>
              <a:gd name="connsiteY331" fmla="*/ 688695 h 2878261"/>
              <a:gd name="connsiteX332" fmla="*/ 675414 w 2287661"/>
              <a:gd name="connsiteY332" fmla="*/ 685919 h 2878261"/>
              <a:gd name="connsiteX333" fmla="*/ 675711 w 2287661"/>
              <a:gd name="connsiteY333" fmla="*/ 682921 h 2878261"/>
              <a:gd name="connsiteX334" fmla="*/ 676157 w 2287661"/>
              <a:gd name="connsiteY334" fmla="*/ 680145 h 2878261"/>
              <a:gd name="connsiteX335" fmla="*/ 676901 w 2287661"/>
              <a:gd name="connsiteY335" fmla="*/ 677369 h 2878261"/>
              <a:gd name="connsiteX336" fmla="*/ 677793 w 2287661"/>
              <a:gd name="connsiteY336" fmla="*/ 674593 h 2878261"/>
              <a:gd name="connsiteX337" fmla="*/ 679429 w 2287661"/>
              <a:gd name="connsiteY337" fmla="*/ 668929 h 2878261"/>
              <a:gd name="connsiteX338" fmla="*/ 680023 w 2287661"/>
              <a:gd name="connsiteY338" fmla="*/ 666154 h 2878261"/>
              <a:gd name="connsiteX339" fmla="*/ 680767 w 2287661"/>
              <a:gd name="connsiteY339" fmla="*/ 663377 h 2878261"/>
              <a:gd name="connsiteX340" fmla="*/ 681213 w 2287661"/>
              <a:gd name="connsiteY340" fmla="*/ 660601 h 2878261"/>
              <a:gd name="connsiteX341" fmla="*/ 681659 w 2287661"/>
              <a:gd name="connsiteY341" fmla="*/ 657603 h 2878261"/>
              <a:gd name="connsiteX342" fmla="*/ 684782 w 2287661"/>
              <a:gd name="connsiteY342" fmla="*/ 606856 h 2878261"/>
              <a:gd name="connsiteX343" fmla="*/ 688053 w 2287661"/>
              <a:gd name="connsiteY343" fmla="*/ 556109 h 2878261"/>
              <a:gd name="connsiteX344" fmla="*/ 695043 w 2287661"/>
              <a:gd name="connsiteY344" fmla="*/ 454504 h 2878261"/>
              <a:gd name="connsiteX345" fmla="*/ 694447 w 2287661"/>
              <a:gd name="connsiteY345" fmla="*/ 438735 h 2878261"/>
              <a:gd name="connsiteX346" fmla="*/ 694447 w 2287661"/>
              <a:gd name="connsiteY346" fmla="*/ 430851 h 2878261"/>
              <a:gd name="connsiteX347" fmla="*/ 694745 w 2287661"/>
              <a:gd name="connsiteY347" fmla="*/ 423078 h 2878261"/>
              <a:gd name="connsiteX348" fmla="*/ 694894 w 2287661"/>
              <a:gd name="connsiteY348" fmla="*/ 419081 h 2878261"/>
              <a:gd name="connsiteX349" fmla="*/ 695488 w 2287661"/>
              <a:gd name="connsiteY349" fmla="*/ 415305 h 2878261"/>
              <a:gd name="connsiteX350" fmla="*/ 696381 w 2287661"/>
              <a:gd name="connsiteY350" fmla="*/ 411529 h 2878261"/>
              <a:gd name="connsiteX351" fmla="*/ 697422 w 2287661"/>
              <a:gd name="connsiteY351" fmla="*/ 407865 h 2878261"/>
              <a:gd name="connsiteX352" fmla="*/ 698760 w 2287661"/>
              <a:gd name="connsiteY352" fmla="*/ 404423 h 2878261"/>
              <a:gd name="connsiteX353" fmla="*/ 700247 w 2287661"/>
              <a:gd name="connsiteY353" fmla="*/ 400980 h 2878261"/>
              <a:gd name="connsiteX354" fmla="*/ 702032 w 2287661"/>
              <a:gd name="connsiteY354" fmla="*/ 397760 h 2878261"/>
              <a:gd name="connsiteX355" fmla="*/ 703816 w 2287661"/>
              <a:gd name="connsiteY355" fmla="*/ 394540 h 2878261"/>
              <a:gd name="connsiteX356" fmla="*/ 706047 w 2287661"/>
              <a:gd name="connsiteY356" fmla="*/ 391541 h 2878261"/>
              <a:gd name="connsiteX357" fmla="*/ 708426 w 2287661"/>
              <a:gd name="connsiteY357" fmla="*/ 388543 h 2878261"/>
              <a:gd name="connsiteX358" fmla="*/ 710805 w 2287661"/>
              <a:gd name="connsiteY358" fmla="*/ 385878 h 2878261"/>
              <a:gd name="connsiteX359" fmla="*/ 713482 w 2287661"/>
              <a:gd name="connsiteY359" fmla="*/ 383324 h 2878261"/>
              <a:gd name="connsiteX360" fmla="*/ 716307 w 2287661"/>
              <a:gd name="connsiteY360" fmla="*/ 380881 h 2878261"/>
              <a:gd name="connsiteX361" fmla="*/ 719281 w 2287661"/>
              <a:gd name="connsiteY361" fmla="*/ 378549 h 2878261"/>
              <a:gd name="connsiteX362" fmla="*/ 722255 w 2287661"/>
              <a:gd name="connsiteY362" fmla="*/ 376440 h 2878261"/>
              <a:gd name="connsiteX363" fmla="*/ 725527 w 2287661"/>
              <a:gd name="connsiteY363" fmla="*/ 374552 h 2878261"/>
              <a:gd name="connsiteX364" fmla="*/ 728799 w 2287661"/>
              <a:gd name="connsiteY364" fmla="*/ 372775 h 2878261"/>
              <a:gd name="connsiteX365" fmla="*/ 732219 w 2287661"/>
              <a:gd name="connsiteY365" fmla="*/ 371220 h 2878261"/>
              <a:gd name="connsiteX366" fmla="*/ 735490 w 2287661"/>
              <a:gd name="connsiteY366" fmla="*/ 369888 h 2878261"/>
              <a:gd name="connsiteX367" fmla="*/ 739059 w 2287661"/>
              <a:gd name="connsiteY367" fmla="*/ 368666 h 2878261"/>
              <a:gd name="connsiteX368" fmla="*/ 742776 w 2287661"/>
              <a:gd name="connsiteY368" fmla="*/ 367778 h 2878261"/>
              <a:gd name="connsiteX369" fmla="*/ 746345 w 2287661"/>
              <a:gd name="connsiteY369" fmla="*/ 367112 h 2878261"/>
              <a:gd name="connsiteX370" fmla="*/ 750063 w 2287661"/>
              <a:gd name="connsiteY370" fmla="*/ 366557 h 2878261"/>
              <a:gd name="connsiteX371" fmla="*/ 753780 w 2287661"/>
              <a:gd name="connsiteY371" fmla="*/ 366335 h 2878261"/>
              <a:gd name="connsiteX372" fmla="*/ 757647 w 2287661"/>
              <a:gd name="connsiteY372" fmla="*/ 366223 h 2878261"/>
              <a:gd name="connsiteX373" fmla="*/ 761364 w 2287661"/>
              <a:gd name="connsiteY373" fmla="*/ 366335 h 2878261"/>
              <a:gd name="connsiteX374" fmla="*/ 765082 w 2287661"/>
              <a:gd name="connsiteY374" fmla="*/ 366779 h 2878261"/>
              <a:gd name="connsiteX375" fmla="*/ 768799 w 2287661"/>
              <a:gd name="connsiteY375" fmla="*/ 367445 h 2878261"/>
              <a:gd name="connsiteX376" fmla="*/ 772517 w 2287661"/>
              <a:gd name="connsiteY376" fmla="*/ 368333 h 2878261"/>
              <a:gd name="connsiteX377" fmla="*/ 776235 w 2287661"/>
              <a:gd name="connsiteY377" fmla="*/ 369555 h 2878261"/>
              <a:gd name="connsiteX378" fmla="*/ 779803 w 2287661"/>
              <a:gd name="connsiteY378" fmla="*/ 370998 h 2878261"/>
              <a:gd name="connsiteX379" fmla="*/ 783521 w 2287661"/>
              <a:gd name="connsiteY379" fmla="*/ 372775 h 2878261"/>
              <a:gd name="connsiteX380" fmla="*/ 783819 w 2287661"/>
              <a:gd name="connsiteY380" fmla="*/ 372997 h 2878261"/>
              <a:gd name="connsiteX381" fmla="*/ 784265 w 2287661"/>
              <a:gd name="connsiteY381" fmla="*/ 373441 h 2878261"/>
              <a:gd name="connsiteX382" fmla="*/ 784860 w 2287661"/>
              <a:gd name="connsiteY382" fmla="*/ 374330 h 2878261"/>
              <a:gd name="connsiteX383" fmla="*/ 785157 w 2287661"/>
              <a:gd name="connsiteY383" fmla="*/ 375440 h 2878261"/>
              <a:gd name="connsiteX384" fmla="*/ 785752 w 2287661"/>
              <a:gd name="connsiteY384" fmla="*/ 376662 h 2878261"/>
              <a:gd name="connsiteX385" fmla="*/ 786347 w 2287661"/>
              <a:gd name="connsiteY385" fmla="*/ 379549 h 2878261"/>
              <a:gd name="connsiteX386" fmla="*/ 786793 w 2287661"/>
              <a:gd name="connsiteY386" fmla="*/ 380992 h 2878261"/>
              <a:gd name="connsiteX387" fmla="*/ 787090 w 2287661"/>
              <a:gd name="connsiteY387" fmla="*/ 382214 h 2878261"/>
              <a:gd name="connsiteX388" fmla="*/ 789767 w 2287661"/>
              <a:gd name="connsiteY388" fmla="*/ 382547 h 2878261"/>
              <a:gd name="connsiteX389" fmla="*/ 792295 w 2287661"/>
              <a:gd name="connsiteY389" fmla="*/ 382658 h 2878261"/>
              <a:gd name="connsiteX390" fmla="*/ 793633 w 2287661"/>
              <a:gd name="connsiteY390" fmla="*/ 380215 h 2878261"/>
              <a:gd name="connsiteX391" fmla="*/ 795120 w 2287661"/>
              <a:gd name="connsiteY391" fmla="*/ 378216 h 2878261"/>
              <a:gd name="connsiteX392" fmla="*/ 796607 w 2287661"/>
              <a:gd name="connsiteY392" fmla="*/ 376328 h 2878261"/>
              <a:gd name="connsiteX393" fmla="*/ 798094 w 2287661"/>
              <a:gd name="connsiteY393" fmla="*/ 374774 h 2878261"/>
              <a:gd name="connsiteX394" fmla="*/ 799581 w 2287661"/>
              <a:gd name="connsiteY394" fmla="*/ 373441 h 2878261"/>
              <a:gd name="connsiteX395" fmla="*/ 801217 w 2287661"/>
              <a:gd name="connsiteY395" fmla="*/ 372331 h 2878261"/>
              <a:gd name="connsiteX396" fmla="*/ 802704 w 2287661"/>
              <a:gd name="connsiteY396" fmla="*/ 371442 h 2878261"/>
              <a:gd name="connsiteX397" fmla="*/ 804339 w 2287661"/>
              <a:gd name="connsiteY397" fmla="*/ 370887 h 2878261"/>
              <a:gd name="connsiteX398" fmla="*/ 806124 w 2287661"/>
              <a:gd name="connsiteY398" fmla="*/ 370332 h 2878261"/>
              <a:gd name="connsiteX399" fmla="*/ 807611 w 2287661"/>
              <a:gd name="connsiteY399" fmla="*/ 370110 h 2878261"/>
              <a:gd name="connsiteX400" fmla="*/ 809247 w 2287661"/>
              <a:gd name="connsiteY400" fmla="*/ 369999 h 2878261"/>
              <a:gd name="connsiteX401" fmla="*/ 811180 w 2287661"/>
              <a:gd name="connsiteY401" fmla="*/ 369999 h 2878261"/>
              <a:gd name="connsiteX402" fmla="*/ 812816 w 2287661"/>
              <a:gd name="connsiteY402" fmla="*/ 370110 h 2878261"/>
              <a:gd name="connsiteX403" fmla="*/ 814600 w 2287661"/>
              <a:gd name="connsiteY403" fmla="*/ 370332 h 2878261"/>
              <a:gd name="connsiteX404" fmla="*/ 816236 w 2287661"/>
              <a:gd name="connsiteY404" fmla="*/ 370776 h 2878261"/>
              <a:gd name="connsiteX405" fmla="*/ 818169 w 2287661"/>
              <a:gd name="connsiteY405" fmla="*/ 371110 h 2878261"/>
              <a:gd name="connsiteX406" fmla="*/ 821738 w 2287661"/>
              <a:gd name="connsiteY406" fmla="*/ 372220 h 2878261"/>
              <a:gd name="connsiteX407" fmla="*/ 825307 w 2287661"/>
              <a:gd name="connsiteY407" fmla="*/ 373441 h 2878261"/>
              <a:gd name="connsiteX408" fmla="*/ 828728 w 2287661"/>
              <a:gd name="connsiteY408" fmla="*/ 374552 h 2878261"/>
              <a:gd name="connsiteX409" fmla="*/ 832593 w 2287661"/>
              <a:gd name="connsiteY409" fmla="*/ 375551 h 2878261"/>
              <a:gd name="connsiteX410" fmla="*/ 834229 w 2287661"/>
              <a:gd name="connsiteY410" fmla="*/ 376106 h 2878261"/>
              <a:gd name="connsiteX411" fmla="*/ 836014 w 2287661"/>
              <a:gd name="connsiteY411" fmla="*/ 376328 h 2878261"/>
              <a:gd name="connsiteX412" fmla="*/ 837798 w 2287661"/>
              <a:gd name="connsiteY412" fmla="*/ 376550 h 2878261"/>
              <a:gd name="connsiteX413" fmla="*/ 839434 w 2287661"/>
              <a:gd name="connsiteY413" fmla="*/ 376772 h 2878261"/>
              <a:gd name="connsiteX414" fmla="*/ 841218 w 2287661"/>
              <a:gd name="connsiteY414" fmla="*/ 376772 h 2878261"/>
              <a:gd name="connsiteX415" fmla="*/ 842854 w 2287661"/>
              <a:gd name="connsiteY415" fmla="*/ 376662 h 2878261"/>
              <a:gd name="connsiteX416" fmla="*/ 844490 w 2287661"/>
              <a:gd name="connsiteY416" fmla="*/ 376440 h 2878261"/>
              <a:gd name="connsiteX417" fmla="*/ 846274 w 2287661"/>
              <a:gd name="connsiteY417" fmla="*/ 375884 h 2878261"/>
              <a:gd name="connsiteX418" fmla="*/ 846274 w 2287661"/>
              <a:gd name="connsiteY418" fmla="*/ 376328 h 2878261"/>
              <a:gd name="connsiteX419" fmla="*/ 846125 w 2287661"/>
              <a:gd name="connsiteY419" fmla="*/ 377550 h 2878261"/>
              <a:gd name="connsiteX420" fmla="*/ 844936 w 2287661"/>
              <a:gd name="connsiteY420" fmla="*/ 381547 h 2878261"/>
              <a:gd name="connsiteX421" fmla="*/ 843152 w 2287661"/>
              <a:gd name="connsiteY421" fmla="*/ 386433 h 2878261"/>
              <a:gd name="connsiteX422" fmla="*/ 842408 w 2287661"/>
              <a:gd name="connsiteY422" fmla="*/ 388765 h 2878261"/>
              <a:gd name="connsiteX423" fmla="*/ 841367 w 2287661"/>
              <a:gd name="connsiteY423" fmla="*/ 390875 h 2878261"/>
              <a:gd name="connsiteX424" fmla="*/ 849100 w 2287661"/>
              <a:gd name="connsiteY424" fmla="*/ 397982 h 2878261"/>
              <a:gd name="connsiteX425" fmla="*/ 863078 w 2287661"/>
              <a:gd name="connsiteY425" fmla="*/ 398204 h 2878261"/>
              <a:gd name="connsiteX426" fmla="*/ 866795 w 2287661"/>
              <a:gd name="connsiteY426" fmla="*/ 395428 h 2878261"/>
              <a:gd name="connsiteX427" fmla="*/ 868431 w 2287661"/>
              <a:gd name="connsiteY427" fmla="*/ 394318 h 2878261"/>
              <a:gd name="connsiteX428" fmla="*/ 870216 w 2287661"/>
              <a:gd name="connsiteY428" fmla="*/ 393096 h 2878261"/>
              <a:gd name="connsiteX429" fmla="*/ 871851 w 2287661"/>
              <a:gd name="connsiteY429" fmla="*/ 392208 h 2878261"/>
              <a:gd name="connsiteX430" fmla="*/ 873487 w 2287661"/>
              <a:gd name="connsiteY430" fmla="*/ 391319 h 2878261"/>
              <a:gd name="connsiteX431" fmla="*/ 875272 w 2287661"/>
              <a:gd name="connsiteY431" fmla="*/ 390764 h 2878261"/>
              <a:gd name="connsiteX432" fmla="*/ 876759 w 2287661"/>
              <a:gd name="connsiteY432" fmla="*/ 390098 h 2878261"/>
              <a:gd name="connsiteX433" fmla="*/ 878543 w 2287661"/>
              <a:gd name="connsiteY433" fmla="*/ 389765 h 2878261"/>
              <a:gd name="connsiteX434" fmla="*/ 880030 w 2287661"/>
              <a:gd name="connsiteY434" fmla="*/ 389320 h 2878261"/>
              <a:gd name="connsiteX435" fmla="*/ 881517 w 2287661"/>
              <a:gd name="connsiteY435" fmla="*/ 389098 h 2878261"/>
              <a:gd name="connsiteX436" fmla="*/ 882855 w 2287661"/>
              <a:gd name="connsiteY436" fmla="*/ 388988 h 2878261"/>
              <a:gd name="connsiteX437" fmla="*/ 884342 w 2287661"/>
              <a:gd name="connsiteY437" fmla="*/ 388988 h 2878261"/>
              <a:gd name="connsiteX438" fmla="*/ 885829 w 2287661"/>
              <a:gd name="connsiteY438" fmla="*/ 389098 h 2878261"/>
              <a:gd name="connsiteX439" fmla="*/ 887168 w 2287661"/>
              <a:gd name="connsiteY439" fmla="*/ 389320 h 2878261"/>
              <a:gd name="connsiteX440" fmla="*/ 888506 w 2287661"/>
              <a:gd name="connsiteY440" fmla="*/ 389765 h 2878261"/>
              <a:gd name="connsiteX441" fmla="*/ 889845 w 2287661"/>
              <a:gd name="connsiteY441" fmla="*/ 390209 h 2878261"/>
              <a:gd name="connsiteX442" fmla="*/ 891034 w 2287661"/>
              <a:gd name="connsiteY442" fmla="*/ 390764 h 2878261"/>
              <a:gd name="connsiteX443" fmla="*/ 892373 w 2287661"/>
              <a:gd name="connsiteY443" fmla="*/ 391541 h 2878261"/>
              <a:gd name="connsiteX444" fmla="*/ 893562 w 2287661"/>
              <a:gd name="connsiteY444" fmla="*/ 392208 h 2878261"/>
              <a:gd name="connsiteX445" fmla="*/ 894752 w 2287661"/>
              <a:gd name="connsiteY445" fmla="*/ 393096 h 2878261"/>
              <a:gd name="connsiteX446" fmla="*/ 895793 w 2287661"/>
              <a:gd name="connsiteY446" fmla="*/ 394207 h 2878261"/>
              <a:gd name="connsiteX447" fmla="*/ 896834 w 2287661"/>
              <a:gd name="connsiteY447" fmla="*/ 395317 h 2878261"/>
              <a:gd name="connsiteX448" fmla="*/ 898023 w 2287661"/>
              <a:gd name="connsiteY448" fmla="*/ 396538 h 2878261"/>
              <a:gd name="connsiteX449" fmla="*/ 899808 w 2287661"/>
              <a:gd name="connsiteY449" fmla="*/ 399315 h 2878261"/>
              <a:gd name="connsiteX450" fmla="*/ 901741 w 2287661"/>
              <a:gd name="connsiteY450" fmla="*/ 402535 h 2878261"/>
              <a:gd name="connsiteX451" fmla="*/ 903228 w 2287661"/>
              <a:gd name="connsiteY451" fmla="*/ 406088 h 2878261"/>
              <a:gd name="connsiteX452" fmla="*/ 904566 w 2287661"/>
              <a:gd name="connsiteY452" fmla="*/ 410086 h 2878261"/>
              <a:gd name="connsiteX453" fmla="*/ 914827 w 2287661"/>
              <a:gd name="connsiteY453" fmla="*/ 441734 h 2878261"/>
              <a:gd name="connsiteX454" fmla="*/ 924939 w 2287661"/>
              <a:gd name="connsiteY454" fmla="*/ 473381 h 2878261"/>
              <a:gd name="connsiteX455" fmla="*/ 929846 w 2287661"/>
              <a:gd name="connsiteY455" fmla="*/ 489371 h 2878261"/>
              <a:gd name="connsiteX456" fmla="*/ 934754 w 2287661"/>
              <a:gd name="connsiteY456" fmla="*/ 505250 h 2878261"/>
              <a:gd name="connsiteX457" fmla="*/ 939363 w 2287661"/>
              <a:gd name="connsiteY457" fmla="*/ 521130 h 2878261"/>
              <a:gd name="connsiteX458" fmla="*/ 943973 w 2287661"/>
              <a:gd name="connsiteY458" fmla="*/ 537120 h 2878261"/>
              <a:gd name="connsiteX459" fmla="*/ 948137 w 2287661"/>
              <a:gd name="connsiteY459" fmla="*/ 553221 h 2878261"/>
              <a:gd name="connsiteX460" fmla="*/ 952003 w 2287661"/>
              <a:gd name="connsiteY460" fmla="*/ 569323 h 2878261"/>
              <a:gd name="connsiteX461" fmla="*/ 955720 w 2287661"/>
              <a:gd name="connsiteY461" fmla="*/ 585425 h 2878261"/>
              <a:gd name="connsiteX462" fmla="*/ 959141 w 2287661"/>
              <a:gd name="connsiteY462" fmla="*/ 601637 h 2878261"/>
              <a:gd name="connsiteX463" fmla="*/ 960776 w 2287661"/>
              <a:gd name="connsiteY463" fmla="*/ 609965 h 2878261"/>
              <a:gd name="connsiteX464" fmla="*/ 962114 w 2287661"/>
              <a:gd name="connsiteY464" fmla="*/ 618183 h 2878261"/>
              <a:gd name="connsiteX465" fmla="*/ 963453 w 2287661"/>
              <a:gd name="connsiteY465" fmla="*/ 626400 h 2878261"/>
              <a:gd name="connsiteX466" fmla="*/ 964642 w 2287661"/>
              <a:gd name="connsiteY466" fmla="*/ 634617 h 2878261"/>
              <a:gd name="connsiteX467" fmla="*/ 965832 w 2287661"/>
              <a:gd name="connsiteY467" fmla="*/ 642834 h 2878261"/>
              <a:gd name="connsiteX468" fmla="*/ 966873 w 2287661"/>
              <a:gd name="connsiteY468" fmla="*/ 651163 h 2878261"/>
              <a:gd name="connsiteX469" fmla="*/ 967617 w 2287661"/>
              <a:gd name="connsiteY469" fmla="*/ 659602 h 2878261"/>
              <a:gd name="connsiteX470" fmla="*/ 968360 w 2287661"/>
              <a:gd name="connsiteY470" fmla="*/ 667930 h 2878261"/>
              <a:gd name="connsiteX471" fmla="*/ 969996 w 2287661"/>
              <a:gd name="connsiteY471" fmla="*/ 670262 h 2878261"/>
              <a:gd name="connsiteX472" fmla="*/ 971334 w 2287661"/>
              <a:gd name="connsiteY472" fmla="*/ 672705 h 2878261"/>
              <a:gd name="connsiteX473" fmla="*/ 972375 w 2287661"/>
              <a:gd name="connsiteY473" fmla="*/ 675259 h 2878261"/>
              <a:gd name="connsiteX474" fmla="*/ 973267 w 2287661"/>
              <a:gd name="connsiteY474" fmla="*/ 677924 h 2878261"/>
              <a:gd name="connsiteX475" fmla="*/ 973862 w 2287661"/>
              <a:gd name="connsiteY475" fmla="*/ 680478 h 2878261"/>
              <a:gd name="connsiteX476" fmla="*/ 974457 w 2287661"/>
              <a:gd name="connsiteY476" fmla="*/ 683143 h 2878261"/>
              <a:gd name="connsiteX477" fmla="*/ 974754 w 2287661"/>
              <a:gd name="connsiteY477" fmla="*/ 685808 h 2878261"/>
              <a:gd name="connsiteX478" fmla="*/ 975052 w 2287661"/>
              <a:gd name="connsiteY478" fmla="*/ 688473 h 2878261"/>
              <a:gd name="connsiteX479" fmla="*/ 975349 w 2287661"/>
              <a:gd name="connsiteY479" fmla="*/ 693692 h 2878261"/>
              <a:gd name="connsiteX480" fmla="*/ 975498 w 2287661"/>
              <a:gd name="connsiteY480" fmla="*/ 699134 h 2878261"/>
              <a:gd name="connsiteX481" fmla="*/ 975646 w 2287661"/>
              <a:gd name="connsiteY481" fmla="*/ 704574 h 2878261"/>
              <a:gd name="connsiteX482" fmla="*/ 975944 w 2287661"/>
              <a:gd name="connsiteY482" fmla="*/ 709905 h 2878261"/>
              <a:gd name="connsiteX483" fmla="*/ 977877 w 2287661"/>
              <a:gd name="connsiteY483" fmla="*/ 714902 h 2878261"/>
              <a:gd name="connsiteX484" fmla="*/ 979513 w 2287661"/>
              <a:gd name="connsiteY484" fmla="*/ 719788 h 2878261"/>
              <a:gd name="connsiteX485" fmla="*/ 981000 w 2287661"/>
              <a:gd name="connsiteY485" fmla="*/ 724896 h 2878261"/>
              <a:gd name="connsiteX486" fmla="*/ 982338 w 2287661"/>
              <a:gd name="connsiteY486" fmla="*/ 729782 h 2878261"/>
              <a:gd name="connsiteX487" fmla="*/ 985164 w 2287661"/>
              <a:gd name="connsiteY487" fmla="*/ 739775 h 2878261"/>
              <a:gd name="connsiteX488" fmla="*/ 987395 w 2287661"/>
              <a:gd name="connsiteY488" fmla="*/ 749992 h 2878261"/>
              <a:gd name="connsiteX489" fmla="*/ 989327 w 2287661"/>
              <a:gd name="connsiteY489" fmla="*/ 760208 h 2878261"/>
              <a:gd name="connsiteX490" fmla="*/ 991112 w 2287661"/>
              <a:gd name="connsiteY490" fmla="*/ 770313 h 2878261"/>
              <a:gd name="connsiteX491" fmla="*/ 992599 w 2287661"/>
              <a:gd name="connsiteY491" fmla="*/ 780640 h 2878261"/>
              <a:gd name="connsiteX492" fmla="*/ 993937 w 2287661"/>
              <a:gd name="connsiteY492" fmla="*/ 790856 h 2878261"/>
              <a:gd name="connsiteX493" fmla="*/ 996465 w 2287661"/>
              <a:gd name="connsiteY493" fmla="*/ 811510 h 2878261"/>
              <a:gd name="connsiteX494" fmla="*/ 998845 w 2287661"/>
              <a:gd name="connsiteY494" fmla="*/ 832164 h 2878261"/>
              <a:gd name="connsiteX495" fmla="*/ 1000183 w 2287661"/>
              <a:gd name="connsiteY495" fmla="*/ 842380 h 2878261"/>
              <a:gd name="connsiteX496" fmla="*/ 1001521 w 2287661"/>
              <a:gd name="connsiteY496" fmla="*/ 852596 h 2878261"/>
              <a:gd name="connsiteX497" fmla="*/ 1003157 w 2287661"/>
              <a:gd name="connsiteY497" fmla="*/ 862923 h 2878261"/>
              <a:gd name="connsiteX498" fmla="*/ 1004941 w 2287661"/>
              <a:gd name="connsiteY498" fmla="*/ 873140 h 2878261"/>
              <a:gd name="connsiteX499" fmla="*/ 1008064 w 2287661"/>
              <a:gd name="connsiteY499" fmla="*/ 873140 h 2878261"/>
              <a:gd name="connsiteX500" fmla="*/ 1011038 w 2287661"/>
              <a:gd name="connsiteY500" fmla="*/ 873362 h 2878261"/>
              <a:gd name="connsiteX501" fmla="*/ 1011782 w 2287661"/>
              <a:gd name="connsiteY501" fmla="*/ 870252 h 2878261"/>
              <a:gd name="connsiteX502" fmla="*/ 1012079 w 2287661"/>
              <a:gd name="connsiteY502" fmla="*/ 867254 h 2878261"/>
              <a:gd name="connsiteX503" fmla="*/ 1012822 w 2287661"/>
              <a:gd name="connsiteY503" fmla="*/ 860925 h 2878261"/>
              <a:gd name="connsiteX504" fmla="*/ 1013120 w 2287661"/>
              <a:gd name="connsiteY504" fmla="*/ 854706 h 2878261"/>
              <a:gd name="connsiteX505" fmla="*/ 1013120 w 2287661"/>
              <a:gd name="connsiteY505" fmla="*/ 848377 h 2878261"/>
              <a:gd name="connsiteX506" fmla="*/ 1013120 w 2287661"/>
              <a:gd name="connsiteY506" fmla="*/ 842047 h 2878261"/>
              <a:gd name="connsiteX507" fmla="*/ 1012971 w 2287661"/>
              <a:gd name="connsiteY507" fmla="*/ 835829 h 2878261"/>
              <a:gd name="connsiteX508" fmla="*/ 1012228 w 2287661"/>
              <a:gd name="connsiteY508" fmla="*/ 823169 h 2878261"/>
              <a:gd name="connsiteX509" fmla="*/ 1012079 w 2287661"/>
              <a:gd name="connsiteY509" fmla="*/ 816840 h 2878261"/>
              <a:gd name="connsiteX510" fmla="*/ 1011931 w 2287661"/>
              <a:gd name="connsiteY510" fmla="*/ 810511 h 2878261"/>
              <a:gd name="connsiteX511" fmla="*/ 1012079 w 2287661"/>
              <a:gd name="connsiteY511" fmla="*/ 804181 h 2878261"/>
              <a:gd name="connsiteX512" fmla="*/ 1012377 w 2287661"/>
              <a:gd name="connsiteY512" fmla="*/ 797963 h 2878261"/>
              <a:gd name="connsiteX513" fmla="*/ 1013120 w 2287661"/>
              <a:gd name="connsiteY513" fmla="*/ 791633 h 2878261"/>
              <a:gd name="connsiteX514" fmla="*/ 1013418 w 2287661"/>
              <a:gd name="connsiteY514" fmla="*/ 788524 h 2878261"/>
              <a:gd name="connsiteX515" fmla="*/ 1014161 w 2287661"/>
              <a:gd name="connsiteY515" fmla="*/ 785415 h 2878261"/>
              <a:gd name="connsiteX516" fmla="*/ 1014607 w 2287661"/>
              <a:gd name="connsiteY516" fmla="*/ 782416 h 2878261"/>
              <a:gd name="connsiteX517" fmla="*/ 1015499 w 2287661"/>
              <a:gd name="connsiteY517" fmla="*/ 779196 h 2878261"/>
              <a:gd name="connsiteX518" fmla="*/ 1016391 w 2287661"/>
              <a:gd name="connsiteY518" fmla="*/ 776198 h 2878261"/>
              <a:gd name="connsiteX519" fmla="*/ 1017284 w 2287661"/>
              <a:gd name="connsiteY519" fmla="*/ 772978 h 2878261"/>
              <a:gd name="connsiteX520" fmla="*/ 1018176 w 2287661"/>
              <a:gd name="connsiteY520" fmla="*/ 770979 h 2878261"/>
              <a:gd name="connsiteX521" fmla="*/ 1018771 w 2287661"/>
              <a:gd name="connsiteY521" fmla="*/ 768869 h 2878261"/>
              <a:gd name="connsiteX522" fmla="*/ 1019217 w 2287661"/>
              <a:gd name="connsiteY522" fmla="*/ 766537 h 2878261"/>
              <a:gd name="connsiteX523" fmla="*/ 1019366 w 2287661"/>
              <a:gd name="connsiteY523" fmla="*/ 764427 h 2878261"/>
              <a:gd name="connsiteX524" fmla="*/ 1019663 w 2287661"/>
              <a:gd name="connsiteY524" fmla="*/ 759875 h 2878261"/>
              <a:gd name="connsiteX525" fmla="*/ 1019663 w 2287661"/>
              <a:gd name="connsiteY525" fmla="*/ 755433 h 2878261"/>
              <a:gd name="connsiteX526" fmla="*/ 1020109 w 2287661"/>
              <a:gd name="connsiteY526" fmla="*/ 750880 h 2878261"/>
              <a:gd name="connsiteX527" fmla="*/ 1020407 w 2287661"/>
              <a:gd name="connsiteY527" fmla="*/ 748659 h 2878261"/>
              <a:gd name="connsiteX528" fmla="*/ 1020853 w 2287661"/>
              <a:gd name="connsiteY528" fmla="*/ 746438 h 2878261"/>
              <a:gd name="connsiteX529" fmla="*/ 1021447 w 2287661"/>
              <a:gd name="connsiteY529" fmla="*/ 744217 h 2878261"/>
              <a:gd name="connsiteX530" fmla="*/ 1022191 w 2287661"/>
              <a:gd name="connsiteY530" fmla="*/ 742218 h 2878261"/>
              <a:gd name="connsiteX531" fmla="*/ 1023381 w 2287661"/>
              <a:gd name="connsiteY531" fmla="*/ 740220 h 2878261"/>
              <a:gd name="connsiteX532" fmla="*/ 1024868 w 2287661"/>
              <a:gd name="connsiteY532" fmla="*/ 738221 h 2878261"/>
              <a:gd name="connsiteX533" fmla="*/ 1025314 w 2287661"/>
              <a:gd name="connsiteY533" fmla="*/ 712903 h 2878261"/>
              <a:gd name="connsiteX534" fmla="*/ 1026057 w 2287661"/>
              <a:gd name="connsiteY534" fmla="*/ 687585 h 2878261"/>
              <a:gd name="connsiteX535" fmla="*/ 1026801 w 2287661"/>
              <a:gd name="connsiteY535" fmla="*/ 662156 h 2878261"/>
              <a:gd name="connsiteX536" fmla="*/ 1027991 w 2287661"/>
              <a:gd name="connsiteY536" fmla="*/ 637060 h 2878261"/>
              <a:gd name="connsiteX537" fmla="*/ 1029180 w 2287661"/>
              <a:gd name="connsiteY537" fmla="*/ 611742 h 2878261"/>
              <a:gd name="connsiteX538" fmla="*/ 1030667 w 2287661"/>
              <a:gd name="connsiteY538" fmla="*/ 586535 h 2878261"/>
              <a:gd name="connsiteX539" fmla="*/ 1032451 w 2287661"/>
              <a:gd name="connsiteY539" fmla="*/ 561217 h 2878261"/>
              <a:gd name="connsiteX540" fmla="*/ 1034236 w 2287661"/>
              <a:gd name="connsiteY540" fmla="*/ 536010 h 2878261"/>
              <a:gd name="connsiteX541" fmla="*/ 1036318 w 2287661"/>
              <a:gd name="connsiteY541" fmla="*/ 510803 h 2878261"/>
              <a:gd name="connsiteX542" fmla="*/ 1038697 w 2287661"/>
              <a:gd name="connsiteY542" fmla="*/ 485596 h 2878261"/>
              <a:gd name="connsiteX543" fmla="*/ 1041076 w 2287661"/>
              <a:gd name="connsiteY543" fmla="*/ 460500 h 2878261"/>
              <a:gd name="connsiteX544" fmla="*/ 1043604 w 2287661"/>
              <a:gd name="connsiteY544" fmla="*/ 435293 h 2878261"/>
              <a:gd name="connsiteX545" fmla="*/ 1046281 w 2287661"/>
              <a:gd name="connsiteY545" fmla="*/ 410086 h 2878261"/>
              <a:gd name="connsiteX546" fmla="*/ 1049107 w 2287661"/>
              <a:gd name="connsiteY546" fmla="*/ 384990 h 2878261"/>
              <a:gd name="connsiteX547" fmla="*/ 1052080 w 2287661"/>
              <a:gd name="connsiteY547" fmla="*/ 359894 h 2878261"/>
              <a:gd name="connsiteX548" fmla="*/ 1055204 w 2287661"/>
              <a:gd name="connsiteY548" fmla="*/ 334798 h 2878261"/>
              <a:gd name="connsiteX549" fmla="*/ 1055501 w 2287661"/>
              <a:gd name="connsiteY549" fmla="*/ 331689 h 2878261"/>
              <a:gd name="connsiteX550" fmla="*/ 1055947 w 2287661"/>
              <a:gd name="connsiteY550" fmla="*/ 328913 h 2878261"/>
              <a:gd name="connsiteX551" fmla="*/ 1056839 w 2287661"/>
              <a:gd name="connsiteY551" fmla="*/ 326248 h 2878261"/>
              <a:gd name="connsiteX552" fmla="*/ 1057731 w 2287661"/>
              <a:gd name="connsiteY552" fmla="*/ 323805 h 2878261"/>
              <a:gd name="connsiteX553" fmla="*/ 1058475 w 2287661"/>
              <a:gd name="connsiteY553" fmla="*/ 321473 h 2878261"/>
              <a:gd name="connsiteX554" fmla="*/ 1059664 w 2287661"/>
              <a:gd name="connsiteY554" fmla="*/ 319252 h 2878261"/>
              <a:gd name="connsiteX555" fmla="*/ 1061151 w 2287661"/>
              <a:gd name="connsiteY555" fmla="*/ 317142 h 2878261"/>
              <a:gd name="connsiteX556" fmla="*/ 1062639 w 2287661"/>
              <a:gd name="connsiteY556" fmla="*/ 315365 h 2878261"/>
              <a:gd name="connsiteX557" fmla="*/ 1064274 w 2287661"/>
              <a:gd name="connsiteY557" fmla="*/ 313811 h 2878261"/>
              <a:gd name="connsiteX558" fmla="*/ 1066208 w 2287661"/>
              <a:gd name="connsiteY558" fmla="*/ 312256 h 2878261"/>
              <a:gd name="connsiteX559" fmla="*/ 1068140 w 2287661"/>
              <a:gd name="connsiteY559" fmla="*/ 310813 h 2878261"/>
              <a:gd name="connsiteX560" fmla="*/ 1070371 w 2287661"/>
              <a:gd name="connsiteY560" fmla="*/ 309813 h 2878261"/>
              <a:gd name="connsiteX561" fmla="*/ 1072899 w 2287661"/>
              <a:gd name="connsiteY561" fmla="*/ 308814 h 2878261"/>
              <a:gd name="connsiteX562" fmla="*/ 1075427 w 2287661"/>
              <a:gd name="connsiteY562" fmla="*/ 308036 h 2878261"/>
              <a:gd name="connsiteX563" fmla="*/ 1078401 w 2287661"/>
              <a:gd name="connsiteY563" fmla="*/ 307592 h 2878261"/>
              <a:gd name="connsiteX564" fmla="*/ 1081375 w 2287661"/>
              <a:gd name="connsiteY564" fmla="*/ 307259 h 2878261"/>
              <a:gd name="connsiteX565" fmla="*/ 1087918 w 2287661"/>
              <a:gd name="connsiteY565" fmla="*/ 306815 h 2878261"/>
              <a:gd name="connsiteX566" fmla="*/ 1094163 w 2287661"/>
              <a:gd name="connsiteY566" fmla="*/ 306593 h 2878261"/>
              <a:gd name="connsiteX567" fmla="*/ 1106804 w 2287661"/>
              <a:gd name="connsiteY567" fmla="*/ 306148 h 2878261"/>
              <a:gd name="connsiteX568" fmla="*/ 1119592 w 2287661"/>
              <a:gd name="connsiteY568" fmla="*/ 305926 h 2878261"/>
              <a:gd name="connsiteX569" fmla="*/ 1132083 w 2287661"/>
              <a:gd name="connsiteY569" fmla="*/ 306038 h 2878261"/>
              <a:gd name="connsiteX570" fmla="*/ 1144872 w 2287661"/>
              <a:gd name="connsiteY570" fmla="*/ 306148 h 2878261"/>
              <a:gd name="connsiteX571" fmla="*/ 1157512 w 2287661"/>
              <a:gd name="connsiteY571" fmla="*/ 306371 h 2878261"/>
              <a:gd name="connsiteX572" fmla="*/ 1170300 w 2287661"/>
              <a:gd name="connsiteY572" fmla="*/ 306593 h 2878261"/>
              <a:gd name="connsiteX573" fmla="*/ 1182791 w 2287661"/>
              <a:gd name="connsiteY573" fmla="*/ 306704 h 2878261"/>
              <a:gd name="connsiteX574" fmla="*/ 1185319 w 2287661"/>
              <a:gd name="connsiteY574" fmla="*/ 306815 h 2878261"/>
              <a:gd name="connsiteX575" fmla="*/ 1187698 w 2287661"/>
              <a:gd name="connsiteY575" fmla="*/ 307037 h 2878261"/>
              <a:gd name="connsiteX576" fmla="*/ 1189929 w 2287661"/>
              <a:gd name="connsiteY576" fmla="*/ 307481 h 2878261"/>
              <a:gd name="connsiteX577" fmla="*/ 1192011 w 2287661"/>
              <a:gd name="connsiteY577" fmla="*/ 307925 h 2878261"/>
              <a:gd name="connsiteX578" fmla="*/ 1194093 w 2287661"/>
              <a:gd name="connsiteY578" fmla="*/ 308591 h 2878261"/>
              <a:gd name="connsiteX579" fmla="*/ 1195877 w 2287661"/>
              <a:gd name="connsiteY579" fmla="*/ 309369 h 2878261"/>
              <a:gd name="connsiteX580" fmla="*/ 1197810 w 2287661"/>
              <a:gd name="connsiteY580" fmla="*/ 310257 h 2878261"/>
              <a:gd name="connsiteX581" fmla="*/ 1199446 w 2287661"/>
              <a:gd name="connsiteY581" fmla="*/ 311257 h 2878261"/>
              <a:gd name="connsiteX582" fmla="*/ 1201082 w 2287661"/>
              <a:gd name="connsiteY582" fmla="*/ 312256 h 2878261"/>
              <a:gd name="connsiteX583" fmla="*/ 1202866 w 2287661"/>
              <a:gd name="connsiteY583" fmla="*/ 313366 h 2878261"/>
              <a:gd name="connsiteX584" fmla="*/ 1205840 w 2287661"/>
              <a:gd name="connsiteY584" fmla="*/ 315921 h 2878261"/>
              <a:gd name="connsiteX585" fmla="*/ 1208814 w 2287661"/>
              <a:gd name="connsiteY585" fmla="*/ 318586 h 2878261"/>
              <a:gd name="connsiteX586" fmla="*/ 1211640 w 2287661"/>
              <a:gd name="connsiteY586" fmla="*/ 321473 h 2878261"/>
              <a:gd name="connsiteX587" fmla="*/ 1217142 w 2287661"/>
              <a:gd name="connsiteY587" fmla="*/ 327136 h 2878261"/>
              <a:gd name="connsiteX588" fmla="*/ 1219818 w 2287661"/>
              <a:gd name="connsiteY588" fmla="*/ 330134 h 2878261"/>
              <a:gd name="connsiteX589" fmla="*/ 1222644 w 2287661"/>
              <a:gd name="connsiteY589" fmla="*/ 332577 h 2878261"/>
              <a:gd name="connsiteX590" fmla="*/ 1225767 w 2287661"/>
              <a:gd name="connsiteY590" fmla="*/ 335020 h 2878261"/>
              <a:gd name="connsiteX591" fmla="*/ 1227253 w 2287661"/>
              <a:gd name="connsiteY591" fmla="*/ 336131 h 2878261"/>
              <a:gd name="connsiteX592" fmla="*/ 1228890 w 2287661"/>
              <a:gd name="connsiteY592" fmla="*/ 337130 h 2878261"/>
              <a:gd name="connsiteX593" fmla="*/ 1230674 w 2287661"/>
              <a:gd name="connsiteY593" fmla="*/ 338018 h 2878261"/>
              <a:gd name="connsiteX594" fmla="*/ 1232309 w 2287661"/>
              <a:gd name="connsiteY594" fmla="*/ 338796 h 2878261"/>
              <a:gd name="connsiteX595" fmla="*/ 1234243 w 2287661"/>
              <a:gd name="connsiteY595" fmla="*/ 339573 h 2878261"/>
              <a:gd name="connsiteX596" fmla="*/ 1236027 w 2287661"/>
              <a:gd name="connsiteY596" fmla="*/ 340128 h 2878261"/>
              <a:gd name="connsiteX597" fmla="*/ 1237365 w 2287661"/>
              <a:gd name="connsiteY597" fmla="*/ 337574 h 2878261"/>
              <a:gd name="connsiteX598" fmla="*/ 1239001 w 2287661"/>
              <a:gd name="connsiteY598" fmla="*/ 335242 h 2878261"/>
              <a:gd name="connsiteX599" fmla="*/ 1240637 w 2287661"/>
              <a:gd name="connsiteY599" fmla="*/ 333243 h 2878261"/>
              <a:gd name="connsiteX600" fmla="*/ 1242273 w 2287661"/>
              <a:gd name="connsiteY600" fmla="*/ 331466 h 2878261"/>
              <a:gd name="connsiteX601" fmla="*/ 1244057 w 2287661"/>
              <a:gd name="connsiteY601" fmla="*/ 330134 h 2878261"/>
              <a:gd name="connsiteX602" fmla="*/ 1246139 w 2287661"/>
              <a:gd name="connsiteY602" fmla="*/ 328801 h 2878261"/>
              <a:gd name="connsiteX603" fmla="*/ 1247923 w 2287661"/>
              <a:gd name="connsiteY603" fmla="*/ 327802 h 2878261"/>
              <a:gd name="connsiteX604" fmla="*/ 1250154 w 2287661"/>
              <a:gd name="connsiteY604" fmla="*/ 327025 h 2878261"/>
              <a:gd name="connsiteX605" fmla="*/ 1252236 w 2287661"/>
              <a:gd name="connsiteY605" fmla="*/ 326470 h 2878261"/>
              <a:gd name="connsiteX606" fmla="*/ 1254318 w 2287661"/>
              <a:gd name="connsiteY606" fmla="*/ 326136 h 2878261"/>
              <a:gd name="connsiteX607" fmla="*/ 1256548 w 2287661"/>
              <a:gd name="connsiteY607" fmla="*/ 326026 h 2878261"/>
              <a:gd name="connsiteX608" fmla="*/ 1258779 w 2287661"/>
              <a:gd name="connsiteY608" fmla="*/ 326136 h 2878261"/>
              <a:gd name="connsiteX609" fmla="*/ 1261158 w 2287661"/>
              <a:gd name="connsiteY609" fmla="*/ 326470 h 2878261"/>
              <a:gd name="connsiteX610" fmla="*/ 1263389 w 2287661"/>
              <a:gd name="connsiteY610" fmla="*/ 326914 h 2878261"/>
              <a:gd name="connsiteX611" fmla="*/ 1265768 w 2287661"/>
              <a:gd name="connsiteY611" fmla="*/ 327580 h 2878261"/>
              <a:gd name="connsiteX612" fmla="*/ 1267998 w 2287661"/>
              <a:gd name="connsiteY612" fmla="*/ 328469 h 2878261"/>
              <a:gd name="connsiteX613" fmla="*/ 1270973 w 2287661"/>
              <a:gd name="connsiteY613" fmla="*/ 329579 h 2878261"/>
              <a:gd name="connsiteX614" fmla="*/ 1274095 w 2287661"/>
              <a:gd name="connsiteY614" fmla="*/ 330467 h 2878261"/>
              <a:gd name="connsiteX615" fmla="*/ 1276921 w 2287661"/>
              <a:gd name="connsiteY615" fmla="*/ 331134 h 2878261"/>
              <a:gd name="connsiteX616" fmla="*/ 1279746 w 2287661"/>
              <a:gd name="connsiteY616" fmla="*/ 331466 h 2878261"/>
              <a:gd name="connsiteX617" fmla="*/ 1282720 w 2287661"/>
              <a:gd name="connsiteY617" fmla="*/ 331689 h 2878261"/>
              <a:gd name="connsiteX618" fmla="*/ 1285546 w 2287661"/>
              <a:gd name="connsiteY618" fmla="*/ 331689 h 2878261"/>
              <a:gd name="connsiteX619" fmla="*/ 1288520 w 2287661"/>
              <a:gd name="connsiteY619" fmla="*/ 331466 h 2878261"/>
              <a:gd name="connsiteX620" fmla="*/ 1291345 w 2287661"/>
              <a:gd name="connsiteY620" fmla="*/ 331244 h 2878261"/>
              <a:gd name="connsiteX621" fmla="*/ 1294170 w 2287661"/>
              <a:gd name="connsiteY621" fmla="*/ 330800 h 2878261"/>
              <a:gd name="connsiteX622" fmla="*/ 1296996 w 2287661"/>
              <a:gd name="connsiteY622" fmla="*/ 330356 h 2878261"/>
              <a:gd name="connsiteX623" fmla="*/ 1302646 w 2287661"/>
              <a:gd name="connsiteY623" fmla="*/ 329246 h 2878261"/>
              <a:gd name="connsiteX624" fmla="*/ 1308297 w 2287661"/>
              <a:gd name="connsiteY624" fmla="*/ 327913 h 2878261"/>
              <a:gd name="connsiteX625" fmla="*/ 1313948 w 2287661"/>
              <a:gd name="connsiteY625" fmla="*/ 326803 h 2878261"/>
              <a:gd name="connsiteX626" fmla="*/ 1321086 w 2287661"/>
              <a:gd name="connsiteY626" fmla="*/ 326803 h 2878261"/>
              <a:gd name="connsiteX627" fmla="*/ 1328075 w 2287661"/>
              <a:gd name="connsiteY627" fmla="*/ 326914 h 2878261"/>
              <a:gd name="connsiteX628" fmla="*/ 1335064 w 2287661"/>
              <a:gd name="connsiteY628" fmla="*/ 327358 h 2878261"/>
              <a:gd name="connsiteX629" fmla="*/ 1342202 w 2287661"/>
              <a:gd name="connsiteY629" fmla="*/ 327691 h 2878261"/>
              <a:gd name="connsiteX630" fmla="*/ 1349042 w 2287661"/>
              <a:gd name="connsiteY630" fmla="*/ 328469 h 2878261"/>
              <a:gd name="connsiteX631" fmla="*/ 1355734 w 2287661"/>
              <a:gd name="connsiteY631" fmla="*/ 329357 h 2878261"/>
              <a:gd name="connsiteX632" fmla="*/ 1359154 w 2287661"/>
              <a:gd name="connsiteY632" fmla="*/ 329912 h 2878261"/>
              <a:gd name="connsiteX633" fmla="*/ 1362574 w 2287661"/>
              <a:gd name="connsiteY633" fmla="*/ 330578 h 2878261"/>
              <a:gd name="connsiteX634" fmla="*/ 1365995 w 2287661"/>
              <a:gd name="connsiteY634" fmla="*/ 331356 h 2878261"/>
              <a:gd name="connsiteX635" fmla="*/ 1369117 w 2287661"/>
              <a:gd name="connsiteY635" fmla="*/ 332133 h 2878261"/>
              <a:gd name="connsiteX636" fmla="*/ 1372537 w 2287661"/>
              <a:gd name="connsiteY636" fmla="*/ 333021 h 2878261"/>
              <a:gd name="connsiteX637" fmla="*/ 1375809 w 2287661"/>
              <a:gd name="connsiteY637" fmla="*/ 334021 h 2878261"/>
              <a:gd name="connsiteX638" fmla="*/ 1379080 w 2287661"/>
              <a:gd name="connsiteY638" fmla="*/ 335020 h 2878261"/>
              <a:gd name="connsiteX639" fmla="*/ 1382055 w 2287661"/>
              <a:gd name="connsiteY639" fmla="*/ 336241 h 2878261"/>
              <a:gd name="connsiteX640" fmla="*/ 1385326 w 2287661"/>
              <a:gd name="connsiteY640" fmla="*/ 337574 h 2878261"/>
              <a:gd name="connsiteX641" fmla="*/ 1388300 w 2287661"/>
              <a:gd name="connsiteY641" fmla="*/ 338906 h 2878261"/>
              <a:gd name="connsiteX642" fmla="*/ 1391572 w 2287661"/>
              <a:gd name="connsiteY642" fmla="*/ 340461 h 2878261"/>
              <a:gd name="connsiteX643" fmla="*/ 1394546 w 2287661"/>
              <a:gd name="connsiteY643" fmla="*/ 342127 h 2878261"/>
              <a:gd name="connsiteX644" fmla="*/ 1397519 w 2287661"/>
              <a:gd name="connsiteY644" fmla="*/ 343792 h 2878261"/>
              <a:gd name="connsiteX645" fmla="*/ 1400494 w 2287661"/>
              <a:gd name="connsiteY645" fmla="*/ 345680 h 2878261"/>
              <a:gd name="connsiteX646" fmla="*/ 1403468 w 2287661"/>
              <a:gd name="connsiteY646" fmla="*/ 347679 h 2878261"/>
              <a:gd name="connsiteX647" fmla="*/ 1406293 w 2287661"/>
              <a:gd name="connsiteY647" fmla="*/ 349678 h 2878261"/>
              <a:gd name="connsiteX648" fmla="*/ 1409119 w 2287661"/>
              <a:gd name="connsiteY648" fmla="*/ 352010 h 2878261"/>
              <a:gd name="connsiteX649" fmla="*/ 1412092 w 2287661"/>
              <a:gd name="connsiteY649" fmla="*/ 354453 h 2878261"/>
              <a:gd name="connsiteX650" fmla="*/ 1414769 w 2287661"/>
              <a:gd name="connsiteY650" fmla="*/ 356896 h 2878261"/>
              <a:gd name="connsiteX651" fmla="*/ 1417446 w 2287661"/>
              <a:gd name="connsiteY651" fmla="*/ 359561 h 2878261"/>
              <a:gd name="connsiteX652" fmla="*/ 1418189 w 2287661"/>
              <a:gd name="connsiteY652" fmla="*/ 357007 h 2878261"/>
              <a:gd name="connsiteX653" fmla="*/ 1418636 w 2287661"/>
              <a:gd name="connsiteY653" fmla="*/ 354564 h 2878261"/>
              <a:gd name="connsiteX654" fmla="*/ 1419230 w 2287661"/>
              <a:gd name="connsiteY654" fmla="*/ 351899 h 2878261"/>
              <a:gd name="connsiteX655" fmla="*/ 1419825 w 2287661"/>
              <a:gd name="connsiteY655" fmla="*/ 349456 h 2878261"/>
              <a:gd name="connsiteX656" fmla="*/ 1420272 w 2287661"/>
              <a:gd name="connsiteY656" fmla="*/ 348345 h 2878261"/>
              <a:gd name="connsiteX657" fmla="*/ 1420866 w 2287661"/>
              <a:gd name="connsiteY657" fmla="*/ 347235 h 2878261"/>
              <a:gd name="connsiteX658" fmla="*/ 1421610 w 2287661"/>
              <a:gd name="connsiteY658" fmla="*/ 346124 h 2878261"/>
              <a:gd name="connsiteX659" fmla="*/ 1422204 w 2287661"/>
              <a:gd name="connsiteY659" fmla="*/ 345236 h 2878261"/>
              <a:gd name="connsiteX660" fmla="*/ 1423245 w 2287661"/>
              <a:gd name="connsiteY660" fmla="*/ 344570 h 2878261"/>
              <a:gd name="connsiteX661" fmla="*/ 1424435 w 2287661"/>
              <a:gd name="connsiteY661" fmla="*/ 343904 h 2878261"/>
              <a:gd name="connsiteX662" fmla="*/ 1425625 w 2287661"/>
              <a:gd name="connsiteY662" fmla="*/ 343348 h 2878261"/>
              <a:gd name="connsiteX663" fmla="*/ 1427112 w 2287661"/>
              <a:gd name="connsiteY663" fmla="*/ 343015 h 2878261"/>
              <a:gd name="connsiteX664" fmla="*/ 1428450 w 2287661"/>
              <a:gd name="connsiteY664" fmla="*/ 342904 h 2878261"/>
              <a:gd name="connsiteX665" fmla="*/ 1429640 w 2287661"/>
              <a:gd name="connsiteY665" fmla="*/ 343015 h 2878261"/>
              <a:gd name="connsiteX666" fmla="*/ 1430680 w 2287661"/>
              <a:gd name="connsiteY666" fmla="*/ 343126 h 2878261"/>
              <a:gd name="connsiteX667" fmla="*/ 1431721 w 2287661"/>
              <a:gd name="connsiteY667" fmla="*/ 343459 h 2878261"/>
              <a:gd name="connsiteX668" fmla="*/ 1432614 w 2287661"/>
              <a:gd name="connsiteY668" fmla="*/ 343904 h 2878261"/>
              <a:gd name="connsiteX669" fmla="*/ 1433506 w 2287661"/>
              <a:gd name="connsiteY669" fmla="*/ 344570 h 2878261"/>
              <a:gd name="connsiteX670" fmla="*/ 1434249 w 2287661"/>
              <a:gd name="connsiteY670" fmla="*/ 345125 h 2878261"/>
              <a:gd name="connsiteX671" fmla="*/ 1434993 w 2287661"/>
              <a:gd name="connsiteY671" fmla="*/ 345902 h 2878261"/>
              <a:gd name="connsiteX672" fmla="*/ 1436183 w 2287661"/>
              <a:gd name="connsiteY672" fmla="*/ 347679 h 2878261"/>
              <a:gd name="connsiteX673" fmla="*/ 1437224 w 2287661"/>
              <a:gd name="connsiteY673" fmla="*/ 349678 h 2878261"/>
              <a:gd name="connsiteX674" fmla="*/ 1437967 w 2287661"/>
              <a:gd name="connsiteY674" fmla="*/ 351788 h 2878261"/>
              <a:gd name="connsiteX675" fmla="*/ 1438711 w 2287661"/>
              <a:gd name="connsiteY675" fmla="*/ 353897 h 2878261"/>
              <a:gd name="connsiteX676" fmla="*/ 1441090 w 2287661"/>
              <a:gd name="connsiteY676" fmla="*/ 363003 h 2878261"/>
              <a:gd name="connsiteX677" fmla="*/ 1443320 w 2287661"/>
              <a:gd name="connsiteY677" fmla="*/ 372220 h 2878261"/>
              <a:gd name="connsiteX678" fmla="*/ 1447633 w 2287661"/>
              <a:gd name="connsiteY678" fmla="*/ 390653 h 2878261"/>
              <a:gd name="connsiteX679" fmla="*/ 1448525 w 2287661"/>
              <a:gd name="connsiteY679" fmla="*/ 391653 h 2878261"/>
              <a:gd name="connsiteX680" fmla="*/ 1449268 w 2287661"/>
              <a:gd name="connsiteY680" fmla="*/ 392763 h 2878261"/>
              <a:gd name="connsiteX681" fmla="*/ 1449715 w 2287661"/>
              <a:gd name="connsiteY681" fmla="*/ 393873 h 2878261"/>
              <a:gd name="connsiteX682" fmla="*/ 1450161 w 2287661"/>
              <a:gd name="connsiteY682" fmla="*/ 395095 h 2878261"/>
              <a:gd name="connsiteX683" fmla="*/ 1450905 w 2287661"/>
              <a:gd name="connsiteY683" fmla="*/ 397427 h 2878261"/>
              <a:gd name="connsiteX684" fmla="*/ 1451350 w 2287661"/>
              <a:gd name="connsiteY684" fmla="*/ 399981 h 2878261"/>
              <a:gd name="connsiteX685" fmla="*/ 1451350 w 2287661"/>
              <a:gd name="connsiteY685" fmla="*/ 402646 h 2878261"/>
              <a:gd name="connsiteX686" fmla="*/ 1451350 w 2287661"/>
              <a:gd name="connsiteY686" fmla="*/ 405311 h 2878261"/>
              <a:gd name="connsiteX687" fmla="*/ 1450905 w 2287661"/>
              <a:gd name="connsiteY687" fmla="*/ 410863 h 2878261"/>
              <a:gd name="connsiteX688" fmla="*/ 1450756 w 2287661"/>
              <a:gd name="connsiteY688" fmla="*/ 413528 h 2878261"/>
              <a:gd name="connsiteX689" fmla="*/ 1450607 w 2287661"/>
              <a:gd name="connsiteY689" fmla="*/ 416304 h 2878261"/>
              <a:gd name="connsiteX690" fmla="*/ 1450756 w 2287661"/>
              <a:gd name="connsiteY690" fmla="*/ 418858 h 2878261"/>
              <a:gd name="connsiteX691" fmla="*/ 1451053 w 2287661"/>
              <a:gd name="connsiteY691" fmla="*/ 421523 h 2878261"/>
              <a:gd name="connsiteX692" fmla="*/ 1451796 w 2287661"/>
              <a:gd name="connsiteY692" fmla="*/ 423966 h 2878261"/>
              <a:gd name="connsiteX693" fmla="*/ 1452094 w 2287661"/>
              <a:gd name="connsiteY693" fmla="*/ 425077 h 2878261"/>
              <a:gd name="connsiteX694" fmla="*/ 1452837 w 2287661"/>
              <a:gd name="connsiteY694" fmla="*/ 426187 h 2878261"/>
              <a:gd name="connsiteX695" fmla="*/ 1453433 w 2287661"/>
              <a:gd name="connsiteY695" fmla="*/ 427298 h 2878261"/>
              <a:gd name="connsiteX696" fmla="*/ 1454324 w 2287661"/>
              <a:gd name="connsiteY696" fmla="*/ 428519 h 2878261"/>
              <a:gd name="connsiteX697" fmla="*/ 1455068 w 2287661"/>
              <a:gd name="connsiteY697" fmla="*/ 429518 h 2878261"/>
              <a:gd name="connsiteX698" fmla="*/ 1456258 w 2287661"/>
              <a:gd name="connsiteY698" fmla="*/ 430407 h 2878261"/>
              <a:gd name="connsiteX699" fmla="*/ 1457447 w 2287661"/>
              <a:gd name="connsiteY699" fmla="*/ 430851 h 2878261"/>
              <a:gd name="connsiteX700" fmla="*/ 1458637 w 2287661"/>
              <a:gd name="connsiteY700" fmla="*/ 431517 h 2878261"/>
              <a:gd name="connsiteX701" fmla="*/ 1460124 w 2287661"/>
              <a:gd name="connsiteY701" fmla="*/ 432406 h 2878261"/>
              <a:gd name="connsiteX702" fmla="*/ 1461314 w 2287661"/>
              <a:gd name="connsiteY702" fmla="*/ 433516 h 2878261"/>
              <a:gd name="connsiteX703" fmla="*/ 1489716 w 2287661"/>
              <a:gd name="connsiteY703" fmla="*/ 559551 h 2878261"/>
              <a:gd name="connsiteX704" fmla="*/ 1517970 w 2287661"/>
              <a:gd name="connsiteY704" fmla="*/ 685475 h 2878261"/>
              <a:gd name="connsiteX705" fmla="*/ 1519159 w 2287661"/>
              <a:gd name="connsiteY705" fmla="*/ 690583 h 2878261"/>
              <a:gd name="connsiteX706" fmla="*/ 1520646 w 2287661"/>
              <a:gd name="connsiteY706" fmla="*/ 695580 h 2878261"/>
              <a:gd name="connsiteX707" fmla="*/ 1521985 w 2287661"/>
              <a:gd name="connsiteY707" fmla="*/ 700577 h 2878261"/>
              <a:gd name="connsiteX708" fmla="*/ 1522431 w 2287661"/>
              <a:gd name="connsiteY708" fmla="*/ 703131 h 2878261"/>
              <a:gd name="connsiteX709" fmla="*/ 1522728 w 2287661"/>
              <a:gd name="connsiteY709" fmla="*/ 705796 h 2878261"/>
              <a:gd name="connsiteX710" fmla="*/ 1523174 w 2287661"/>
              <a:gd name="connsiteY710" fmla="*/ 708350 h 2878261"/>
              <a:gd name="connsiteX711" fmla="*/ 1523323 w 2287661"/>
              <a:gd name="connsiteY711" fmla="*/ 710793 h 2878261"/>
              <a:gd name="connsiteX712" fmla="*/ 1523323 w 2287661"/>
              <a:gd name="connsiteY712" fmla="*/ 713347 h 2878261"/>
              <a:gd name="connsiteX713" fmla="*/ 1523026 w 2287661"/>
              <a:gd name="connsiteY713" fmla="*/ 715901 h 2878261"/>
              <a:gd name="connsiteX714" fmla="*/ 1522431 w 2287661"/>
              <a:gd name="connsiteY714" fmla="*/ 718566 h 2878261"/>
              <a:gd name="connsiteX715" fmla="*/ 1521836 w 2287661"/>
              <a:gd name="connsiteY715" fmla="*/ 721120 h 2878261"/>
              <a:gd name="connsiteX716" fmla="*/ 1520795 w 2287661"/>
              <a:gd name="connsiteY716" fmla="*/ 723563 h 2878261"/>
              <a:gd name="connsiteX717" fmla="*/ 1519457 w 2287661"/>
              <a:gd name="connsiteY717" fmla="*/ 726228 h 2878261"/>
              <a:gd name="connsiteX718" fmla="*/ 1521093 w 2287661"/>
              <a:gd name="connsiteY718" fmla="*/ 727450 h 2878261"/>
              <a:gd name="connsiteX719" fmla="*/ 1522580 w 2287661"/>
              <a:gd name="connsiteY719" fmla="*/ 728671 h 2878261"/>
              <a:gd name="connsiteX720" fmla="*/ 1523918 w 2287661"/>
              <a:gd name="connsiteY720" fmla="*/ 730115 h 2878261"/>
              <a:gd name="connsiteX721" fmla="*/ 1525108 w 2287661"/>
              <a:gd name="connsiteY721" fmla="*/ 731447 h 2878261"/>
              <a:gd name="connsiteX722" fmla="*/ 1526297 w 2287661"/>
              <a:gd name="connsiteY722" fmla="*/ 732891 h 2878261"/>
              <a:gd name="connsiteX723" fmla="*/ 1527338 w 2287661"/>
              <a:gd name="connsiteY723" fmla="*/ 734335 h 2878261"/>
              <a:gd name="connsiteX724" fmla="*/ 1528230 w 2287661"/>
              <a:gd name="connsiteY724" fmla="*/ 736000 h 2878261"/>
              <a:gd name="connsiteX725" fmla="*/ 1529123 w 2287661"/>
              <a:gd name="connsiteY725" fmla="*/ 737666 h 2878261"/>
              <a:gd name="connsiteX726" fmla="*/ 1530461 w 2287661"/>
              <a:gd name="connsiteY726" fmla="*/ 741108 h 2878261"/>
              <a:gd name="connsiteX727" fmla="*/ 1531502 w 2287661"/>
              <a:gd name="connsiteY727" fmla="*/ 744662 h 2878261"/>
              <a:gd name="connsiteX728" fmla="*/ 1532245 w 2287661"/>
              <a:gd name="connsiteY728" fmla="*/ 748326 h 2878261"/>
              <a:gd name="connsiteX729" fmla="*/ 1532989 w 2287661"/>
              <a:gd name="connsiteY729" fmla="*/ 752101 h 2878261"/>
              <a:gd name="connsiteX730" fmla="*/ 1547859 w 2287661"/>
              <a:gd name="connsiteY730" fmla="*/ 827167 h 2878261"/>
              <a:gd name="connsiteX731" fmla="*/ 1563027 w 2287661"/>
              <a:gd name="connsiteY731" fmla="*/ 903122 h 2878261"/>
              <a:gd name="connsiteX732" fmla="*/ 1564663 w 2287661"/>
              <a:gd name="connsiteY732" fmla="*/ 901345 h 2878261"/>
              <a:gd name="connsiteX733" fmla="*/ 1566001 w 2287661"/>
              <a:gd name="connsiteY733" fmla="*/ 899568 h 2878261"/>
              <a:gd name="connsiteX734" fmla="*/ 1567042 w 2287661"/>
              <a:gd name="connsiteY734" fmla="*/ 897791 h 2878261"/>
              <a:gd name="connsiteX735" fmla="*/ 1567934 w 2287661"/>
              <a:gd name="connsiteY735" fmla="*/ 895793 h 2878261"/>
              <a:gd name="connsiteX736" fmla="*/ 1568381 w 2287661"/>
              <a:gd name="connsiteY736" fmla="*/ 893793 h 2878261"/>
              <a:gd name="connsiteX737" fmla="*/ 1568678 w 2287661"/>
              <a:gd name="connsiteY737" fmla="*/ 891795 h 2878261"/>
              <a:gd name="connsiteX738" fmla="*/ 1569124 w 2287661"/>
              <a:gd name="connsiteY738" fmla="*/ 887575 h 2878261"/>
              <a:gd name="connsiteX739" fmla="*/ 1569422 w 2287661"/>
              <a:gd name="connsiteY739" fmla="*/ 883356 h 2878261"/>
              <a:gd name="connsiteX740" fmla="*/ 1569570 w 2287661"/>
              <a:gd name="connsiteY740" fmla="*/ 881357 h 2878261"/>
              <a:gd name="connsiteX741" fmla="*/ 1569867 w 2287661"/>
              <a:gd name="connsiteY741" fmla="*/ 879358 h 2878261"/>
              <a:gd name="connsiteX742" fmla="*/ 1570462 w 2287661"/>
              <a:gd name="connsiteY742" fmla="*/ 877470 h 2878261"/>
              <a:gd name="connsiteX743" fmla="*/ 1571057 w 2287661"/>
              <a:gd name="connsiteY743" fmla="*/ 875583 h 2878261"/>
              <a:gd name="connsiteX744" fmla="*/ 1571950 w 2287661"/>
              <a:gd name="connsiteY744" fmla="*/ 873806 h 2878261"/>
              <a:gd name="connsiteX745" fmla="*/ 1573139 w 2287661"/>
              <a:gd name="connsiteY745" fmla="*/ 872140 h 2878261"/>
              <a:gd name="connsiteX746" fmla="*/ 1577154 w 2287661"/>
              <a:gd name="connsiteY746" fmla="*/ 875471 h 2878261"/>
              <a:gd name="connsiteX747" fmla="*/ 1577154 w 2287661"/>
              <a:gd name="connsiteY747" fmla="*/ 875249 h 2878261"/>
              <a:gd name="connsiteX748" fmla="*/ 1573139 w 2287661"/>
              <a:gd name="connsiteY748" fmla="*/ 872140 h 2878261"/>
              <a:gd name="connsiteX749" fmla="*/ 1573882 w 2287661"/>
              <a:gd name="connsiteY749" fmla="*/ 853485 h 2878261"/>
              <a:gd name="connsiteX750" fmla="*/ 1574180 w 2287661"/>
              <a:gd name="connsiteY750" fmla="*/ 844268 h 2878261"/>
              <a:gd name="connsiteX751" fmla="*/ 1574626 w 2287661"/>
              <a:gd name="connsiteY751" fmla="*/ 835051 h 2878261"/>
              <a:gd name="connsiteX752" fmla="*/ 1575221 w 2287661"/>
              <a:gd name="connsiteY752" fmla="*/ 825835 h 2878261"/>
              <a:gd name="connsiteX753" fmla="*/ 1575964 w 2287661"/>
              <a:gd name="connsiteY753" fmla="*/ 816507 h 2878261"/>
              <a:gd name="connsiteX754" fmla="*/ 1577154 w 2287661"/>
              <a:gd name="connsiteY754" fmla="*/ 807402 h 2878261"/>
              <a:gd name="connsiteX755" fmla="*/ 1578046 w 2287661"/>
              <a:gd name="connsiteY755" fmla="*/ 802849 h 2878261"/>
              <a:gd name="connsiteX756" fmla="*/ 1578938 w 2287661"/>
              <a:gd name="connsiteY756" fmla="*/ 798296 h 2878261"/>
              <a:gd name="connsiteX757" fmla="*/ 1578789 w 2287661"/>
              <a:gd name="connsiteY757" fmla="*/ 797185 h 2878261"/>
              <a:gd name="connsiteX758" fmla="*/ 1578641 w 2287661"/>
              <a:gd name="connsiteY758" fmla="*/ 796075 h 2878261"/>
              <a:gd name="connsiteX759" fmla="*/ 1578789 w 2287661"/>
              <a:gd name="connsiteY759" fmla="*/ 794742 h 2878261"/>
              <a:gd name="connsiteX760" fmla="*/ 1579087 w 2287661"/>
              <a:gd name="connsiteY760" fmla="*/ 793410 h 2878261"/>
              <a:gd name="connsiteX761" fmla="*/ 1579979 w 2287661"/>
              <a:gd name="connsiteY761" fmla="*/ 790634 h 2878261"/>
              <a:gd name="connsiteX762" fmla="*/ 1581169 w 2287661"/>
              <a:gd name="connsiteY762" fmla="*/ 787414 h 2878261"/>
              <a:gd name="connsiteX763" fmla="*/ 1594998 w 2287661"/>
              <a:gd name="connsiteY763" fmla="*/ 645610 h 2878261"/>
              <a:gd name="connsiteX764" fmla="*/ 1596039 w 2287661"/>
              <a:gd name="connsiteY764" fmla="*/ 641391 h 2878261"/>
              <a:gd name="connsiteX765" fmla="*/ 1596783 w 2287661"/>
              <a:gd name="connsiteY765" fmla="*/ 637282 h 2878261"/>
              <a:gd name="connsiteX766" fmla="*/ 1598121 w 2287661"/>
              <a:gd name="connsiteY766" fmla="*/ 628954 h 2878261"/>
              <a:gd name="connsiteX767" fmla="*/ 1598865 w 2287661"/>
              <a:gd name="connsiteY767" fmla="*/ 620514 h 2878261"/>
              <a:gd name="connsiteX768" fmla="*/ 1599757 w 2287661"/>
              <a:gd name="connsiteY768" fmla="*/ 612075 h 2878261"/>
              <a:gd name="connsiteX769" fmla="*/ 1600054 w 2287661"/>
              <a:gd name="connsiteY769" fmla="*/ 603636 h 2878261"/>
              <a:gd name="connsiteX770" fmla="*/ 1600501 w 2287661"/>
              <a:gd name="connsiteY770" fmla="*/ 595085 h 2878261"/>
              <a:gd name="connsiteX771" fmla="*/ 1600946 w 2287661"/>
              <a:gd name="connsiteY771" fmla="*/ 578095 h 2878261"/>
              <a:gd name="connsiteX772" fmla="*/ 1601393 w 2287661"/>
              <a:gd name="connsiteY772" fmla="*/ 561217 h 2878261"/>
              <a:gd name="connsiteX773" fmla="*/ 1601987 w 2287661"/>
              <a:gd name="connsiteY773" fmla="*/ 552666 h 2878261"/>
              <a:gd name="connsiteX774" fmla="*/ 1602582 w 2287661"/>
              <a:gd name="connsiteY774" fmla="*/ 544227 h 2878261"/>
              <a:gd name="connsiteX775" fmla="*/ 1603474 w 2287661"/>
              <a:gd name="connsiteY775" fmla="*/ 535677 h 2878261"/>
              <a:gd name="connsiteX776" fmla="*/ 1604664 w 2287661"/>
              <a:gd name="connsiteY776" fmla="*/ 527348 h 2878261"/>
              <a:gd name="connsiteX777" fmla="*/ 1605556 w 2287661"/>
              <a:gd name="connsiteY777" fmla="*/ 523129 h 2878261"/>
              <a:gd name="connsiteX778" fmla="*/ 1606449 w 2287661"/>
              <a:gd name="connsiteY778" fmla="*/ 519020 h 2878261"/>
              <a:gd name="connsiteX779" fmla="*/ 1607192 w 2287661"/>
              <a:gd name="connsiteY779" fmla="*/ 514801 h 2878261"/>
              <a:gd name="connsiteX780" fmla="*/ 1608382 w 2287661"/>
              <a:gd name="connsiteY780" fmla="*/ 510692 h 2878261"/>
              <a:gd name="connsiteX781" fmla="*/ 1608828 w 2287661"/>
              <a:gd name="connsiteY781" fmla="*/ 508471 h 2878261"/>
              <a:gd name="connsiteX782" fmla="*/ 1609125 w 2287661"/>
              <a:gd name="connsiteY782" fmla="*/ 506250 h 2878261"/>
              <a:gd name="connsiteX783" fmla="*/ 1609274 w 2287661"/>
              <a:gd name="connsiteY783" fmla="*/ 503918 h 2878261"/>
              <a:gd name="connsiteX784" fmla="*/ 1609274 w 2287661"/>
              <a:gd name="connsiteY784" fmla="*/ 501586 h 2878261"/>
              <a:gd name="connsiteX785" fmla="*/ 1609274 w 2287661"/>
              <a:gd name="connsiteY785" fmla="*/ 496811 h 2878261"/>
              <a:gd name="connsiteX786" fmla="*/ 1609274 w 2287661"/>
              <a:gd name="connsiteY786" fmla="*/ 492258 h 2878261"/>
              <a:gd name="connsiteX787" fmla="*/ 1609423 w 2287661"/>
              <a:gd name="connsiteY787" fmla="*/ 490037 h 2878261"/>
              <a:gd name="connsiteX788" fmla="*/ 1609571 w 2287661"/>
              <a:gd name="connsiteY788" fmla="*/ 487706 h 2878261"/>
              <a:gd name="connsiteX789" fmla="*/ 1609869 w 2287661"/>
              <a:gd name="connsiteY789" fmla="*/ 485485 h 2878261"/>
              <a:gd name="connsiteX790" fmla="*/ 1610612 w 2287661"/>
              <a:gd name="connsiteY790" fmla="*/ 483264 h 2878261"/>
              <a:gd name="connsiteX791" fmla="*/ 1611356 w 2287661"/>
              <a:gd name="connsiteY791" fmla="*/ 481043 h 2878261"/>
              <a:gd name="connsiteX792" fmla="*/ 1612248 w 2287661"/>
              <a:gd name="connsiteY792" fmla="*/ 479044 h 2878261"/>
              <a:gd name="connsiteX793" fmla="*/ 1613735 w 2287661"/>
              <a:gd name="connsiteY793" fmla="*/ 476935 h 2878261"/>
              <a:gd name="connsiteX794" fmla="*/ 1615222 w 2287661"/>
              <a:gd name="connsiteY794" fmla="*/ 474936 h 2878261"/>
              <a:gd name="connsiteX795" fmla="*/ 1615519 w 2287661"/>
              <a:gd name="connsiteY795" fmla="*/ 466940 h 2878261"/>
              <a:gd name="connsiteX796" fmla="*/ 1615817 w 2287661"/>
              <a:gd name="connsiteY796" fmla="*/ 459722 h 2878261"/>
              <a:gd name="connsiteX797" fmla="*/ 1616709 w 2287661"/>
              <a:gd name="connsiteY797" fmla="*/ 453171 h 2878261"/>
              <a:gd name="connsiteX798" fmla="*/ 1617304 w 2287661"/>
              <a:gd name="connsiteY798" fmla="*/ 450284 h 2878261"/>
              <a:gd name="connsiteX799" fmla="*/ 1617750 w 2287661"/>
              <a:gd name="connsiteY799" fmla="*/ 447286 h 2878261"/>
              <a:gd name="connsiteX800" fmla="*/ 1618494 w 2287661"/>
              <a:gd name="connsiteY800" fmla="*/ 444731 h 2878261"/>
              <a:gd name="connsiteX801" fmla="*/ 1619237 w 2287661"/>
              <a:gd name="connsiteY801" fmla="*/ 442178 h 2878261"/>
              <a:gd name="connsiteX802" fmla="*/ 1620130 w 2287661"/>
              <a:gd name="connsiteY802" fmla="*/ 439735 h 2878261"/>
              <a:gd name="connsiteX803" fmla="*/ 1621022 w 2287661"/>
              <a:gd name="connsiteY803" fmla="*/ 437625 h 2878261"/>
              <a:gd name="connsiteX804" fmla="*/ 1622211 w 2287661"/>
              <a:gd name="connsiteY804" fmla="*/ 435404 h 2878261"/>
              <a:gd name="connsiteX805" fmla="*/ 1623401 w 2287661"/>
              <a:gd name="connsiteY805" fmla="*/ 433516 h 2878261"/>
              <a:gd name="connsiteX806" fmla="*/ 1624590 w 2287661"/>
              <a:gd name="connsiteY806" fmla="*/ 431739 h 2878261"/>
              <a:gd name="connsiteX807" fmla="*/ 1625929 w 2287661"/>
              <a:gd name="connsiteY807" fmla="*/ 430074 h 2878261"/>
              <a:gd name="connsiteX808" fmla="*/ 1627416 w 2287661"/>
              <a:gd name="connsiteY808" fmla="*/ 428519 h 2878261"/>
              <a:gd name="connsiteX809" fmla="*/ 1629052 w 2287661"/>
              <a:gd name="connsiteY809" fmla="*/ 427076 h 2878261"/>
              <a:gd name="connsiteX810" fmla="*/ 1630985 w 2287661"/>
              <a:gd name="connsiteY810" fmla="*/ 425854 h 2878261"/>
              <a:gd name="connsiteX811" fmla="*/ 1632769 w 2287661"/>
              <a:gd name="connsiteY811" fmla="*/ 424633 h 2878261"/>
              <a:gd name="connsiteX812" fmla="*/ 1634851 w 2287661"/>
              <a:gd name="connsiteY812" fmla="*/ 423522 h 2878261"/>
              <a:gd name="connsiteX813" fmla="*/ 1637082 w 2287661"/>
              <a:gd name="connsiteY813" fmla="*/ 422634 h 2878261"/>
              <a:gd name="connsiteX814" fmla="*/ 1639312 w 2287661"/>
              <a:gd name="connsiteY814" fmla="*/ 421746 h 2878261"/>
              <a:gd name="connsiteX815" fmla="*/ 1641840 w 2287661"/>
              <a:gd name="connsiteY815" fmla="*/ 420968 h 2878261"/>
              <a:gd name="connsiteX816" fmla="*/ 1644368 w 2287661"/>
              <a:gd name="connsiteY816" fmla="*/ 420413 h 2878261"/>
              <a:gd name="connsiteX817" fmla="*/ 1647045 w 2287661"/>
              <a:gd name="connsiteY817" fmla="*/ 419747 h 2878261"/>
              <a:gd name="connsiteX818" fmla="*/ 1650167 w 2287661"/>
              <a:gd name="connsiteY818" fmla="*/ 419191 h 2878261"/>
              <a:gd name="connsiteX819" fmla="*/ 1653142 w 2287661"/>
              <a:gd name="connsiteY819" fmla="*/ 418858 h 2878261"/>
              <a:gd name="connsiteX820" fmla="*/ 1656413 w 2287661"/>
              <a:gd name="connsiteY820" fmla="*/ 418636 h 2878261"/>
              <a:gd name="connsiteX821" fmla="*/ 1659833 w 2287661"/>
              <a:gd name="connsiteY821" fmla="*/ 418303 h 2878261"/>
              <a:gd name="connsiteX822" fmla="*/ 1667120 w 2287661"/>
              <a:gd name="connsiteY822" fmla="*/ 418081 h 2878261"/>
              <a:gd name="connsiteX823" fmla="*/ 1684221 w 2287661"/>
              <a:gd name="connsiteY823" fmla="*/ 417970 h 2878261"/>
              <a:gd name="connsiteX824" fmla="*/ 1701322 w 2287661"/>
              <a:gd name="connsiteY824" fmla="*/ 417970 h 2878261"/>
              <a:gd name="connsiteX825" fmla="*/ 1708459 w 2287661"/>
              <a:gd name="connsiteY825" fmla="*/ 419747 h 2878261"/>
              <a:gd name="connsiteX826" fmla="*/ 1710690 w 2287661"/>
              <a:gd name="connsiteY826" fmla="*/ 420746 h 2878261"/>
              <a:gd name="connsiteX827" fmla="*/ 1713069 w 2287661"/>
              <a:gd name="connsiteY827" fmla="*/ 421523 h 2878261"/>
              <a:gd name="connsiteX828" fmla="*/ 1715448 w 2287661"/>
              <a:gd name="connsiteY828" fmla="*/ 422190 h 2878261"/>
              <a:gd name="connsiteX829" fmla="*/ 1717679 w 2287661"/>
              <a:gd name="connsiteY829" fmla="*/ 422634 h 2878261"/>
              <a:gd name="connsiteX830" fmla="*/ 1720059 w 2287661"/>
              <a:gd name="connsiteY830" fmla="*/ 423078 h 2878261"/>
              <a:gd name="connsiteX831" fmla="*/ 1722289 w 2287661"/>
              <a:gd name="connsiteY831" fmla="*/ 423300 h 2878261"/>
              <a:gd name="connsiteX832" fmla="*/ 1724668 w 2287661"/>
              <a:gd name="connsiteY832" fmla="*/ 423522 h 2878261"/>
              <a:gd name="connsiteX833" fmla="*/ 1727048 w 2287661"/>
              <a:gd name="connsiteY833" fmla="*/ 423522 h 2878261"/>
              <a:gd name="connsiteX834" fmla="*/ 1731806 w 2287661"/>
              <a:gd name="connsiteY834" fmla="*/ 423522 h 2878261"/>
              <a:gd name="connsiteX835" fmla="*/ 1736564 w 2287661"/>
              <a:gd name="connsiteY835" fmla="*/ 423300 h 2878261"/>
              <a:gd name="connsiteX836" fmla="*/ 1741323 w 2287661"/>
              <a:gd name="connsiteY836" fmla="*/ 422856 h 2878261"/>
              <a:gd name="connsiteX837" fmla="*/ 1746082 w 2287661"/>
              <a:gd name="connsiteY837" fmla="*/ 422412 h 2878261"/>
              <a:gd name="connsiteX838" fmla="*/ 1750840 w 2287661"/>
              <a:gd name="connsiteY838" fmla="*/ 421856 h 2878261"/>
              <a:gd name="connsiteX839" fmla="*/ 1755748 w 2287661"/>
              <a:gd name="connsiteY839" fmla="*/ 421412 h 2878261"/>
              <a:gd name="connsiteX840" fmla="*/ 1760506 w 2287661"/>
              <a:gd name="connsiteY840" fmla="*/ 421079 h 2878261"/>
              <a:gd name="connsiteX841" fmla="*/ 1765413 w 2287661"/>
              <a:gd name="connsiteY841" fmla="*/ 421079 h 2878261"/>
              <a:gd name="connsiteX842" fmla="*/ 1767792 w 2287661"/>
              <a:gd name="connsiteY842" fmla="*/ 421301 h 2878261"/>
              <a:gd name="connsiteX843" fmla="*/ 1770172 w 2287661"/>
              <a:gd name="connsiteY843" fmla="*/ 421412 h 2878261"/>
              <a:gd name="connsiteX844" fmla="*/ 1772551 w 2287661"/>
              <a:gd name="connsiteY844" fmla="*/ 421634 h 2878261"/>
              <a:gd name="connsiteX845" fmla="*/ 1775079 w 2287661"/>
              <a:gd name="connsiteY845" fmla="*/ 422190 h 2878261"/>
              <a:gd name="connsiteX846" fmla="*/ 1777458 w 2287661"/>
              <a:gd name="connsiteY846" fmla="*/ 422634 h 2878261"/>
              <a:gd name="connsiteX847" fmla="*/ 1779837 w 2287661"/>
              <a:gd name="connsiteY847" fmla="*/ 423300 h 2878261"/>
              <a:gd name="connsiteX848" fmla="*/ 1782216 w 2287661"/>
              <a:gd name="connsiteY848" fmla="*/ 424077 h 2878261"/>
              <a:gd name="connsiteX849" fmla="*/ 1784596 w 2287661"/>
              <a:gd name="connsiteY849" fmla="*/ 424966 h 2878261"/>
              <a:gd name="connsiteX850" fmla="*/ 1785637 w 2287661"/>
              <a:gd name="connsiteY850" fmla="*/ 425299 h 2878261"/>
              <a:gd name="connsiteX851" fmla="*/ 1786678 w 2287661"/>
              <a:gd name="connsiteY851" fmla="*/ 425521 h 2878261"/>
              <a:gd name="connsiteX852" fmla="*/ 1787421 w 2287661"/>
              <a:gd name="connsiteY852" fmla="*/ 425632 h 2878261"/>
              <a:gd name="connsiteX853" fmla="*/ 1788165 w 2287661"/>
              <a:gd name="connsiteY853" fmla="*/ 425632 h 2878261"/>
              <a:gd name="connsiteX854" fmla="*/ 1789057 w 2287661"/>
              <a:gd name="connsiteY854" fmla="*/ 425632 h 2878261"/>
              <a:gd name="connsiteX855" fmla="*/ 1789652 w 2287661"/>
              <a:gd name="connsiteY855" fmla="*/ 425410 h 2878261"/>
              <a:gd name="connsiteX856" fmla="*/ 1790247 w 2287661"/>
              <a:gd name="connsiteY856" fmla="*/ 425188 h 2878261"/>
              <a:gd name="connsiteX857" fmla="*/ 1790841 w 2287661"/>
              <a:gd name="connsiteY857" fmla="*/ 424855 h 2878261"/>
              <a:gd name="connsiteX858" fmla="*/ 1791882 w 2287661"/>
              <a:gd name="connsiteY858" fmla="*/ 423744 h 2878261"/>
              <a:gd name="connsiteX859" fmla="*/ 1792775 w 2287661"/>
              <a:gd name="connsiteY859" fmla="*/ 422523 h 2878261"/>
              <a:gd name="connsiteX860" fmla="*/ 1793369 w 2287661"/>
              <a:gd name="connsiteY860" fmla="*/ 420968 h 2878261"/>
              <a:gd name="connsiteX861" fmla="*/ 1793964 w 2287661"/>
              <a:gd name="connsiteY861" fmla="*/ 419303 h 2878261"/>
              <a:gd name="connsiteX862" fmla="*/ 1794410 w 2287661"/>
              <a:gd name="connsiteY862" fmla="*/ 417637 h 2878261"/>
              <a:gd name="connsiteX863" fmla="*/ 1794708 w 2287661"/>
              <a:gd name="connsiteY863" fmla="*/ 415527 h 2878261"/>
              <a:gd name="connsiteX864" fmla="*/ 1795451 w 2287661"/>
              <a:gd name="connsiteY864" fmla="*/ 411641 h 2878261"/>
              <a:gd name="connsiteX865" fmla="*/ 1796046 w 2287661"/>
              <a:gd name="connsiteY865" fmla="*/ 407754 h 2878261"/>
              <a:gd name="connsiteX866" fmla="*/ 1796641 w 2287661"/>
              <a:gd name="connsiteY866" fmla="*/ 406088 h 2878261"/>
              <a:gd name="connsiteX867" fmla="*/ 1796938 w 2287661"/>
              <a:gd name="connsiteY867" fmla="*/ 404423 h 2878261"/>
              <a:gd name="connsiteX868" fmla="*/ 1797979 w 2287661"/>
              <a:gd name="connsiteY868" fmla="*/ 401202 h 2878261"/>
              <a:gd name="connsiteX869" fmla="*/ 1798723 w 2287661"/>
              <a:gd name="connsiteY869" fmla="*/ 397982 h 2878261"/>
              <a:gd name="connsiteX870" fmla="*/ 1799169 w 2287661"/>
              <a:gd name="connsiteY870" fmla="*/ 394651 h 2878261"/>
              <a:gd name="connsiteX871" fmla="*/ 1799466 w 2287661"/>
              <a:gd name="connsiteY871" fmla="*/ 391208 h 2878261"/>
              <a:gd name="connsiteX872" fmla="*/ 1800210 w 2287661"/>
              <a:gd name="connsiteY872" fmla="*/ 384435 h 2878261"/>
              <a:gd name="connsiteX873" fmla="*/ 1800359 w 2287661"/>
              <a:gd name="connsiteY873" fmla="*/ 380992 h 2878261"/>
              <a:gd name="connsiteX874" fmla="*/ 1800656 w 2287661"/>
              <a:gd name="connsiteY874" fmla="*/ 377550 h 2878261"/>
              <a:gd name="connsiteX875" fmla="*/ 1801251 w 2287661"/>
              <a:gd name="connsiteY875" fmla="*/ 374330 h 2878261"/>
              <a:gd name="connsiteX876" fmla="*/ 1801845 w 2287661"/>
              <a:gd name="connsiteY876" fmla="*/ 370998 h 2878261"/>
              <a:gd name="connsiteX877" fmla="*/ 1802886 w 2287661"/>
              <a:gd name="connsiteY877" fmla="*/ 367778 h 2878261"/>
              <a:gd name="connsiteX878" fmla="*/ 1804076 w 2287661"/>
              <a:gd name="connsiteY878" fmla="*/ 364669 h 2878261"/>
              <a:gd name="connsiteX879" fmla="*/ 1804969 w 2287661"/>
              <a:gd name="connsiteY879" fmla="*/ 363225 h 2878261"/>
              <a:gd name="connsiteX880" fmla="*/ 1805712 w 2287661"/>
              <a:gd name="connsiteY880" fmla="*/ 361782 h 2878261"/>
              <a:gd name="connsiteX881" fmla="*/ 1806753 w 2287661"/>
              <a:gd name="connsiteY881" fmla="*/ 360338 h 2878261"/>
              <a:gd name="connsiteX882" fmla="*/ 1807794 w 2287661"/>
              <a:gd name="connsiteY882" fmla="*/ 359006 h 2878261"/>
              <a:gd name="connsiteX883" fmla="*/ 1809132 w 2287661"/>
              <a:gd name="connsiteY883" fmla="*/ 357562 h 2878261"/>
              <a:gd name="connsiteX884" fmla="*/ 1810470 w 2287661"/>
              <a:gd name="connsiteY884" fmla="*/ 356229 h 2878261"/>
              <a:gd name="connsiteX885" fmla="*/ 1811957 w 2287661"/>
              <a:gd name="connsiteY885" fmla="*/ 354897 h 2878261"/>
              <a:gd name="connsiteX886" fmla="*/ 1813593 w 2287661"/>
              <a:gd name="connsiteY886" fmla="*/ 353787 h 2878261"/>
              <a:gd name="connsiteX887" fmla="*/ 1813742 w 2287661"/>
              <a:gd name="connsiteY887" fmla="*/ 350899 h 2878261"/>
              <a:gd name="connsiteX888" fmla="*/ 1813891 w 2287661"/>
              <a:gd name="connsiteY888" fmla="*/ 348345 h 2878261"/>
              <a:gd name="connsiteX889" fmla="*/ 1814485 w 2287661"/>
              <a:gd name="connsiteY889" fmla="*/ 346124 h 2878261"/>
              <a:gd name="connsiteX890" fmla="*/ 1814783 w 2287661"/>
              <a:gd name="connsiteY890" fmla="*/ 344126 h 2878261"/>
              <a:gd name="connsiteX891" fmla="*/ 1815377 w 2287661"/>
              <a:gd name="connsiteY891" fmla="*/ 342460 h 2878261"/>
              <a:gd name="connsiteX892" fmla="*/ 1816121 w 2287661"/>
              <a:gd name="connsiteY892" fmla="*/ 341017 h 2878261"/>
              <a:gd name="connsiteX893" fmla="*/ 1816865 w 2287661"/>
              <a:gd name="connsiteY893" fmla="*/ 339684 h 2878261"/>
              <a:gd name="connsiteX894" fmla="*/ 1817608 w 2287661"/>
              <a:gd name="connsiteY894" fmla="*/ 338684 h 2878261"/>
              <a:gd name="connsiteX895" fmla="*/ 1818649 w 2287661"/>
              <a:gd name="connsiteY895" fmla="*/ 337796 h 2878261"/>
              <a:gd name="connsiteX896" fmla="*/ 1819690 w 2287661"/>
              <a:gd name="connsiteY896" fmla="*/ 337130 h 2878261"/>
              <a:gd name="connsiteX897" fmla="*/ 1820731 w 2287661"/>
              <a:gd name="connsiteY897" fmla="*/ 336686 h 2878261"/>
              <a:gd name="connsiteX898" fmla="*/ 1821921 w 2287661"/>
              <a:gd name="connsiteY898" fmla="*/ 336464 h 2878261"/>
              <a:gd name="connsiteX899" fmla="*/ 1823110 w 2287661"/>
              <a:gd name="connsiteY899" fmla="*/ 336131 h 2878261"/>
              <a:gd name="connsiteX900" fmla="*/ 1824300 w 2287661"/>
              <a:gd name="connsiteY900" fmla="*/ 336131 h 2878261"/>
              <a:gd name="connsiteX901" fmla="*/ 1825638 w 2287661"/>
              <a:gd name="connsiteY901" fmla="*/ 336131 h 2878261"/>
              <a:gd name="connsiteX902" fmla="*/ 1826828 w 2287661"/>
              <a:gd name="connsiteY902" fmla="*/ 336241 h 2878261"/>
              <a:gd name="connsiteX903" fmla="*/ 1829653 w 2287661"/>
              <a:gd name="connsiteY903" fmla="*/ 336797 h 2878261"/>
              <a:gd name="connsiteX904" fmla="*/ 1832330 w 2287661"/>
              <a:gd name="connsiteY904" fmla="*/ 337574 h 2878261"/>
              <a:gd name="connsiteX905" fmla="*/ 1838129 w 2287661"/>
              <a:gd name="connsiteY905" fmla="*/ 339240 h 2878261"/>
              <a:gd name="connsiteX906" fmla="*/ 1840806 w 2287661"/>
              <a:gd name="connsiteY906" fmla="*/ 339795 h 2878261"/>
              <a:gd name="connsiteX907" fmla="*/ 1842293 w 2287661"/>
              <a:gd name="connsiteY907" fmla="*/ 340128 h 2878261"/>
              <a:gd name="connsiteX908" fmla="*/ 1843631 w 2287661"/>
              <a:gd name="connsiteY908" fmla="*/ 340239 h 2878261"/>
              <a:gd name="connsiteX909" fmla="*/ 1844821 w 2287661"/>
              <a:gd name="connsiteY909" fmla="*/ 340350 h 2878261"/>
              <a:gd name="connsiteX910" fmla="*/ 1846159 w 2287661"/>
              <a:gd name="connsiteY910" fmla="*/ 340239 h 2878261"/>
              <a:gd name="connsiteX911" fmla="*/ 1847349 w 2287661"/>
              <a:gd name="connsiteY911" fmla="*/ 340128 h 2878261"/>
              <a:gd name="connsiteX912" fmla="*/ 1848539 w 2287661"/>
              <a:gd name="connsiteY912" fmla="*/ 339795 h 2878261"/>
              <a:gd name="connsiteX913" fmla="*/ 1850025 w 2287661"/>
              <a:gd name="connsiteY913" fmla="*/ 338240 h 2878261"/>
              <a:gd name="connsiteX914" fmla="*/ 1851662 w 2287661"/>
              <a:gd name="connsiteY914" fmla="*/ 336797 h 2878261"/>
              <a:gd name="connsiteX915" fmla="*/ 1853446 w 2287661"/>
              <a:gd name="connsiteY915" fmla="*/ 335687 h 2878261"/>
              <a:gd name="connsiteX916" fmla="*/ 1855081 w 2287661"/>
              <a:gd name="connsiteY916" fmla="*/ 334798 h 2878261"/>
              <a:gd name="connsiteX917" fmla="*/ 1857015 w 2287661"/>
              <a:gd name="connsiteY917" fmla="*/ 334132 h 2878261"/>
              <a:gd name="connsiteX918" fmla="*/ 1858650 w 2287661"/>
              <a:gd name="connsiteY918" fmla="*/ 333465 h 2878261"/>
              <a:gd name="connsiteX919" fmla="*/ 1860584 w 2287661"/>
              <a:gd name="connsiteY919" fmla="*/ 333132 h 2878261"/>
              <a:gd name="connsiteX920" fmla="*/ 1862368 w 2287661"/>
              <a:gd name="connsiteY920" fmla="*/ 333021 h 2878261"/>
              <a:gd name="connsiteX921" fmla="*/ 1864301 w 2287661"/>
              <a:gd name="connsiteY921" fmla="*/ 332910 h 2878261"/>
              <a:gd name="connsiteX922" fmla="*/ 1866085 w 2287661"/>
              <a:gd name="connsiteY922" fmla="*/ 332910 h 2878261"/>
              <a:gd name="connsiteX923" fmla="*/ 1868168 w 2287661"/>
              <a:gd name="connsiteY923" fmla="*/ 333021 h 2878261"/>
              <a:gd name="connsiteX924" fmla="*/ 1870101 w 2287661"/>
              <a:gd name="connsiteY924" fmla="*/ 333243 h 2878261"/>
              <a:gd name="connsiteX925" fmla="*/ 1873967 w 2287661"/>
              <a:gd name="connsiteY925" fmla="*/ 333799 h 2878261"/>
              <a:gd name="connsiteX926" fmla="*/ 1877833 w 2287661"/>
              <a:gd name="connsiteY926" fmla="*/ 334576 h 2878261"/>
              <a:gd name="connsiteX927" fmla="*/ 1898503 w 2287661"/>
              <a:gd name="connsiteY927" fmla="*/ 340239 h 2878261"/>
              <a:gd name="connsiteX928" fmla="*/ 1897908 w 2287661"/>
              <a:gd name="connsiteY928" fmla="*/ 339462 h 2878261"/>
              <a:gd name="connsiteX929" fmla="*/ 1898652 w 2287661"/>
              <a:gd name="connsiteY929" fmla="*/ 335464 h 2878261"/>
              <a:gd name="connsiteX930" fmla="*/ 1899842 w 2287661"/>
              <a:gd name="connsiteY930" fmla="*/ 331578 h 2878261"/>
              <a:gd name="connsiteX931" fmla="*/ 1901180 w 2287661"/>
              <a:gd name="connsiteY931" fmla="*/ 328246 h 2878261"/>
              <a:gd name="connsiteX932" fmla="*/ 1902667 w 2287661"/>
              <a:gd name="connsiteY932" fmla="*/ 325137 h 2878261"/>
              <a:gd name="connsiteX933" fmla="*/ 1904302 w 2287661"/>
              <a:gd name="connsiteY933" fmla="*/ 322472 h 2878261"/>
              <a:gd name="connsiteX934" fmla="*/ 1905938 w 2287661"/>
              <a:gd name="connsiteY934" fmla="*/ 320140 h 2878261"/>
              <a:gd name="connsiteX935" fmla="*/ 1907871 w 2287661"/>
              <a:gd name="connsiteY935" fmla="*/ 317919 h 2878261"/>
              <a:gd name="connsiteX936" fmla="*/ 1909953 w 2287661"/>
              <a:gd name="connsiteY936" fmla="*/ 316143 h 2878261"/>
              <a:gd name="connsiteX937" fmla="*/ 1911886 w 2287661"/>
              <a:gd name="connsiteY937" fmla="*/ 314477 h 2878261"/>
              <a:gd name="connsiteX938" fmla="*/ 1914117 w 2287661"/>
              <a:gd name="connsiteY938" fmla="*/ 313256 h 2878261"/>
              <a:gd name="connsiteX939" fmla="*/ 1916496 w 2287661"/>
              <a:gd name="connsiteY939" fmla="*/ 312145 h 2878261"/>
              <a:gd name="connsiteX940" fmla="*/ 1918875 w 2287661"/>
              <a:gd name="connsiteY940" fmla="*/ 311257 h 2878261"/>
              <a:gd name="connsiteX941" fmla="*/ 1921255 w 2287661"/>
              <a:gd name="connsiteY941" fmla="*/ 310479 h 2878261"/>
              <a:gd name="connsiteX942" fmla="*/ 1923783 w 2287661"/>
              <a:gd name="connsiteY942" fmla="*/ 309924 h 2878261"/>
              <a:gd name="connsiteX943" fmla="*/ 1926311 w 2287661"/>
              <a:gd name="connsiteY943" fmla="*/ 309591 h 2878261"/>
              <a:gd name="connsiteX944" fmla="*/ 1928987 w 2287661"/>
              <a:gd name="connsiteY944" fmla="*/ 309369 h 2878261"/>
              <a:gd name="connsiteX945" fmla="*/ 1931813 w 2287661"/>
              <a:gd name="connsiteY945" fmla="*/ 309147 h 2878261"/>
              <a:gd name="connsiteX946" fmla="*/ 1934490 w 2287661"/>
              <a:gd name="connsiteY946" fmla="*/ 309147 h 2878261"/>
              <a:gd name="connsiteX947" fmla="*/ 1937166 w 2287661"/>
              <a:gd name="connsiteY947" fmla="*/ 309369 h 2878261"/>
              <a:gd name="connsiteX948" fmla="*/ 1939843 w 2287661"/>
              <a:gd name="connsiteY948" fmla="*/ 309480 h 2878261"/>
              <a:gd name="connsiteX949" fmla="*/ 1945494 w 2287661"/>
              <a:gd name="connsiteY949" fmla="*/ 309924 h 2878261"/>
              <a:gd name="connsiteX950" fmla="*/ 1951144 w 2287661"/>
              <a:gd name="connsiteY950" fmla="*/ 310479 h 2878261"/>
              <a:gd name="connsiteX951" fmla="*/ 1956498 w 2287661"/>
              <a:gd name="connsiteY951" fmla="*/ 310923 h 2878261"/>
              <a:gd name="connsiteX952" fmla="*/ 1961702 w 2287661"/>
              <a:gd name="connsiteY952" fmla="*/ 311368 h 2878261"/>
              <a:gd name="connsiteX953" fmla="*/ 1964379 w 2287661"/>
              <a:gd name="connsiteY953" fmla="*/ 311368 h 2878261"/>
              <a:gd name="connsiteX954" fmla="*/ 1966907 w 2287661"/>
              <a:gd name="connsiteY954" fmla="*/ 311368 h 2878261"/>
              <a:gd name="connsiteX955" fmla="*/ 1969286 w 2287661"/>
              <a:gd name="connsiteY955" fmla="*/ 311257 h 2878261"/>
              <a:gd name="connsiteX956" fmla="*/ 1971666 w 2287661"/>
              <a:gd name="connsiteY956" fmla="*/ 310923 h 2878261"/>
              <a:gd name="connsiteX957" fmla="*/ 1974193 w 2287661"/>
              <a:gd name="connsiteY957" fmla="*/ 310590 h 2878261"/>
              <a:gd name="connsiteX958" fmla="*/ 1977019 w 2287661"/>
              <a:gd name="connsiteY958" fmla="*/ 310368 h 2878261"/>
              <a:gd name="connsiteX959" fmla="*/ 1980142 w 2287661"/>
              <a:gd name="connsiteY959" fmla="*/ 310257 h 2878261"/>
              <a:gd name="connsiteX960" fmla="*/ 1983264 w 2287661"/>
              <a:gd name="connsiteY960" fmla="*/ 310257 h 2878261"/>
              <a:gd name="connsiteX961" fmla="*/ 1986536 w 2287661"/>
              <a:gd name="connsiteY961" fmla="*/ 310368 h 2878261"/>
              <a:gd name="connsiteX962" fmla="*/ 1990105 w 2287661"/>
              <a:gd name="connsiteY962" fmla="*/ 310590 h 2878261"/>
              <a:gd name="connsiteX963" fmla="*/ 1993525 w 2287661"/>
              <a:gd name="connsiteY963" fmla="*/ 310923 h 2878261"/>
              <a:gd name="connsiteX964" fmla="*/ 1997243 w 2287661"/>
              <a:gd name="connsiteY964" fmla="*/ 311368 h 2878261"/>
              <a:gd name="connsiteX965" fmla="*/ 2000811 w 2287661"/>
              <a:gd name="connsiteY965" fmla="*/ 311812 h 2878261"/>
              <a:gd name="connsiteX966" fmla="*/ 2004529 w 2287661"/>
              <a:gd name="connsiteY966" fmla="*/ 312478 h 2878261"/>
              <a:gd name="connsiteX967" fmla="*/ 2008247 w 2287661"/>
              <a:gd name="connsiteY967" fmla="*/ 313256 h 2878261"/>
              <a:gd name="connsiteX968" fmla="*/ 2011815 w 2287661"/>
              <a:gd name="connsiteY968" fmla="*/ 314144 h 2878261"/>
              <a:gd name="connsiteX969" fmla="*/ 2015533 w 2287661"/>
              <a:gd name="connsiteY969" fmla="*/ 315032 h 2878261"/>
              <a:gd name="connsiteX970" fmla="*/ 2019102 w 2287661"/>
              <a:gd name="connsiteY970" fmla="*/ 316031 h 2878261"/>
              <a:gd name="connsiteX971" fmla="*/ 2022522 w 2287661"/>
              <a:gd name="connsiteY971" fmla="*/ 317142 h 2878261"/>
              <a:gd name="connsiteX972" fmla="*/ 2025794 w 2287661"/>
              <a:gd name="connsiteY972" fmla="*/ 318474 h 2878261"/>
              <a:gd name="connsiteX973" fmla="*/ 2030998 w 2287661"/>
              <a:gd name="connsiteY973" fmla="*/ 316920 h 2878261"/>
              <a:gd name="connsiteX974" fmla="*/ 2033526 w 2287661"/>
              <a:gd name="connsiteY974" fmla="*/ 316253 h 2878261"/>
              <a:gd name="connsiteX975" fmla="*/ 2036054 w 2287661"/>
              <a:gd name="connsiteY975" fmla="*/ 315699 h 2878261"/>
              <a:gd name="connsiteX976" fmla="*/ 2038433 w 2287661"/>
              <a:gd name="connsiteY976" fmla="*/ 315254 h 2878261"/>
              <a:gd name="connsiteX977" fmla="*/ 2040813 w 2287661"/>
              <a:gd name="connsiteY977" fmla="*/ 315032 h 2878261"/>
              <a:gd name="connsiteX978" fmla="*/ 2043192 w 2287661"/>
              <a:gd name="connsiteY978" fmla="*/ 314921 h 2878261"/>
              <a:gd name="connsiteX979" fmla="*/ 2045423 w 2287661"/>
              <a:gd name="connsiteY979" fmla="*/ 315032 h 2878261"/>
              <a:gd name="connsiteX980" fmla="*/ 2046612 w 2287661"/>
              <a:gd name="connsiteY980" fmla="*/ 315254 h 2878261"/>
              <a:gd name="connsiteX981" fmla="*/ 2047504 w 2287661"/>
              <a:gd name="connsiteY981" fmla="*/ 315476 h 2878261"/>
              <a:gd name="connsiteX982" fmla="*/ 2048545 w 2287661"/>
              <a:gd name="connsiteY982" fmla="*/ 315921 h 2878261"/>
              <a:gd name="connsiteX983" fmla="*/ 2049586 w 2287661"/>
              <a:gd name="connsiteY983" fmla="*/ 316253 h 2878261"/>
              <a:gd name="connsiteX984" fmla="*/ 2050627 w 2287661"/>
              <a:gd name="connsiteY984" fmla="*/ 316809 h 2878261"/>
              <a:gd name="connsiteX985" fmla="*/ 2051668 w 2287661"/>
              <a:gd name="connsiteY985" fmla="*/ 317475 h 2878261"/>
              <a:gd name="connsiteX986" fmla="*/ 2052709 w 2287661"/>
              <a:gd name="connsiteY986" fmla="*/ 318030 h 2878261"/>
              <a:gd name="connsiteX987" fmla="*/ 2053452 w 2287661"/>
              <a:gd name="connsiteY987" fmla="*/ 318918 h 2878261"/>
              <a:gd name="connsiteX988" fmla="*/ 2054493 w 2287661"/>
              <a:gd name="connsiteY988" fmla="*/ 319807 h 2878261"/>
              <a:gd name="connsiteX989" fmla="*/ 2055386 w 2287661"/>
              <a:gd name="connsiteY989" fmla="*/ 320806 h 2878261"/>
              <a:gd name="connsiteX990" fmla="*/ 2056278 w 2287661"/>
              <a:gd name="connsiteY990" fmla="*/ 322028 h 2878261"/>
              <a:gd name="connsiteX991" fmla="*/ 2056873 w 2287661"/>
              <a:gd name="connsiteY991" fmla="*/ 323249 h 2878261"/>
              <a:gd name="connsiteX992" fmla="*/ 2058360 w 2287661"/>
              <a:gd name="connsiteY992" fmla="*/ 326136 h 2878261"/>
              <a:gd name="connsiteX993" fmla="*/ 2059847 w 2287661"/>
              <a:gd name="connsiteY993" fmla="*/ 329690 h 2878261"/>
              <a:gd name="connsiteX994" fmla="*/ 2060442 w 2287661"/>
              <a:gd name="connsiteY994" fmla="*/ 331022 h 2878261"/>
              <a:gd name="connsiteX995" fmla="*/ 2061036 w 2287661"/>
              <a:gd name="connsiteY995" fmla="*/ 332244 h 2878261"/>
              <a:gd name="connsiteX996" fmla="*/ 2061780 w 2287661"/>
              <a:gd name="connsiteY996" fmla="*/ 333354 h 2878261"/>
              <a:gd name="connsiteX997" fmla="*/ 2062672 w 2287661"/>
              <a:gd name="connsiteY997" fmla="*/ 334576 h 2878261"/>
              <a:gd name="connsiteX998" fmla="*/ 2063713 w 2287661"/>
              <a:gd name="connsiteY998" fmla="*/ 335575 h 2878261"/>
              <a:gd name="connsiteX999" fmla="*/ 2064754 w 2287661"/>
              <a:gd name="connsiteY999" fmla="*/ 336464 h 2878261"/>
              <a:gd name="connsiteX1000" fmla="*/ 2065944 w 2287661"/>
              <a:gd name="connsiteY1000" fmla="*/ 337352 h 2878261"/>
              <a:gd name="connsiteX1001" fmla="*/ 2067282 w 2287661"/>
              <a:gd name="connsiteY1001" fmla="*/ 338018 h 2878261"/>
              <a:gd name="connsiteX1002" fmla="*/ 2068472 w 2287661"/>
              <a:gd name="connsiteY1002" fmla="*/ 338684 h 2878261"/>
              <a:gd name="connsiteX1003" fmla="*/ 2069959 w 2287661"/>
              <a:gd name="connsiteY1003" fmla="*/ 339240 h 2878261"/>
              <a:gd name="connsiteX1004" fmla="*/ 2071446 w 2287661"/>
              <a:gd name="connsiteY1004" fmla="*/ 339684 h 2878261"/>
              <a:gd name="connsiteX1005" fmla="*/ 2072933 w 2287661"/>
              <a:gd name="connsiteY1005" fmla="*/ 340017 h 2878261"/>
              <a:gd name="connsiteX1006" fmla="*/ 2074568 w 2287661"/>
              <a:gd name="connsiteY1006" fmla="*/ 340128 h 2878261"/>
              <a:gd name="connsiteX1007" fmla="*/ 2076205 w 2287661"/>
              <a:gd name="connsiteY1007" fmla="*/ 340017 h 2878261"/>
              <a:gd name="connsiteX1008" fmla="*/ 2077989 w 2287661"/>
              <a:gd name="connsiteY1008" fmla="*/ 339795 h 2878261"/>
              <a:gd name="connsiteX1009" fmla="*/ 2079624 w 2287661"/>
              <a:gd name="connsiteY1009" fmla="*/ 339462 h 2878261"/>
              <a:gd name="connsiteX1010" fmla="*/ 2081112 w 2287661"/>
              <a:gd name="connsiteY1010" fmla="*/ 336575 h 2878261"/>
              <a:gd name="connsiteX1011" fmla="*/ 2082599 w 2287661"/>
              <a:gd name="connsiteY1011" fmla="*/ 334243 h 2878261"/>
              <a:gd name="connsiteX1012" fmla="*/ 2084086 w 2287661"/>
              <a:gd name="connsiteY1012" fmla="*/ 332466 h 2878261"/>
              <a:gd name="connsiteX1013" fmla="*/ 2085424 w 2287661"/>
              <a:gd name="connsiteY1013" fmla="*/ 331244 h 2878261"/>
              <a:gd name="connsiteX1014" fmla="*/ 2086019 w 2287661"/>
              <a:gd name="connsiteY1014" fmla="*/ 330800 h 2878261"/>
              <a:gd name="connsiteX1015" fmla="*/ 2086762 w 2287661"/>
              <a:gd name="connsiteY1015" fmla="*/ 330578 h 2878261"/>
              <a:gd name="connsiteX1016" fmla="*/ 2087208 w 2287661"/>
              <a:gd name="connsiteY1016" fmla="*/ 330356 h 2878261"/>
              <a:gd name="connsiteX1017" fmla="*/ 2087803 w 2287661"/>
              <a:gd name="connsiteY1017" fmla="*/ 330245 h 2878261"/>
              <a:gd name="connsiteX1018" fmla="*/ 2088398 w 2287661"/>
              <a:gd name="connsiteY1018" fmla="*/ 330245 h 2878261"/>
              <a:gd name="connsiteX1019" fmla="*/ 2088993 w 2287661"/>
              <a:gd name="connsiteY1019" fmla="*/ 330356 h 2878261"/>
              <a:gd name="connsiteX1020" fmla="*/ 2089439 w 2287661"/>
              <a:gd name="connsiteY1020" fmla="*/ 330578 h 2878261"/>
              <a:gd name="connsiteX1021" fmla="*/ 2089885 w 2287661"/>
              <a:gd name="connsiteY1021" fmla="*/ 330800 h 2878261"/>
              <a:gd name="connsiteX1022" fmla="*/ 2090926 w 2287661"/>
              <a:gd name="connsiteY1022" fmla="*/ 331578 h 2878261"/>
              <a:gd name="connsiteX1023" fmla="*/ 2091818 w 2287661"/>
              <a:gd name="connsiteY1023" fmla="*/ 332577 h 2878261"/>
              <a:gd name="connsiteX1024" fmla="*/ 2092710 w 2287661"/>
              <a:gd name="connsiteY1024" fmla="*/ 333910 h 2878261"/>
              <a:gd name="connsiteX1025" fmla="*/ 2093454 w 2287661"/>
              <a:gd name="connsiteY1025" fmla="*/ 335464 h 2878261"/>
              <a:gd name="connsiteX1026" fmla="*/ 2095090 w 2287661"/>
              <a:gd name="connsiteY1026" fmla="*/ 338684 h 2878261"/>
              <a:gd name="connsiteX1027" fmla="*/ 2096279 w 2287661"/>
              <a:gd name="connsiteY1027" fmla="*/ 342349 h 2878261"/>
              <a:gd name="connsiteX1028" fmla="*/ 2099253 w 2287661"/>
              <a:gd name="connsiteY1028" fmla="*/ 351344 h 2878261"/>
              <a:gd name="connsiteX1029" fmla="*/ 2102228 w 2287661"/>
              <a:gd name="connsiteY1029" fmla="*/ 360338 h 2878261"/>
              <a:gd name="connsiteX1030" fmla="*/ 2104904 w 2287661"/>
              <a:gd name="connsiteY1030" fmla="*/ 369333 h 2878261"/>
              <a:gd name="connsiteX1031" fmla="*/ 2107432 w 2287661"/>
              <a:gd name="connsiteY1031" fmla="*/ 378327 h 2878261"/>
              <a:gd name="connsiteX1032" fmla="*/ 2109811 w 2287661"/>
              <a:gd name="connsiteY1032" fmla="*/ 387433 h 2878261"/>
              <a:gd name="connsiteX1033" fmla="*/ 2112191 w 2287661"/>
              <a:gd name="connsiteY1033" fmla="*/ 396538 h 2878261"/>
              <a:gd name="connsiteX1034" fmla="*/ 2114272 w 2287661"/>
              <a:gd name="connsiteY1034" fmla="*/ 405644 h 2878261"/>
              <a:gd name="connsiteX1035" fmla="*/ 2116206 w 2287661"/>
              <a:gd name="connsiteY1035" fmla="*/ 414972 h 2878261"/>
              <a:gd name="connsiteX1036" fmla="*/ 2117990 w 2287661"/>
              <a:gd name="connsiteY1036" fmla="*/ 424188 h 2878261"/>
              <a:gd name="connsiteX1037" fmla="*/ 2119477 w 2287661"/>
              <a:gd name="connsiteY1037" fmla="*/ 433405 h 2878261"/>
              <a:gd name="connsiteX1038" fmla="*/ 2120816 w 2287661"/>
              <a:gd name="connsiteY1038" fmla="*/ 442622 h 2878261"/>
              <a:gd name="connsiteX1039" fmla="*/ 2122005 w 2287661"/>
              <a:gd name="connsiteY1039" fmla="*/ 452061 h 2878261"/>
              <a:gd name="connsiteX1040" fmla="*/ 2122897 w 2287661"/>
              <a:gd name="connsiteY1040" fmla="*/ 461388 h 2878261"/>
              <a:gd name="connsiteX1041" fmla="*/ 2123641 w 2287661"/>
              <a:gd name="connsiteY1041" fmla="*/ 470716 h 2878261"/>
              <a:gd name="connsiteX1042" fmla="*/ 2124236 w 2287661"/>
              <a:gd name="connsiteY1042" fmla="*/ 480266 h 2878261"/>
              <a:gd name="connsiteX1043" fmla="*/ 2124385 w 2287661"/>
              <a:gd name="connsiteY1043" fmla="*/ 489705 h 2878261"/>
              <a:gd name="connsiteX1044" fmla="*/ 2128251 w 2287661"/>
              <a:gd name="connsiteY1044" fmla="*/ 512690 h 2878261"/>
              <a:gd name="connsiteX1045" fmla="*/ 2130184 w 2287661"/>
              <a:gd name="connsiteY1045" fmla="*/ 524239 h 2878261"/>
              <a:gd name="connsiteX1046" fmla="*/ 2131820 w 2287661"/>
              <a:gd name="connsiteY1046" fmla="*/ 535677 h 2878261"/>
              <a:gd name="connsiteX1047" fmla="*/ 2133307 w 2287661"/>
              <a:gd name="connsiteY1047" fmla="*/ 547225 h 2878261"/>
              <a:gd name="connsiteX1048" fmla="*/ 2134942 w 2287661"/>
              <a:gd name="connsiteY1048" fmla="*/ 558663 h 2878261"/>
              <a:gd name="connsiteX1049" fmla="*/ 2136132 w 2287661"/>
              <a:gd name="connsiteY1049" fmla="*/ 570212 h 2878261"/>
              <a:gd name="connsiteX1050" fmla="*/ 2137321 w 2287661"/>
              <a:gd name="connsiteY1050" fmla="*/ 581649 h 2878261"/>
              <a:gd name="connsiteX1051" fmla="*/ 2138065 w 2287661"/>
              <a:gd name="connsiteY1051" fmla="*/ 593309 h 2878261"/>
              <a:gd name="connsiteX1052" fmla="*/ 2138957 w 2287661"/>
              <a:gd name="connsiteY1052" fmla="*/ 604857 h 2878261"/>
              <a:gd name="connsiteX1053" fmla="*/ 2139404 w 2287661"/>
              <a:gd name="connsiteY1053" fmla="*/ 616406 h 2878261"/>
              <a:gd name="connsiteX1054" fmla="*/ 2139701 w 2287661"/>
              <a:gd name="connsiteY1054" fmla="*/ 628066 h 2878261"/>
              <a:gd name="connsiteX1055" fmla="*/ 2139701 w 2287661"/>
              <a:gd name="connsiteY1055" fmla="*/ 639503 h 2878261"/>
              <a:gd name="connsiteX1056" fmla="*/ 2139404 w 2287661"/>
              <a:gd name="connsiteY1056" fmla="*/ 651163 h 2878261"/>
              <a:gd name="connsiteX1057" fmla="*/ 2138957 w 2287661"/>
              <a:gd name="connsiteY1057" fmla="*/ 662822 h 2878261"/>
              <a:gd name="connsiteX1058" fmla="*/ 2137917 w 2287661"/>
              <a:gd name="connsiteY1058" fmla="*/ 674482 h 2878261"/>
              <a:gd name="connsiteX1059" fmla="*/ 2159925 w 2287661"/>
              <a:gd name="connsiteY1059" fmla="*/ 979409 h 2878261"/>
              <a:gd name="connsiteX1060" fmla="*/ 2162155 w 2287661"/>
              <a:gd name="connsiteY1060" fmla="*/ 988625 h 2878261"/>
              <a:gd name="connsiteX1061" fmla="*/ 2164237 w 2287661"/>
              <a:gd name="connsiteY1061" fmla="*/ 997842 h 2878261"/>
              <a:gd name="connsiteX1062" fmla="*/ 2165872 w 2287661"/>
              <a:gd name="connsiteY1062" fmla="*/ 1007281 h 2878261"/>
              <a:gd name="connsiteX1063" fmla="*/ 2167657 w 2287661"/>
              <a:gd name="connsiteY1063" fmla="*/ 1016609 h 2878261"/>
              <a:gd name="connsiteX1064" fmla="*/ 2168996 w 2287661"/>
              <a:gd name="connsiteY1064" fmla="*/ 1025936 h 2878261"/>
              <a:gd name="connsiteX1065" fmla="*/ 2170185 w 2287661"/>
              <a:gd name="connsiteY1065" fmla="*/ 1035264 h 2878261"/>
              <a:gd name="connsiteX1066" fmla="*/ 2171375 w 2287661"/>
              <a:gd name="connsiteY1066" fmla="*/ 1044702 h 2878261"/>
              <a:gd name="connsiteX1067" fmla="*/ 2172267 w 2287661"/>
              <a:gd name="connsiteY1067" fmla="*/ 1054141 h 2878261"/>
              <a:gd name="connsiteX1068" fmla="*/ 2172862 w 2287661"/>
              <a:gd name="connsiteY1068" fmla="*/ 1063469 h 2878261"/>
              <a:gd name="connsiteX1069" fmla="*/ 2173605 w 2287661"/>
              <a:gd name="connsiteY1069" fmla="*/ 1072797 h 2878261"/>
              <a:gd name="connsiteX1070" fmla="*/ 2173903 w 2287661"/>
              <a:gd name="connsiteY1070" fmla="*/ 1082347 h 2878261"/>
              <a:gd name="connsiteX1071" fmla="*/ 2174200 w 2287661"/>
              <a:gd name="connsiteY1071" fmla="*/ 1091785 h 2878261"/>
              <a:gd name="connsiteX1072" fmla="*/ 2174200 w 2287661"/>
              <a:gd name="connsiteY1072" fmla="*/ 1101224 h 2878261"/>
              <a:gd name="connsiteX1073" fmla="*/ 2174200 w 2287661"/>
              <a:gd name="connsiteY1073" fmla="*/ 1110663 h 2878261"/>
              <a:gd name="connsiteX1074" fmla="*/ 2174051 w 2287661"/>
              <a:gd name="connsiteY1074" fmla="*/ 1120213 h 2878261"/>
              <a:gd name="connsiteX1075" fmla="*/ 2173903 w 2287661"/>
              <a:gd name="connsiteY1075" fmla="*/ 1129651 h 2878261"/>
              <a:gd name="connsiteX1076" fmla="*/ 2174200 w 2287661"/>
              <a:gd name="connsiteY1076" fmla="*/ 1130206 h 2878261"/>
              <a:gd name="connsiteX1077" fmla="*/ 2174497 w 2287661"/>
              <a:gd name="connsiteY1077" fmla="*/ 1130651 h 2878261"/>
              <a:gd name="connsiteX1078" fmla="*/ 2174795 w 2287661"/>
              <a:gd name="connsiteY1078" fmla="*/ 1131428 h 2878261"/>
              <a:gd name="connsiteX1079" fmla="*/ 2174944 w 2287661"/>
              <a:gd name="connsiteY1079" fmla="*/ 1132205 h 2878261"/>
              <a:gd name="connsiteX1080" fmla="*/ 2174795 w 2287661"/>
              <a:gd name="connsiteY1080" fmla="*/ 1133093 h 2878261"/>
              <a:gd name="connsiteX1081" fmla="*/ 2174497 w 2287661"/>
              <a:gd name="connsiteY1081" fmla="*/ 1134093 h 2878261"/>
              <a:gd name="connsiteX1082" fmla="*/ 2174200 w 2287661"/>
              <a:gd name="connsiteY1082" fmla="*/ 1135204 h 2878261"/>
              <a:gd name="connsiteX1083" fmla="*/ 2173754 w 2287661"/>
              <a:gd name="connsiteY1083" fmla="*/ 1136647 h 2878261"/>
              <a:gd name="connsiteX1084" fmla="*/ 2174051 w 2287661"/>
              <a:gd name="connsiteY1084" fmla="*/ 1139645 h 2878261"/>
              <a:gd name="connsiteX1085" fmla="*/ 2174349 w 2287661"/>
              <a:gd name="connsiteY1085" fmla="*/ 1142754 h 2878261"/>
              <a:gd name="connsiteX1086" fmla="*/ 2175538 w 2287661"/>
              <a:gd name="connsiteY1086" fmla="*/ 1144864 h 2878261"/>
              <a:gd name="connsiteX1087" fmla="*/ 2176728 w 2287661"/>
              <a:gd name="connsiteY1087" fmla="*/ 1146974 h 2878261"/>
              <a:gd name="connsiteX1088" fmla="*/ 2177769 w 2287661"/>
              <a:gd name="connsiteY1088" fmla="*/ 1149195 h 2878261"/>
              <a:gd name="connsiteX1089" fmla="*/ 2178513 w 2287661"/>
              <a:gd name="connsiteY1089" fmla="*/ 1151305 h 2878261"/>
              <a:gd name="connsiteX1090" fmla="*/ 2179107 w 2287661"/>
              <a:gd name="connsiteY1090" fmla="*/ 1153526 h 2878261"/>
              <a:gd name="connsiteX1091" fmla="*/ 2179702 w 2287661"/>
              <a:gd name="connsiteY1091" fmla="*/ 1155746 h 2878261"/>
              <a:gd name="connsiteX1092" fmla="*/ 2180000 w 2287661"/>
              <a:gd name="connsiteY1092" fmla="*/ 1158079 h 2878261"/>
              <a:gd name="connsiteX1093" fmla="*/ 2180297 w 2287661"/>
              <a:gd name="connsiteY1093" fmla="*/ 1160299 h 2878261"/>
              <a:gd name="connsiteX1094" fmla="*/ 2180743 w 2287661"/>
              <a:gd name="connsiteY1094" fmla="*/ 1164852 h 2878261"/>
              <a:gd name="connsiteX1095" fmla="*/ 2180743 w 2287661"/>
              <a:gd name="connsiteY1095" fmla="*/ 1169516 h 2878261"/>
              <a:gd name="connsiteX1096" fmla="*/ 2180297 w 2287661"/>
              <a:gd name="connsiteY1096" fmla="*/ 1178955 h 2878261"/>
              <a:gd name="connsiteX1097" fmla="*/ 2182230 w 2287661"/>
              <a:gd name="connsiteY1097" fmla="*/ 1181953 h 2878261"/>
              <a:gd name="connsiteX1098" fmla="*/ 2183866 w 2287661"/>
              <a:gd name="connsiteY1098" fmla="*/ 1184285 h 2878261"/>
              <a:gd name="connsiteX1099" fmla="*/ 2184758 w 2287661"/>
              <a:gd name="connsiteY1099" fmla="*/ 1185062 h 2878261"/>
              <a:gd name="connsiteX1100" fmla="*/ 2185353 w 2287661"/>
              <a:gd name="connsiteY1100" fmla="*/ 1185728 h 2878261"/>
              <a:gd name="connsiteX1101" fmla="*/ 2185948 w 2287661"/>
              <a:gd name="connsiteY1101" fmla="*/ 1186173 h 2878261"/>
              <a:gd name="connsiteX1102" fmla="*/ 2186542 w 2287661"/>
              <a:gd name="connsiteY1102" fmla="*/ 1186506 h 2878261"/>
              <a:gd name="connsiteX1103" fmla="*/ 2187137 w 2287661"/>
              <a:gd name="connsiteY1103" fmla="*/ 1186617 h 2878261"/>
              <a:gd name="connsiteX1104" fmla="*/ 2187584 w 2287661"/>
              <a:gd name="connsiteY1104" fmla="*/ 1186617 h 2878261"/>
              <a:gd name="connsiteX1105" fmla="*/ 2188178 w 2287661"/>
              <a:gd name="connsiteY1105" fmla="*/ 1186506 h 2878261"/>
              <a:gd name="connsiteX1106" fmla="*/ 2188476 w 2287661"/>
              <a:gd name="connsiteY1106" fmla="*/ 1186284 h 2878261"/>
              <a:gd name="connsiteX1107" fmla="*/ 2188773 w 2287661"/>
              <a:gd name="connsiteY1107" fmla="*/ 1186062 h 2878261"/>
              <a:gd name="connsiteX1108" fmla="*/ 2189368 w 2287661"/>
              <a:gd name="connsiteY1108" fmla="*/ 1185506 h 2878261"/>
              <a:gd name="connsiteX1109" fmla="*/ 2189814 w 2287661"/>
              <a:gd name="connsiteY1109" fmla="*/ 1184507 h 2878261"/>
              <a:gd name="connsiteX1110" fmla="*/ 2190409 w 2287661"/>
              <a:gd name="connsiteY1110" fmla="*/ 1183063 h 2878261"/>
              <a:gd name="connsiteX1111" fmla="*/ 2190706 w 2287661"/>
              <a:gd name="connsiteY1111" fmla="*/ 1181731 h 2878261"/>
              <a:gd name="connsiteX1112" fmla="*/ 2191153 w 2287661"/>
              <a:gd name="connsiteY1112" fmla="*/ 1178733 h 2878261"/>
              <a:gd name="connsiteX1113" fmla="*/ 2191450 w 2287661"/>
              <a:gd name="connsiteY1113" fmla="*/ 1174735 h 2878261"/>
              <a:gd name="connsiteX1114" fmla="*/ 2194573 w 2287661"/>
              <a:gd name="connsiteY1114" fmla="*/ 1165852 h 2878261"/>
              <a:gd name="connsiteX1115" fmla="*/ 2197398 w 2287661"/>
              <a:gd name="connsiteY1115" fmla="*/ 1157079 h 2878261"/>
              <a:gd name="connsiteX1116" fmla="*/ 2200223 w 2287661"/>
              <a:gd name="connsiteY1116" fmla="*/ 1148196 h 2878261"/>
              <a:gd name="connsiteX1117" fmla="*/ 2202900 w 2287661"/>
              <a:gd name="connsiteY1117" fmla="*/ 1139312 h 2878261"/>
              <a:gd name="connsiteX1118" fmla="*/ 2205428 w 2287661"/>
              <a:gd name="connsiteY1118" fmla="*/ 1130318 h 2878261"/>
              <a:gd name="connsiteX1119" fmla="*/ 2207807 w 2287661"/>
              <a:gd name="connsiteY1119" fmla="*/ 1121323 h 2878261"/>
              <a:gd name="connsiteX1120" fmla="*/ 2210038 w 2287661"/>
              <a:gd name="connsiteY1120" fmla="*/ 1112329 h 2878261"/>
              <a:gd name="connsiteX1121" fmla="*/ 2211971 w 2287661"/>
              <a:gd name="connsiteY1121" fmla="*/ 1103334 h 2878261"/>
              <a:gd name="connsiteX1122" fmla="*/ 2214053 w 2287661"/>
              <a:gd name="connsiteY1122" fmla="*/ 1094228 h 2878261"/>
              <a:gd name="connsiteX1123" fmla="*/ 2215837 w 2287661"/>
              <a:gd name="connsiteY1123" fmla="*/ 1085122 h 2878261"/>
              <a:gd name="connsiteX1124" fmla="*/ 2217473 w 2287661"/>
              <a:gd name="connsiteY1124" fmla="*/ 1076017 h 2878261"/>
              <a:gd name="connsiteX1125" fmla="*/ 2218811 w 2287661"/>
              <a:gd name="connsiteY1125" fmla="*/ 1066800 h 2878261"/>
              <a:gd name="connsiteX1126" fmla="*/ 2220149 w 2287661"/>
              <a:gd name="connsiteY1126" fmla="*/ 1057584 h 2878261"/>
              <a:gd name="connsiteX1127" fmla="*/ 2221190 w 2287661"/>
              <a:gd name="connsiteY1127" fmla="*/ 1048256 h 2878261"/>
              <a:gd name="connsiteX1128" fmla="*/ 2222083 w 2287661"/>
              <a:gd name="connsiteY1128" fmla="*/ 1039039 h 2878261"/>
              <a:gd name="connsiteX1129" fmla="*/ 2222677 w 2287661"/>
              <a:gd name="connsiteY1129" fmla="*/ 1029601 h 2878261"/>
              <a:gd name="connsiteX1130" fmla="*/ 2223124 w 2287661"/>
              <a:gd name="connsiteY1130" fmla="*/ 1015498 h 2878261"/>
              <a:gd name="connsiteX1131" fmla="*/ 2223273 w 2287661"/>
              <a:gd name="connsiteY1131" fmla="*/ 1001284 h 2878261"/>
              <a:gd name="connsiteX1132" fmla="*/ 2223421 w 2287661"/>
              <a:gd name="connsiteY1132" fmla="*/ 998175 h 2878261"/>
              <a:gd name="connsiteX1133" fmla="*/ 2223570 w 2287661"/>
              <a:gd name="connsiteY1133" fmla="*/ 994955 h 2878261"/>
              <a:gd name="connsiteX1134" fmla="*/ 2223867 w 2287661"/>
              <a:gd name="connsiteY1134" fmla="*/ 991957 h 2878261"/>
              <a:gd name="connsiteX1135" fmla="*/ 2224462 w 2287661"/>
              <a:gd name="connsiteY1135" fmla="*/ 988959 h 2878261"/>
              <a:gd name="connsiteX1136" fmla="*/ 2224908 w 2287661"/>
              <a:gd name="connsiteY1136" fmla="*/ 986182 h 2878261"/>
              <a:gd name="connsiteX1137" fmla="*/ 2225800 w 2287661"/>
              <a:gd name="connsiteY1137" fmla="*/ 983517 h 2878261"/>
              <a:gd name="connsiteX1138" fmla="*/ 2226990 w 2287661"/>
              <a:gd name="connsiteY1138" fmla="*/ 981186 h 2878261"/>
              <a:gd name="connsiteX1139" fmla="*/ 2228180 w 2287661"/>
              <a:gd name="connsiteY1139" fmla="*/ 978965 h 2878261"/>
              <a:gd name="connsiteX1140" fmla="*/ 2228923 w 2287661"/>
              <a:gd name="connsiteY1140" fmla="*/ 977965 h 2878261"/>
              <a:gd name="connsiteX1141" fmla="*/ 2229667 w 2287661"/>
              <a:gd name="connsiteY1141" fmla="*/ 977077 h 2878261"/>
              <a:gd name="connsiteX1142" fmla="*/ 2230559 w 2287661"/>
              <a:gd name="connsiteY1142" fmla="*/ 976188 h 2878261"/>
              <a:gd name="connsiteX1143" fmla="*/ 2231600 w 2287661"/>
              <a:gd name="connsiteY1143" fmla="*/ 975411 h 2878261"/>
              <a:gd name="connsiteX1144" fmla="*/ 2232492 w 2287661"/>
              <a:gd name="connsiteY1144" fmla="*/ 974745 h 2878261"/>
              <a:gd name="connsiteX1145" fmla="*/ 2233533 w 2287661"/>
              <a:gd name="connsiteY1145" fmla="*/ 974078 h 2878261"/>
              <a:gd name="connsiteX1146" fmla="*/ 2234722 w 2287661"/>
              <a:gd name="connsiteY1146" fmla="*/ 973523 h 2878261"/>
              <a:gd name="connsiteX1147" fmla="*/ 2235912 w 2287661"/>
              <a:gd name="connsiteY1147" fmla="*/ 973190 h 2878261"/>
              <a:gd name="connsiteX1148" fmla="*/ 2237250 w 2287661"/>
              <a:gd name="connsiteY1148" fmla="*/ 972746 h 2878261"/>
              <a:gd name="connsiteX1149" fmla="*/ 2238589 w 2287661"/>
              <a:gd name="connsiteY1149" fmla="*/ 972524 h 2878261"/>
              <a:gd name="connsiteX1150" fmla="*/ 2240225 w 2287661"/>
              <a:gd name="connsiteY1150" fmla="*/ 972413 h 2878261"/>
              <a:gd name="connsiteX1151" fmla="*/ 2241712 w 2287661"/>
              <a:gd name="connsiteY1151" fmla="*/ 972413 h 2878261"/>
              <a:gd name="connsiteX1152" fmla="*/ 2243347 w 2287661"/>
              <a:gd name="connsiteY1152" fmla="*/ 972413 h 2878261"/>
              <a:gd name="connsiteX1153" fmla="*/ 2245132 w 2287661"/>
              <a:gd name="connsiteY1153" fmla="*/ 972524 h 2878261"/>
              <a:gd name="connsiteX1154" fmla="*/ 2246916 w 2287661"/>
              <a:gd name="connsiteY1154" fmla="*/ 972968 h 2878261"/>
              <a:gd name="connsiteX1155" fmla="*/ 2248850 w 2287661"/>
              <a:gd name="connsiteY1155" fmla="*/ 973301 h 2878261"/>
              <a:gd name="connsiteX1156" fmla="*/ 2254500 w 2287661"/>
              <a:gd name="connsiteY1156" fmla="*/ 974745 h 2878261"/>
              <a:gd name="connsiteX1157" fmla="*/ 2257326 w 2287661"/>
              <a:gd name="connsiteY1157" fmla="*/ 975411 h 2878261"/>
              <a:gd name="connsiteX1158" fmla="*/ 2260151 w 2287661"/>
              <a:gd name="connsiteY1158" fmla="*/ 976299 h 2878261"/>
              <a:gd name="connsiteX1159" fmla="*/ 2262976 w 2287661"/>
              <a:gd name="connsiteY1159" fmla="*/ 977410 h 2878261"/>
              <a:gd name="connsiteX1160" fmla="*/ 2265653 w 2287661"/>
              <a:gd name="connsiteY1160" fmla="*/ 978520 h 2878261"/>
              <a:gd name="connsiteX1161" fmla="*/ 2268032 w 2287661"/>
              <a:gd name="connsiteY1161" fmla="*/ 979853 h 2878261"/>
              <a:gd name="connsiteX1162" fmla="*/ 2269222 w 2287661"/>
              <a:gd name="connsiteY1162" fmla="*/ 980630 h 2878261"/>
              <a:gd name="connsiteX1163" fmla="*/ 2270263 w 2287661"/>
              <a:gd name="connsiteY1163" fmla="*/ 981518 h 2878261"/>
              <a:gd name="connsiteX1164" fmla="*/ 2271453 w 2287661"/>
              <a:gd name="connsiteY1164" fmla="*/ 982407 h 2878261"/>
              <a:gd name="connsiteX1165" fmla="*/ 2272196 w 2287661"/>
              <a:gd name="connsiteY1165" fmla="*/ 983295 h 2878261"/>
              <a:gd name="connsiteX1166" fmla="*/ 2273088 w 2287661"/>
              <a:gd name="connsiteY1166" fmla="*/ 984295 h 2878261"/>
              <a:gd name="connsiteX1167" fmla="*/ 2273980 w 2287661"/>
              <a:gd name="connsiteY1167" fmla="*/ 985516 h 2878261"/>
              <a:gd name="connsiteX1168" fmla="*/ 2274575 w 2287661"/>
              <a:gd name="connsiteY1168" fmla="*/ 986738 h 2878261"/>
              <a:gd name="connsiteX1169" fmla="*/ 2275319 w 2287661"/>
              <a:gd name="connsiteY1169" fmla="*/ 987959 h 2878261"/>
              <a:gd name="connsiteX1170" fmla="*/ 2275765 w 2287661"/>
              <a:gd name="connsiteY1170" fmla="*/ 989292 h 2878261"/>
              <a:gd name="connsiteX1171" fmla="*/ 2276063 w 2287661"/>
              <a:gd name="connsiteY1171" fmla="*/ 990735 h 2878261"/>
              <a:gd name="connsiteX1172" fmla="*/ 2276508 w 2287661"/>
              <a:gd name="connsiteY1172" fmla="*/ 992290 h 2878261"/>
              <a:gd name="connsiteX1173" fmla="*/ 2276657 w 2287661"/>
              <a:gd name="connsiteY1173" fmla="*/ 993956 h 2878261"/>
              <a:gd name="connsiteX1174" fmla="*/ 2276657 w 2287661"/>
              <a:gd name="connsiteY1174" fmla="*/ 995621 h 2878261"/>
              <a:gd name="connsiteX1175" fmla="*/ 2276508 w 2287661"/>
              <a:gd name="connsiteY1175" fmla="*/ 997509 h 2878261"/>
              <a:gd name="connsiteX1176" fmla="*/ 2276360 w 2287661"/>
              <a:gd name="connsiteY1176" fmla="*/ 999396 h 2878261"/>
              <a:gd name="connsiteX1177" fmla="*/ 2275914 w 2287661"/>
              <a:gd name="connsiteY1177" fmla="*/ 1001395 h 2878261"/>
              <a:gd name="connsiteX1178" fmla="*/ 2275319 w 2287661"/>
              <a:gd name="connsiteY1178" fmla="*/ 1003617 h 2878261"/>
              <a:gd name="connsiteX1179" fmla="*/ 2274575 w 2287661"/>
              <a:gd name="connsiteY1179" fmla="*/ 1005948 h 2878261"/>
              <a:gd name="connsiteX1180" fmla="*/ 2274129 w 2287661"/>
              <a:gd name="connsiteY1180" fmla="*/ 1007947 h 2878261"/>
              <a:gd name="connsiteX1181" fmla="*/ 2273534 w 2287661"/>
              <a:gd name="connsiteY1181" fmla="*/ 1010168 h 2878261"/>
              <a:gd name="connsiteX1182" fmla="*/ 2273237 w 2287661"/>
              <a:gd name="connsiteY1182" fmla="*/ 1012167 h 2878261"/>
              <a:gd name="connsiteX1183" fmla="*/ 2272939 w 2287661"/>
              <a:gd name="connsiteY1183" fmla="*/ 1014276 h 2878261"/>
              <a:gd name="connsiteX1184" fmla="*/ 2272791 w 2287661"/>
              <a:gd name="connsiteY1184" fmla="*/ 1016387 h 2878261"/>
              <a:gd name="connsiteX1185" fmla="*/ 2272791 w 2287661"/>
              <a:gd name="connsiteY1185" fmla="*/ 1018385 h 2878261"/>
              <a:gd name="connsiteX1186" fmla="*/ 2273088 w 2287661"/>
              <a:gd name="connsiteY1186" fmla="*/ 1022605 h 2878261"/>
              <a:gd name="connsiteX1187" fmla="*/ 2273534 w 2287661"/>
              <a:gd name="connsiteY1187" fmla="*/ 1026714 h 2878261"/>
              <a:gd name="connsiteX1188" fmla="*/ 2274278 w 2287661"/>
              <a:gd name="connsiteY1188" fmla="*/ 1030822 h 2878261"/>
              <a:gd name="connsiteX1189" fmla="*/ 2275319 w 2287661"/>
              <a:gd name="connsiteY1189" fmla="*/ 1034819 h 2878261"/>
              <a:gd name="connsiteX1190" fmla="*/ 2276063 w 2287661"/>
              <a:gd name="connsiteY1190" fmla="*/ 1039039 h 2878261"/>
              <a:gd name="connsiteX1191" fmla="*/ 2278144 w 2287661"/>
              <a:gd name="connsiteY1191" fmla="*/ 1047257 h 2878261"/>
              <a:gd name="connsiteX1192" fmla="*/ 2279036 w 2287661"/>
              <a:gd name="connsiteY1192" fmla="*/ 1051254 h 2878261"/>
              <a:gd name="connsiteX1193" fmla="*/ 2279631 w 2287661"/>
              <a:gd name="connsiteY1193" fmla="*/ 1055474 h 2878261"/>
              <a:gd name="connsiteX1194" fmla="*/ 2280226 w 2287661"/>
              <a:gd name="connsiteY1194" fmla="*/ 1059694 h 2878261"/>
              <a:gd name="connsiteX1195" fmla="*/ 2280375 w 2287661"/>
              <a:gd name="connsiteY1195" fmla="*/ 1063802 h 2878261"/>
              <a:gd name="connsiteX1196" fmla="*/ 2280226 w 2287661"/>
              <a:gd name="connsiteY1196" fmla="*/ 1065912 h 2878261"/>
              <a:gd name="connsiteX1197" fmla="*/ 2280077 w 2287661"/>
              <a:gd name="connsiteY1197" fmla="*/ 1068022 h 2878261"/>
              <a:gd name="connsiteX1198" fmla="*/ 2279631 w 2287661"/>
              <a:gd name="connsiteY1198" fmla="*/ 1070132 h 2878261"/>
              <a:gd name="connsiteX1199" fmla="*/ 2279185 w 2287661"/>
              <a:gd name="connsiteY1199" fmla="*/ 1072352 h 2878261"/>
              <a:gd name="connsiteX1200" fmla="*/ 2279036 w 2287661"/>
              <a:gd name="connsiteY1200" fmla="*/ 1090008 h 2878261"/>
              <a:gd name="connsiteX1201" fmla="*/ 2278888 w 2287661"/>
              <a:gd name="connsiteY1201" fmla="*/ 1107887 h 2878261"/>
              <a:gd name="connsiteX1202" fmla="*/ 2278888 w 2287661"/>
              <a:gd name="connsiteY1202" fmla="*/ 1150527 h 2878261"/>
              <a:gd name="connsiteX1203" fmla="*/ 2279929 w 2287661"/>
              <a:gd name="connsiteY1203" fmla="*/ 1170627 h 2878261"/>
              <a:gd name="connsiteX1204" fmla="*/ 2281713 w 2287661"/>
              <a:gd name="connsiteY1204" fmla="*/ 1177623 h 2878261"/>
              <a:gd name="connsiteX1205" fmla="*/ 2283200 w 2287661"/>
              <a:gd name="connsiteY1205" fmla="*/ 1184840 h 2878261"/>
              <a:gd name="connsiteX1206" fmla="*/ 2284390 w 2287661"/>
              <a:gd name="connsiteY1206" fmla="*/ 1191947 h 2878261"/>
              <a:gd name="connsiteX1207" fmla="*/ 2285282 w 2287661"/>
              <a:gd name="connsiteY1207" fmla="*/ 1199165 h 2878261"/>
              <a:gd name="connsiteX1208" fmla="*/ 2286026 w 2287661"/>
              <a:gd name="connsiteY1208" fmla="*/ 1206272 h 2878261"/>
              <a:gd name="connsiteX1209" fmla="*/ 2286323 w 2287661"/>
              <a:gd name="connsiteY1209" fmla="*/ 1213490 h 2878261"/>
              <a:gd name="connsiteX1210" fmla="*/ 2286620 w 2287661"/>
              <a:gd name="connsiteY1210" fmla="*/ 1220707 h 2878261"/>
              <a:gd name="connsiteX1211" fmla="*/ 2286620 w 2287661"/>
              <a:gd name="connsiteY1211" fmla="*/ 1227925 h 2878261"/>
              <a:gd name="connsiteX1212" fmla="*/ 2286323 w 2287661"/>
              <a:gd name="connsiteY1212" fmla="*/ 1242361 h 2878261"/>
              <a:gd name="connsiteX1213" fmla="*/ 2286026 w 2287661"/>
              <a:gd name="connsiteY1213" fmla="*/ 1256797 h 2878261"/>
              <a:gd name="connsiteX1214" fmla="*/ 2285430 w 2287661"/>
              <a:gd name="connsiteY1214" fmla="*/ 1271344 h 2878261"/>
              <a:gd name="connsiteX1215" fmla="*/ 2285430 w 2287661"/>
              <a:gd name="connsiteY1215" fmla="*/ 1278561 h 2878261"/>
              <a:gd name="connsiteX1216" fmla="*/ 2285579 w 2287661"/>
              <a:gd name="connsiteY1216" fmla="*/ 1285779 h 2878261"/>
              <a:gd name="connsiteX1217" fmla="*/ 2286323 w 2287661"/>
              <a:gd name="connsiteY1217" fmla="*/ 1296440 h 2878261"/>
              <a:gd name="connsiteX1218" fmla="*/ 2286918 w 2287661"/>
              <a:gd name="connsiteY1218" fmla="*/ 1307100 h 2878261"/>
              <a:gd name="connsiteX1219" fmla="*/ 2287364 w 2287661"/>
              <a:gd name="connsiteY1219" fmla="*/ 1317538 h 2878261"/>
              <a:gd name="connsiteX1220" fmla="*/ 2287661 w 2287661"/>
              <a:gd name="connsiteY1220" fmla="*/ 1328198 h 2878261"/>
              <a:gd name="connsiteX1221" fmla="*/ 2287513 w 2287661"/>
              <a:gd name="connsiteY1221" fmla="*/ 1338858 h 2878261"/>
              <a:gd name="connsiteX1222" fmla="*/ 2287215 w 2287661"/>
              <a:gd name="connsiteY1222" fmla="*/ 1349518 h 2878261"/>
              <a:gd name="connsiteX1223" fmla="*/ 2286471 w 2287661"/>
              <a:gd name="connsiteY1223" fmla="*/ 1360068 h 2878261"/>
              <a:gd name="connsiteX1224" fmla="*/ 2286026 w 2287661"/>
              <a:gd name="connsiteY1224" fmla="*/ 1365398 h 2878261"/>
              <a:gd name="connsiteX1225" fmla="*/ 2285430 w 2287661"/>
              <a:gd name="connsiteY1225" fmla="*/ 1370728 h 2878261"/>
              <a:gd name="connsiteX1226" fmla="*/ 2286026 w 2287661"/>
              <a:gd name="connsiteY1226" fmla="*/ 1477219 h 2878261"/>
              <a:gd name="connsiteX1227" fmla="*/ 2286323 w 2287661"/>
              <a:gd name="connsiteY1227" fmla="*/ 1489878 h 2878261"/>
              <a:gd name="connsiteX1228" fmla="*/ 2286620 w 2287661"/>
              <a:gd name="connsiteY1228" fmla="*/ 1502426 h 2878261"/>
              <a:gd name="connsiteX1229" fmla="*/ 2286918 w 2287661"/>
              <a:gd name="connsiteY1229" fmla="*/ 1527633 h 2878261"/>
              <a:gd name="connsiteX1230" fmla="*/ 2286769 w 2287661"/>
              <a:gd name="connsiteY1230" fmla="*/ 1552840 h 2878261"/>
              <a:gd name="connsiteX1231" fmla="*/ 2286471 w 2287661"/>
              <a:gd name="connsiteY1231" fmla="*/ 1578047 h 2878261"/>
              <a:gd name="connsiteX1232" fmla="*/ 2285579 w 2287661"/>
              <a:gd name="connsiteY1232" fmla="*/ 1603254 h 2878261"/>
              <a:gd name="connsiteX1233" fmla="*/ 2284538 w 2287661"/>
              <a:gd name="connsiteY1233" fmla="*/ 1628350 h 2878261"/>
              <a:gd name="connsiteX1234" fmla="*/ 2283200 w 2287661"/>
              <a:gd name="connsiteY1234" fmla="*/ 1653335 h 2878261"/>
              <a:gd name="connsiteX1235" fmla="*/ 2281713 w 2287661"/>
              <a:gd name="connsiteY1235" fmla="*/ 1678431 h 2878261"/>
              <a:gd name="connsiteX1236" fmla="*/ 2279929 w 2287661"/>
              <a:gd name="connsiteY1236" fmla="*/ 1703638 h 2878261"/>
              <a:gd name="connsiteX1237" fmla="*/ 2277847 w 2287661"/>
              <a:gd name="connsiteY1237" fmla="*/ 1728734 h 2878261"/>
              <a:gd name="connsiteX1238" fmla="*/ 2275467 w 2287661"/>
              <a:gd name="connsiteY1238" fmla="*/ 1753608 h 2878261"/>
              <a:gd name="connsiteX1239" fmla="*/ 2273088 w 2287661"/>
              <a:gd name="connsiteY1239" fmla="*/ 1778704 h 2878261"/>
              <a:gd name="connsiteX1240" fmla="*/ 2270560 w 2287661"/>
              <a:gd name="connsiteY1240" fmla="*/ 1803800 h 2878261"/>
              <a:gd name="connsiteX1241" fmla="*/ 2267884 w 2287661"/>
              <a:gd name="connsiteY1241" fmla="*/ 1828896 h 2878261"/>
              <a:gd name="connsiteX1242" fmla="*/ 2262233 w 2287661"/>
              <a:gd name="connsiteY1242" fmla="*/ 1878865 h 2878261"/>
              <a:gd name="connsiteX1243" fmla="*/ 2260746 w 2287661"/>
              <a:gd name="connsiteY1243" fmla="*/ 1892080 h 2878261"/>
              <a:gd name="connsiteX1244" fmla="*/ 2259407 w 2287661"/>
              <a:gd name="connsiteY1244" fmla="*/ 1905183 h 2878261"/>
              <a:gd name="connsiteX1245" fmla="*/ 2256582 w 2287661"/>
              <a:gd name="connsiteY1245" fmla="*/ 1931500 h 2878261"/>
              <a:gd name="connsiteX1246" fmla="*/ 2257177 w 2287661"/>
              <a:gd name="connsiteY1246" fmla="*/ 1936497 h 2878261"/>
              <a:gd name="connsiteX1247" fmla="*/ 2257623 w 2287661"/>
              <a:gd name="connsiteY1247" fmla="*/ 1941272 h 2878261"/>
              <a:gd name="connsiteX1248" fmla="*/ 2257920 w 2287661"/>
              <a:gd name="connsiteY1248" fmla="*/ 1946158 h 2878261"/>
              <a:gd name="connsiteX1249" fmla="*/ 2257772 w 2287661"/>
              <a:gd name="connsiteY1249" fmla="*/ 1950933 h 2878261"/>
              <a:gd name="connsiteX1250" fmla="*/ 2257623 w 2287661"/>
              <a:gd name="connsiteY1250" fmla="*/ 1953154 h 2878261"/>
              <a:gd name="connsiteX1251" fmla="*/ 2257326 w 2287661"/>
              <a:gd name="connsiteY1251" fmla="*/ 1955597 h 2878261"/>
              <a:gd name="connsiteX1252" fmla="*/ 2256731 w 2287661"/>
              <a:gd name="connsiteY1252" fmla="*/ 1957929 h 2878261"/>
              <a:gd name="connsiteX1253" fmla="*/ 2256136 w 2287661"/>
              <a:gd name="connsiteY1253" fmla="*/ 1960261 h 2878261"/>
              <a:gd name="connsiteX1254" fmla="*/ 2255393 w 2287661"/>
              <a:gd name="connsiteY1254" fmla="*/ 1962593 h 2878261"/>
              <a:gd name="connsiteX1255" fmla="*/ 2254500 w 2287661"/>
              <a:gd name="connsiteY1255" fmla="*/ 1964814 h 2878261"/>
              <a:gd name="connsiteX1256" fmla="*/ 2253459 w 2287661"/>
              <a:gd name="connsiteY1256" fmla="*/ 1967145 h 2878261"/>
              <a:gd name="connsiteX1257" fmla="*/ 2252121 w 2287661"/>
              <a:gd name="connsiteY1257" fmla="*/ 1969255 h 2878261"/>
              <a:gd name="connsiteX1258" fmla="*/ 2250337 w 2287661"/>
              <a:gd name="connsiteY1258" fmla="*/ 1986023 h 2878261"/>
              <a:gd name="connsiteX1259" fmla="*/ 2248850 w 2287661"/>
              <a:gd name="connsiteY1259" fmla="*/ 2002790 h 2878261"/>
              <a:gd name="connsiteX1260" fmla="*/ 2247660 w 2287661"/>
              <a:gd name="connsiteY1260" fmla="*/ 2019558 h 2878261"/>
              <a:gd name="connsiteX1261" fmla="*/ 2246470 w 2287661"/>
              <a:gd name="connsiteY1261" fmla="*/ 2036215 h 2878261"/>
              <a:gd name="connsiteX1262" fmla="*/ 2244388 w 2287661"/>
              <a:gd name="connsiteY1262" fmla="*/ 2069861 h 2878261"/>
              <a:gd name="connsiteX1263" fmla="*/ 2242455 w 2287661"/>
              <a:gd name="connsiteY1263" fmla="*/ 2103396 h 2878261"/>
              <a:gd name="connsiteX1264" fmla="*/ 2240374 w 2287661"/>
              <a:gd name="connsiteY1264" fmla="*/ 2136932 h 2878261"/>
              <a:gd name="connsiteX1265" fmla="*/ 2239184 w 2287661"/>
              <a:gd name="connsiteY1265" fmla="*/ 2153811 h 2878261"/>
              <a:gd name="connsiteX1266" fmla="*/ 2237846 w 2287661"/>
              <a:gd name="connsiteY1266" fmla="*/ 2170467 h 2878261"/>
              <a:gd name="connsiteX1267" fmla="*/ 2236358 w 2287661"/>
              <a:gd name="connsiteY1267" fmla="*/ 2187235 h 2878261"/>
              <a:gd name="connsiteX1268" fmla="*/ 2234574 w 2287661"/>
              <a:gd name="connsiteY1268" fmla="*/ 2203891 h 2878261"/>
              <a:gd name="connsiteX1269" fmla="*/ 2232492 w 2287661"/>
              <a:gd name="connsiteY1269" fmla="*/ 2220659 h 2878261"/>
              <a:gd name="connsiteX1270" fmla="*/ 2230113 w 2287661"/>
              <a:gd name="connsiteY1270" fmla="*/ 2237315 h 2878261"/>
              <a:gd name="connsiteX1271" fmla="*/ 2229667 w 2287661"/>
              <a:gd name="connsiteY1271" fmla="*/ 2246088 h 2878261"/>
              <a:gd name="connsiteX1272" fmla="*/ 2229221 w 2287661"/>
              <a:gd name="connsiteY1272" fmla="*/ 2254749 h 2878261"/>
              <a:gd name="connsiteX1273" fmla="*/ 2228626 w 2287661"/>
              <a:gd name="connsiteY1273" fmla="*/ 2263522 h 2878261"/>
              <a:gd name="connsiteX1274" fmla="*/ 2227733 w 2287661"/>
              <a:gd name="connsiteY1274" fmla="*/ 2272294 h 2878261"/>
              <a:gd name="connsiteX1275" fmla="*/ 2226990 w 2287661"/>
              <a:gd name="connsiteY1275" fmla="*/ 2280845 h 2878261"/>
              <a:gd name="connsiteX1276" fmla="*/ 2225949 w 2287661"/>
              <a:gd name="connsiteY1276" fmla="*/ 2289617 h 2878261"/>
              <a:gd name="connsiteX1277" fmla="*/ 2224908 w 2287661"/>
              <a:gd name="connsiteY1277" fmla="*/ 2298278 h 2878261"/>
              <a:gd name="connsiteX1278" fmla="*/ 2223718 w 2287661"/>
              <a:gd name="connsiteY1278" fmla="*/ 2306829 h 2878261"/>
              <a:gd name="connsiteX1279" fmla="*/ 2222380 w 2287661"/>
              <a:gd name="connsiteY1279" fmla="*/ 2315491 h 2878261"/>
              <a:gd name="connsiteX1280" fmla="*/ 2221042 w 2287661"/>
              <a:gd name="connsiteY1280" fmla="*/ 2324041 h 2878261"/>
              <a:gd name="connsiteX1281" fmla="*/ 2219258 w 2287661"/>
              <a:gd name="connsiteY1281" fmla="*/ 2332702 h 2878261"/>
              <a:gd name="connsiteX1282" fmla="*/ 2217621 w 2287661"/>
              <a:gd name="connsiteY1282" fmla="*/ 2341253 h 2878261"/>
              <a:gd name="connsiteX1283" fmla="*/ 2215986 w 2287661"/>
              <a:gd name="connsiteY1283" fmla="*/ 2349803 h 2878261"/>
              <a:gd name="connsiteX1284" fmla="*/ 2213904 w 2287661"/>
              <a:gd name="connsiteY1284" fmla="*/ 2358353 h 2878261"/>
              <a:gd name="connsiteX1285" fmla="*/ 2211822 w 2287661"/>
              <a:gd name="connsiteY1285" fmla="*/ 2366904 h 2878261"/>
              <a:gd name="connsiteX1286" fmla="*/ 2209592 w 2287661"/>
              <a:gd name="connsiteY1286" fmla="*/ 2375343 h 2878261"/>
              <a:gd name="connsiteX1287" fmla="*/ 2210484 w 2287661"/>
              <a:gd name="connsiteY1287" fmla="*/ 2380229 h 2878261"/>
              <a:gd name="connsiteX1288" fmla="*/ 2211079 w 2287661"/>
              <a:gd name="connsiteY1288" fmla="*/ 2385337 h 2878261"/>
              <a:gd name="connsiteX1289" fmla="*/ 2211376 w 2287661"/>
              <a:gd name="connsiteY1289" fmla="*/ 2390334 h 2878261"/>
              <a:gd name="connsiteX1290" fmla="*/ 2211376 w 2287661"/>
              <a:gd name="connsiteY1290" fmla="*/ 2395220 h 2878261"/>
              <a:gd name="connsiteX1291" fmla="*/ 2211079 w 2287661"/>
              <a:gd name="connsiteY1291" fmla="*/ 2400106 h 2878261"/>
              <a:gd name="connsiteX1292" fmla="*/ 2210484 w 2287661"/>
              <a:gd name="connsiteY1292" fmla="*/ 2405103 h 2878261"/>
              <a:gd name="connsiteX1293" fmla="*/ 2209443 w 2287661"/>
              <a:gd name="connsiteY1293" fmla="*/ 2409989 h 2878261"/>
              <a:gd name="connsiteX1294" fmla="*/ 2208105 w 2287661"/>
              <a:gd name="connsiteY1294" fmla="*/ 2414986 h 2878261"/>
              <a:gd name="connsiteX1295" fmla="*/ 2208551 w 2287661"/>
              <a:gd name="connsiteY1295" fmla="*/ 2418539 h 2878261"/>
              <a:gd name="connsiteX1296" fmla="*/ 2208848 w 2287661"/>
              <a:gd name="connsiteY1296" fmla="*/ 2422204 h 2878261"/>
              <a:gd name="connsiteX1297" fmla="*/ 2208997 w 2287661"/>
              <a:gd name="connsiteY1297" fmla="*/ 2425757 h 2878261"/>
              <a:gd name="connsiteX1298" fmla="*/ 2208997 w 2287661"/>
              <a:gd name="connsiteY1298" fmla="*/ 2429421 h 2878261"/>
              <a:gd name="connsiteX1299" fmla="*/ 2208848 w 2287661"/>
              <a:gd name="connsiteY1299" fmla="*/ 2432975 h 2878261"/>
              <a:gd name="connsiteX1300" fmla="*/ 2208699 w 2287661"/>
              <a:gd name="connsiteY1300" fmla="*/ 2436529 h 2878261"/>
              <a:gd name="connsiteX1301" fmla="*/ 2208551 w 2287661"/>
              <a:gd name="connsiteY1301" fmla="*/ 2440082 h 2878261"/>
              <a:gd name="connsiteX1302" fmla="*/ 2207956 w 2287661"/>
              <a:gd name="connsiteY1302" fmla="*/ 2443635 h 2878261"/>
              <a:gd name="connsiteX1303" fmla="*/ 2207510 w 2287661"/>
              <a:gd name="connsiteY1303" fmla="*/ 2447078 h 2878261"/>
              <a:gd name="connsiteX1304" fmla="*/ 2206915 w 2287661"/>
              <a:gd name="connsiteY1304" fmla="*/ 2450520 h 2878261"/>
              <a:gd name="connsiteX1305" fmla="*/ 2205428 w 2287661"/>
              <a:gd name="connsiteY1305" fmla="*/ 2457516 h 2878261"/>
              <a:gd name="connsiteX1306" fmla="*/ 2203495 w 2287661"/>
              <a:gd name="connsiteY1306" fmla="*/ 2464512 h 2878261"/>
              <a:gd name="connsiteX1307" fmla="*/ 2201413 w 2287661"/>
              <a:gd name="connsiteY1307" fmla="*/ 2471396 h 2878261"/>
              <a:gd name="connsiteX1308" fmla="*/ 2193085 w 2287661"/>
              <a:gd name="connsiteY1308" fmla="*/ 2474727 h 2878261"/>
              <a:gd name="connsiteX1309" fmla="*/ 2194722 w 2287661"/>
              <a:gd name="connsiteY1309" fmla="*/ 2474505 h 2878261"/>
              <a:gd name="connsiteX1310" fmla="*/ 2196654 w 2287661"/>
              <a:gd name="connsiteY1310" fmla="*/ 2473839 h 2878261"/>
              <a:gd name="connsiteX1311" fmla="*/ 2198885 w 2287661"/>
              <a:gd name="connsiteY1311" fmla="*/ 2472840 h 2878261"/>
              <a:gd name="connsiteX1312" fmla="*/ 2201413 w 2287661"/>
              <a:gd name="connsiteY1312" fmla="*/ 2471396 h 2878261"/>
              <a:gd name="connsiteX1313" fmla="*/ 2200372 w 2287661"/>
              <a:gd name="connsiteY1313" fmla="*/ 2475838 h 2878261"/>
              <a:gd name="connsiteX1314" fmla="*/ 2199331 w 2287661"/>
              <a:gd name="connsiteY1314" fmla="*/ 2480280 h 2878261"/>
              <a:gd name="connsiteX1315" fmla="*/ 2198141 w 2287661"/>
              <a:gd name="connsiteY1315" fmla="*/ 2484500 h 2878261"/>
              <a:gd name="connsiteX1316" fmla="*/ 2196952 w 2287661"/>
              <a:gd name="connsiteY1316" fmla="*/ 2488497 h 2878261"/>
              <a:gd name="connsiteX1317" fmla="*/ 2195613 w 2287661"/>
              <a:gd name="connsiteY1317" fmla="*/ 2492495 h 2878261"/>
              <a:gd name="connsiteX1318" fmla="*/ 2194275 w 2287661"/>
              <a:gd name="connsiteY1318" fmla="*/ 2496159 h 2878261"/>
              <a:gd name="connsiteX1319" fmla="*/ 2192639 w 2287661"/>
              <a:gd name="connsiteY1319" fmla="*/ 2499823 h 2878261"/>
              <a:gd name="connsiteX1320" fmla="*/ 2191004 w 2287661"/>
              <a:gd name="connsiteY1320" fmla="*/ 2503266 h 2878261"/>
              <a:gd name="connsiteX1321" fmla="*/ 2189368 w 2287661"/>
              <a:gd name="connsiteY1321" fmla="*/ 2506486 h 2878261"/>
              <a:gd name="connsiteX1322" fmla="*/ 2187435 w 2287661"/>
              <a:gd name="connsiteY1322" fmla="*/ 2509706 h 2878261"/>
              <a:gd name="connsiteX1323" fmla="*/ 2185650 w 2287661"/>
              <a:gd name="connsiteY1323" fmla="*/ 2512705 h 2878261"/>
              <a:gd name="connsiteX1324" fmla="*/ 2183569 w 2287661"/>
              <a:gd name="connsiteY1324" fmla="*/ 2515592 h 2878261"/>
              <a:gd name="connsiteX1325" fmla="*/ 2181338 w 2287661"/>
              <a:gd name="connsiteY1325" fmla="*/ 2518368 h 2878261"/>
              <a:gd name="connsiteX1326" fmla="*/ 2179107 w 2287661"/>
              <a:gd name="connsiteY1326" fmla="*/ 2520922 h 2878261"/>
              <a:gd name="connsiteX1327" fmla="*/ 2176728 w 2287661"/>
              <a:gd name="connsiteY1327" fmla="*/ 2523365 h 2878261"/>
              <a:gd name="connsiteX1328" fmla="*/ 2174349 w 2287661"/>
              <a:gd name="connsiteY1328" fmla="*/ 2525808 h 2878261"/>
              <a:gd name="connsiteX1329" fmla="*/ 2171821 w 2287661"/>
              <a:gd name="connsiteY1329" fmla="*/ 2527918 h 2878261"/>
              <a:gd name="connsiteX1330" fmla="*/ 2169144 w 2287661"/>
              <a:gd name="connsiteY1330" fmla="*/ 2529916 h 2878261"/>
              <a:gd name="connsiteX1331" fmla="*/ 2166319 w 2287661"/>
              <a:gd name="connsiteY1331" fmla="*/ 2531693 h 2878261"/>
              <a:gd name="connsiteX1332" fmla="*/ 2163344 w 2287661"/>
              <a:gd name="connsiteY1332" fmla="*/ 2533470 h 2878261"/>
              <a:gd name="connsiteX1333" fmla="*/ 2160371 w 2287661"/>
              <a:gd name="connsiteY1333" fmla="*/ 2535024 h 2878261"/>
              <a:gd name="connsiteX1334" fmla="*/ 2157248 w 2287661"/>
              <a:gd name="connsiteY1334" fmla="*/ 2536468 h 2878261"/>
              <a:gd name="connsiteX1335" fmla="*/ 2153977 w 2287661"/>
              <a:gd name="connsiteY1335" fmla="*/ 2537801 h 2878261"/>
              <a:gd name="connsiteX1336" fmla="*/ 2150705 w 2287661"/>
              <a:gd name="connsiteY1336" fmla="*/ 2538911 h 2878261"/>
              <a:gd name="connsiteX1337" fmla="*/ 2147136 w 2287661"/>
              <a:gd name="connsiteY1337" fmla="*/ 2539911 h 2878261"/>
              <a:gd name="connsiteX1338" fmla="*/ 2143567 w 2287661"/>
              <a:gd name="connsiteY1338" fmla="*/ 2540799 h 2878261"/>
              <a:gd name="connsiteX1339" fmla="*/ 2139849 w 2287661"/>
              <a:gd name="connsiteY1339" fmla="*/ 2541576 h 2878261"/>
              <a:gd name="connsiteX1340" fmla="*/ 2136132 w 2287661"/>
              <a:gd name="connsiteY1340" fmla="*/ 2542242 h 2878261"/>
              <a:gd name="connsiteX1341" fmla="*/ 2131968 w 2287661"/>
              <a:gd name="connsiteY1341" fmla="*/ 2542686 h 2878261"/>
              <a:gd name="connsiteX1342" fmla="*/ 2127953 w 2287661"/>
              <a:gd name="connsiteY1342" fmla="*/ 2543020 h 2878261"/>
              <a:gd name="connsiteX1343" fmla="*/ 2123641 w 2287661"/>
              <a:gd name="connsiteY1343" fmla="*/ 2543242 h 2878261"/>
              <a:gd name="connsiteX1344" fmla="*/ 2119477 w 2287661"/>
              <a:gd name="connsiteY1344" fmla="*/ 2543242 h 2878261"/>
              <a:gd name="connsiteX1345" fmla="*/ 2116949 w 2287661"/>
              <a:gd name="connsiteY1345" fmla="*/ 2543242 h 2878261"/>
              <a:gd name="connsiteX1346" fmla="*/ 2114570 w 2287661"/>
              <a:gd name="connsiteY1346" fmla="*/ 2543353 h 2878261"/>
              <a:gd name="connsiteX1347" fmla="*/ 2112191 w 2287661"/>
              <a:gd name="connsiteY1347" fmla="*/ 2543575 h 2878261"/>
              <a:gd name="connsiteX1348" fmla="*/ 2109811 w 2287661"/>
              <a:gd name="connsiteY1348" fmla="*/ 2544019 h 2878261"/>
              <a:gd name="connsiteX1349" fmla="*/ 2105201 w 2287661"/>
              <a:gd name="connsiteY1349" fmla="*/ 2544907 h 2878261"/>
              <a:gd name="connsiteX1350" fmla="*/ 2100592 w 2287661"/>
              <a:gd name="connsiteY1350" fmla="*/ 2545907 h 2878261"/>
              <a:gd name="connsiteX1351" fmla="*/ 2091669 w 2287661"/>
              <a:gd name="connsiteY1351" fmla="*/ 2548128 h 2878261"/>
              <a:gd name="connsiteX1352" fmla="*/ 2087060 w 2287661"/>
              <a:gd name="connsiteY1352" fmla="*/ 2549349 h 2878261"/>
              <a:gd name="connsiteX1353" fmla="*/ 2082450 w 2287661"/>
              <a:gd name="connsiteY1353" fmla="*/ 2550238 h 2878261"/>
              <a:gd name="connsiteX1354" fmla="*/ 2075609 w 2287661"/>
              <a:gd name="connsiteY1354" fmla="*/ 2594211 h 2878261"/>
              <a:gd name="connsiteX1355" fmla="*/ 2075609 w 2287661"/>
              <a:gd name="connsiteY1355" fmla="*/ 2601762 h 2878261"/>
              <a:gd name="connsiteX1356" fmla="*/ 2075609 w 2287661"/>
              <a:gd name="connsiteY1356" fmla="*/ 2609202 h 2878261"/>
              <a:gd name="connsiteX1357" fmla="*/ 2075758 w 2287661"/>
              <a:gd name="connsiteY1357" fmla="*/ 2624193 h 2878261"/>
              <a:gd name="connsiteX1358" fmla="*/ 2075907 w 2287661"/>
              <a:gd name="connsiteY1358" fmla="*/ 2639073 h 2878261"/>
              <a:gd name="connsiteX1359" fmla="*/ 2075907 w 2287661"/>
              <a:gd name="connsiteY1359" fmla="*/ 2646513 h 2878261"/>
              <a:gd name="connsiteX1360" fmla="*/ 2075907 w 2287661"/>
              <a:gd name="connsiteY1360" fmla="*/ 2654064 h 2878261"/>
              <a:gd name="connsiteX1361" fmla="*/ 2075758 w 2287661"/>
              <a:gd name="connsiteY1361" fmla="*/ 2661504 h 2878261"/>
              <a:gd name="connsiteX1362" fmla="*/ 2075164 w 2287661"/>
              <a:gd name="connsiteY1362" fmla="*/ 2668944 h 2878261"/>
              <a:gd name="connsiteX1363" fmla="*/ 2074717 w 2287661"/>
              <a:gd name="connsiteY1363" fmla="*/ 2676384 h 2878261"/>
              <a:gd name="connsiteX1364" fmla="*/ 2073825 w 2287661"/>
              <a:gd name="connsiteY1364" fmla="*/ 2683824 h 2878261"/>
              <a:gd name="connsiteX1365" fmla="*/ 2072784 w 2287661"/>
              <a:gd name="connsiteY1365" fmla="*/ 2691264 h 2878261"/>
              <a:gd name="connsiteX1366" fmla="*/ 2071446 w 2287661"/>
              <a:gd name="connsiteY1366" fmla="*/ 2698592 h 2878261"/>
              <a:gd name="connsiteX1367" fmla="*/ 2069810 w 2287661"/>
              <a:gd name="connsiteY1367" fmla="*/ 2705921 h 2878261"/>
              <a:gd name="connsiteX1368" fmla="*/ 2067728 w 2287661"/>
              <a:gd name="connsiteY1368" fmla="*/ 2713250 h 2878261"/>
              <a:gd name="connsiteX1369" fmla="*/ 2068026 w 2287661"/>
              <a:gd name="connsiteY1369" fmla="*/ 2717803 h 2878261"/>
              <a:gd name="connsiteX1370" fmla="*/ 2068026 w 2287661"/>
              <a:gd name="connsiteY1370" fmla="*/ 2722245 h 2878261"/>
              <a:gd name="connsiteX1371" fmla="*/ 2068026 w 2287661"/>
              <a:gd name="connsiteY1371" fmla="*/ 2726687 h 2878261"/>
              <a:gd name="connsiteX1372" fmla="*/ 2067877 w 2287661"/>
              <a:gd name="connsiteY1372" fmla="*/ 2731128 h 2878261"/>
              <a:gd name="connsiteX1373" fmla="*/ 2067580 w 2287661"/>
              <a:gd name="connsiteY1373" fmla="*/ 2735570 h 2878261"/>
              <a:gd name="connsiteX1374" fmla="*/ 2067133 w 2287661"/>
              <a:gd name="connsiteY1374" fmla="*/ 2740012 h 2878261"/>
              <a:gd name="connsiteX1375" fmla="*/ 2065944 w 2287661"/>
              <a:gd name="connsiteY1375" fmla="*/ 2748895 h 2878261"/>
              <a:gd name="connsiteX1376" fmla="*/ 2064457 w 2287661"/>
              <a:gd name="connsiteY1376" fmla="*/ 2757557 h 2878261"/>
              <a:gd name="connsiteX1377" fmla="*/ 2062970 w 2287661"/>
              <a:gd name="connsiteY1377" fmla="*/ 2766329 h 2878261"/>
              <a:gd name="connsiteX1378" fmla="*/ 2061334 w 2287661"/>
              <a:gd name="connsiteY1378" fmla="*/ 2775102 h 2878261"/>
              <a:gd name="connsiteX1379" fmla="*/ 2059996 w 2287661"/>
              <a:gd name="connsiteY1379" fmla="*/ 2783763 h 2878261"/>
              <a:gd name="connsiteX1380" fmla="*/ 2060442 w 2287661"/>
              <a:gd name="connsiteY1380" fmla="*/ 2785873 h 2878261"/>
              <a:gd name="connsiteX1381" fmla="*/ 2060739 w 2287661"/>
              <a:gd name="connsiteY1381" fmla="*/ 2787872 h 2878261"/>
              <a:gd name="connsiteX1382" fmla="*/ 2060739 w 2287661"/>
              <a:gd name="connsiteY1382" fmla="*/ 2789759 h 2878261"/>
              <a:gd name="connsiteX1383" fmla="*/ 2060739 w 2287661"/>
              <a:gd name="connsiteY1383" fmla="*/ 2791647 h 2878261"/>
              <a:gd name="connsiteX1384" fmla="*/ 2060590 w 2287661"/>
              <a:gd name="connsiteY1384" fmla="*/ 2793424 h 2878261"/>
              <a:gd name="connsiteX1385" fmla="*/ 2060293 w 2287661"/>
              <a:gd name="connsiteY1385" fmla="*/ 2795312 h 2878261"/>
              <a:gd name="connsiteX1386" fmla="*/ 2059847 w 2287661"/>
              <a:gd name="connsiteY1386" fmla="*/ 2797089 h 2878261"/>
              <a:gd name="connsiteX1387" fmla="*/ 2059104 w 2287661"/>
              <a:gd name="connsiteY1387" fmla="*/ 2798865 h 2878261"/>
              <a:gd name="connsiteX1388" fmla="*/ 2057914 w 2287661"/>
              <a:gd name="connsiteY1388" fmla="*/ 2802307 h 2878261"/>
              <a:gd name="connsiteX1389" fmla="*/ 2056427 w 2287661"/>
              <a:gd name="connsiteY1389" fmla="*/ 2805750 h 2878261"/>
              <a:gd name="connsiteX1390" fmla="*/ 2054791 w 2287661"/>
              <a:gd name="connsiteY1390" fmla="*/ 2809303 h 2878261"/>
              <a:gd name="connsiteX1391" fmla="*/ 2053601 w 2287661"/>
              <a:gd name="connsiteY1391" fmla="*/ 2812634 h 2878261"/>
              <a:gd name="connsiteX1392" fmla="*/ 2052709 w 2287661"/>
              <a:gd name="connsiteY1392" fmla="*/ 2817187 h 2878261"/>
              <a:gd name="connsiteX1393" fmla="*/ 2051668 w 2287661"/>
              <a:gd name="connsiteY1393" fmla="*/ 2821518 h 2878261"/>
              <a:gd name="connsiteX1394" fmla="*/ 2050479 w 2287661"/>
              <a:gd name="connsiteY1394" fmla="*/ 2825627 h 2878261"/>
              <a:gd name="connsiteX1395" fmla="*/ 2049140 w 2287661"/>
              <a:gd name="connsiteY1395" fmla="*/ 2829624 h 2878261"/>
              <a:gd name="connsiteX1396" fmla="*/ 2047355 w 2287661"/>
              <a:gd name="connsiteY1396" fmla="*/ 2833511 h 2878261"/>
              <a:gd name="connsiteX1397" fmla="*/ 2045720 w 2287661"/>
              <a:gd name="connsiteY1397" fmla="*/ 2837286 h 2878261"/>
              <a:gd name="connsiteX1398" fmla="*/ 2043787 w 2287661"/>
              <a:gd name="connsiteY1398" fmla="*/ 2840729 h 2878261"/>
              <a:gd name="connsiteX1399" fmla="*/ 2042002 w 2287661"/>
              <a:gd name="connsiteY1399" fmla="*/ 2844171 h 2878261"/>
              <a:gd name="connsiteX1400" fmla="*/ 2039772 w 2287661"/>
              <a:gd name="connsiteY1400" fmla="*/ 2847503 h 2878261"/>
              <a:gd name="connsiteX1401" fmla="*/ 2037392 w 2287661"/>
              <a:gd name="connsiteY1401" fmla="*/ 2850612 h 2878261"/>
              <a:gd name="connsiteX1402" fmla="*/ 2035013 w 2287661"/>
              <a:gd name="connsiteY1402" fmla="*/ 2853610 h 2878261"/>
              <a:gd name="connsiteX1403" fmla="*/ 2032337 w 2287661"/>
              <a:gd name="connsiteY1403" fmla="*/ 2856386 h 2878261"/>
              <a:gd name="connsiteX1404" fmla="*/ 2029660 w 2287661"/>
              <a:gd name="connsiteY1404" fmla="*/ 2859051 h 2878261"/>
              <a:gd name="connsiteX1405" fmla="*/ 2026686 w 2287661"/>
              <a:gd name="connsiteY1405" fmla="*/ 2861494 h 2878261"/>
              <a:gd name="connsiteX1406" fmla="*/ 2023860 w 2287661"/>
              <a:gd name="connsiteY1406" fmla="*/ 2863826 h 2878261"/>
              <a:gd name="connsiteX1407" fmla="*/ 2020589 w 2287661"/>
              <a:gd name="connsiteY1407" fmla="*/ 2865936 h 2878261"/>
              <a:gd name="connsiteX1408" fmla="*/ 2017318 w 2287661"/>
              <a:gd name="connsiteY1408" fmla="*/ 2868046 h 2878261"/>
              <a:gd name="connsiteX1409" fmla="*/ 2014046 w 2287661"/>
              <a:gd name="connsiteY1409" fmla="*/ 2869822 h 2878261"/>
              <a:gd name="connsiteX1410" fmla="*/ 2010477 w 2287661"/>
              <a:gd name="connsiteY1410" fmla="*/ 2871377 h 2878261"/>
              <a:gd name="connsiteX1411" fmla="*/ 2006908 w 2287661"/>
              <a:gd name="connsiteY1411" fmla="*/ 2872931 h 2878261"/>
              <a:gd name="connsiteX1412" fmla="*/ 2003191 w 2287661"/>
              <a:gd name="connsiteY1412" fmla="*/ 2874264 h 2878261"/>
              <a:gd name="connsiteX1413" fmla="*/ 1999175 w 2287661"/>
              <a:gd name="connsiteY1413" fmla="*/ 2875374 h 2878261"/>
              <a:gd name="connsiteX1414" fmla="*/ 1995309 w 2287661"/>
              <a:gd name="connsiteY1414" fmla="*/ 2876263 h 2878261"/>
              <a:gd name="connsiteX1415" fmla="*/ 1991295 w 2287661"/>
              <a:gd name="connsiteY1415" fmla="*/ 2877040 h 2878261"/>
              <a:gd name="connsiteX1416" fmla="*/ 1986982 w 2287661"/>
              <a:gd name="connsiteY1416" fmla="*/ 2877595 h 2878261"/>
              <a:gd name="connsiteX1417" fmla="*/ 1982670 w 2287661"/>
              <a:gd name="connsiteY1417" fmla="*/ 2878040 h 2878261"/>
              <a:gd name="connsiteX1418" fmla="*/ 1978366 w 2287661"/>
              <a:gd name="connsiteY1418" fmla="*/ 2878261 h 2878261"/>
              <a:gd name="connsiteX1419" fmla="*/ 1973730 w 2287661"/>
              <a:gd name="connsiteY1419" fmla="*/ 2878261 h 2878261"/>
              <a:gd name="connsiteX1420" fmla="*/ 1969286 w 2287661"/>
              <a:gd name="connsiteY1420" fmla="*/ 2878151 h 2878261"/>
              <a:gd name="connsiteX1421" fmla="*/ 1964528 w 2287661"/>
              <a:gd name="connsiteY1421" fmla="*/ 2877706 h 2878261"/>
              <a:gd name="connsiteX1422" fmla="*/ 1959769 w 2287661"/>
              <a:gd name="connsiteY1422" fmla="*/ 2877262 h 2878261"/>
              <a:gd name="connsiteX1423" fmla="*/ 1955010 w 2287661"/>
              <a:gd name="connsiteY1423" fmla="*/ 2876485 h 2878261"/>
              <a:gd name="connsiteX1424" fmla="*/ 1941032 w 2287661"/>
              <a:gd name="connsiteY1424" fmla="*/ 2876152 h 2878261"/>
              <a:gd name="connsiteX1425" fmla="*/ 1927203 w 2287661"/>
              <a:gd name="connsiteY1425" fmla="*/ 2875596 h 2878261"/>
              <a:gd name="connsiteX1426" fmla="*/ 1920214 w 2287661"/>
              <a:gd name="connsiteY1426" fmla="*/ 2875486 h 2878261"/>
              <a:gd name="connsiteX1427" fmla="*/ 1913225 w 2287661"/>
              <a:gd name="connsiteY1427" fmla="*/ 2875486 h 2878261"/>
              <a:gd name="connsiteX1428" fmla="*/ 1906533 w 2287661"/>
              <a:gd name="connsiteY1428" fmla="*/ 2875486 h 2878261"/>
              <a:gd name="connsiteX1429" fmla="*/ 1899544 w 2287661"/>
              <a:gd name="connsiteY1429" fmla="*/ 2875819 h 2878261"/>
              <a:gd name="connsiteX1430" fmla="*/ 1897165 w 2287661"/>
              <a:gd name="connsiteY1430" fmla="*/ 2875930 h 2878261"/>
              <a:gd name="connsiteX1431" fmla="*/ 1894934 w 2287661"/>
              <a:gd name="connsiteY1431" fmla="*/ 2875930 h 2878261"/>
              <a:gd name="connsiteX1432" fmla="*/ 1892704 w 2287661"/>
              <a:gd name="connsiteY1432" fmla="*/ 2875930 h 2878261"/>
              <a:gd name="connsiteX1433" fmla="*/ 1890770 w 2287661"/>
              <a:gd name="connsiteY1433" fmla="*/ 2875819 h 2878261"/>
              <a:gd name="connsiteX1434" fmla="*/ 1888838 w 2287661"/>
              <a:gd name="connsiteY1434" fmla="*/ 2875596 h 2878261"/>
              <a:gd name="connsiteX1435" fmla="*/ 1887053 w 2287661"/>
              <a:gd name="connsiteY1435" fmla="*/ 2875263 h 2878261"/>
              <a:gd name="connsiteX1436" fmla="*/ 1885269 w 2287661"/>
              <a:gd name="connsiteY1436" fmla="*/ 2874819 h 2878261"/>
              <a:gd name="connsiteX1437" fmla="*/ 1883633 w 2287661"/>
              <a:gd name="connsiteY1437" fmla="*/ 2874486 h 2878261"/>
              <a:gd name="connsiteX1438" fmla="*/ 1882145 w 2287661"/>
              <a:gd name="connsiteY1438" fmla="*/ 2873820 h 2878261"/>
              <a:gd name="connsiteX1439" fmla="*/ 1880659 w 2287661"/>
              <a:gd name="connsiteY1439" fmla="*/ 2873153 h 2878261"/>
              <a:gd name="connsiteX1440" fmla="*/ 1879320 w 2287661"/>
              <a:gd name="connsiteY1440" fmla="*/ 2872598 h 2878261"/>
              <a:gd name="connsiteX1441" fmla="*/ 1877982 w 2287661"/>
              <a:gd name="connsiteY1441" fmla="*/ 2871821 h 2878261"/>
              <a:gd name="connsiteX1442" fmla="*/ 1876941 w 2287661"/>
              <a:gd name="connsiteY1442" fmla="*/ 2870933 h 2878261"/>
              <a:gd name="connsiteX1443" fmla="*/ 1875751 w 2287661"/>
              <a:gd name="connsiteY1443" fmla="*/ 2870044 h 2878261"/>
              <a:gd name="connsiteX1444" fmla="*/ 1875008 w 2287661"/>
              <a:gd name="connsiteY1444" fmla="*/ 2869045 h 2878261"/>
              <a:gd name="connsiteX1445" fmla="*/ 1874116 w 2287661"/>
              <a:gd name="connsiteY1445" fmla="*/ 2867935 h 2878261"/>
              <a:gd name="connsiteX1446" fmla="*/ 1873223 w 2287661"/>
              <a:gd name="connsiteY1446" fmla="*/ 2866713 h 2878261"/>
              <a:gd name="connsiteX1447" fmla="*/ 1872629 w 2287661"/>
              <a:gd name="connsiteY1447" fmla="*/ 2865603 h 2878261"/>
              <a:gd name="connsiteX1448" fmla="*/ 1871885 w 2287661"/>
              <a:gd name="connsiteY1448" fmla="*/ 2864381 h 2878261"/>
              <a:gd name="connsiteX1449" fmla="*/ 1871439 w 2287661"/>
              <a:gd name="connsiteY1449" fmla="*/ 2862938 h 2878261"/>
              <a:gd name="connsiteX1450" fmla="*/ 1870398 w 2287661"/>
              <a:gd name="connsiteY1450" fmla="*/ 2860051 h 2878261"/>
              <a:gd name="connsiteX1451" fmla="*/ 1869803 w 2287661"/>
              <a:gd name="connsiteY1451" fmla="*/ 2856830 h 2878261"/>
              <a:gd name="connsiteX1452" fmla="*/ 1869506 w 2287661"/>
              <a:gd name="connsiteY1452" fmla="*/ 2853499 h 2878261"/>
              <a:gd name="connsiteX1453" fmla="*/ 1869506 w 2287661"/>
              <a:gd name="connsiteY1453" fmla="*/ 2849723 h 2878261"/>
              <a:gd name="connsiteX1454" fmla="*/ 1869654 w 2287661"/>
              <a:gd name="connsiteY1454" fmla="*/ 2845837 h 2878261"/>
              <a:gd name="connsiteX1455" fmla="*/ 1870250 w 2287661"/>
              <a:gd name="connsiteY1455" fmla="*/ 2841839 h 2878261"/>
              <a:gd name="connsiteX1456" fmla="*/ 1867870 w 2287661"/>
              <a:gd name="connsiteY1456" fmla="*/ 2840395 h 2878261"/>
              <a:gd name="connsiteX1457" fmla="*/ 1865788 w 2287661"/>
              <a:gd name="connsiteY1457" fmla="*/ 2838841 h 2878261"/>
              <a:gd name="connsiteX1458" fmla="*/ 1864004 w 2287661"/>
              <a:gd name="connsiteY1458" fmla="*/ 2837398 h 2878261"/>
              <a:gd name="connsiteX1459" fmla="*/ 1862219 w 2287661"/>
              <a:gd name="connsiteY1459" fmla="*/ 2835732 h 2878261"/>
              <a:gd name="connsiteX1460" fmla="*/ 1860881 w 2287661"/>
              <a:gd name="connsiteY1460" fmla="*/ 2834066 h 2878261"/>
              <a:gd name="connsiteX1461" fmla="*/ 1859543 w 2287661"/>
              <a:gd name="connsiteY1461" fmla="*/ 2832400 h 2878261"/>
              <a:gd name="connsiteX1462" fmla="*/ 1858502 w 2287661"/>
              <a:gd name="connsiteY1462" fmla="*/ 2830624 h 2878261"/>
              <a:gd name="connsiteX1463" fmla="*/ 1857461 w 2287661"/>
              <a:gd name="connsiteY1463" fmla="*/ 2828847 h 2878261"/>
              <a:gd name="connsiteX1464" fmla="*/ 1856718 w 2287661"/>
              <a:gd name="connsiteY1464" fmla="*/ 2826959 h 2878261"/>
              <a:gd name="connsiteX1465" fmla="*/ 1856122 w 2287661"/>
              <a:gd name="connsiteY1465" fmla="*/ 2825072 h 2878261"/>
              <a:gd name="connsiteX1466" fmla="*/ 1855677 w 2287661"/>
              <a:gd name="connsiteY1466" fmla="*/ 2823184 h 2878261"/>
              <a:gd name="connsiteX1467" fmla="*/ 1855081 w 2287661"/>
              <a:gd name="connsiteY1467" fmla="*/ 2821296 h 2878261"/>
              <a:gd name="connsiteX1468" fmla="*/ 1854635 w 2287661"/>
              <a:gd name="connsiteY1468" fmla="*/ 2817187 h 2878261"/>
              <a:gd name="connsiteX1469" fmla="*/ 1854487 w 2287661"/>
              <a:gd name="connsiteY1469" fmla="*/ 2813190 h 2878261"/>
              <a:gd name="connsiteX1470" fmla="*/ 1854487 w 2287661"/>
              <a:gd name="connsiteY1470" fmla="*/ 2808970 h 2878261"/>
              <a:gd name="connsiteX1471" fmla="*/ 1854635 w 2287661"/>
              <a:gd name="connsiteY1471" fmla="*/ 2804862 h 2878261"/>
              <a:gd name="connsiteX1472" fmla="*/ 1854933 w 2287661"/>
              <a:gd name="connsiteY1472" fmla="*/ 2796311 h 2878261"/>
              <a:gd name="connsiteX1473" fmla="*/ 1855081 w 2287661"/>
              <a:gd name="connsiteY1473" fmla="*/ 2792202 h 2878261"/>
              <a:gd name="connsiteX1474" fmla="*/ 1854784 w 2287661"/>
              <a:gd name="connsiteY1474" fmla="*/ 2788094 h 2878261"/>
              <a:gd name="connsiteX1475" fmla="*/ 1854338 w 2287661"/>
              <a:gd name="connsiteY1475" fmla="*/ 2784096 h 2878261"/>
              <a:gd name="connsiteX1476" fmla="*/ 1853892 w 2287661"/>
              <a:gd name="connsiteY1476" fmla="*/ 2782209 h 2878261"/>
              <a:gd name="connsiteX1477" fmla="*/ 1853446 w 2287661"/>
              <a:gd name="connsiteY1477" fmla="*/ 2780099 h 2878261"/>
              <a:gd name="connsiteX1478" fmla="*/ 1852851 w 2287661"/>
              <a:gd name="connsiteY1478" fmla="*/ 2778433 h 2878261"/>
              <a:gd name="connsiteX1479" fmla="*/ 1852553 w 2287661"/>
              <a:gd name="connsiteY1479" fmla="*/ 2776767 h 2878261"/>
              <a:gd name="connsiteX1480" fmla="*/ 1852405 w 2287661"/>
              <a:gd name="connsiteY1480" fmla="*/ 2774769 h 2878261"/>
              <a:gd name="connsiteX1481" fmla="*/ 1852405 w 2287661"/>
              <a:gd name="connsiteY1481" fmla="*/ 2772881 h 2878261"/>
              <a:gd name="connsiteX1482" fmla="*/ 1852553 w 2287661"/>
              <a:gd name="connsiteY1482" fmla="*/ 2769105 h 2878261"/>
              <a:gd name="connsiteX1483" fmla="*/ 1853149 w 2287661"/>
              <a:gd name="connsiteY1483" fmla="*/ 2765219 h 2878261"/>
              <a:gd name="connsiteX1484" fmla="*/ 1854487 w 2287661"/>
              <a:gd name="connsiteY1484" fmla="*/ 2757223 h 2878261"/>
              <a:gd name="connsiteX1485" fmla="*/ 1855081 w 2287661"/>
              <a:gd name="connsiteY1485" fmla="*/ 2753337 h 2878261"/>
              <a:gd name="connsiteX1486" fmla="*/ 1855677 w 2287661"/>
              <a:gd name="connsiteY1486" fmla="*/ 2749340 h 2878261"/>
              <a:gd name="connsiteX1487" fmla="*/ 1852851 w 2287661"/>
              <a:gd name="connsiteY1487" fmla="*/ 2743343 h 2878261"/>
              <a:gd name="connsiteX1488" fmla="*/ 1849877 w 2287661"/>
              <a:gd name="connsiteY1488" fmla="*/ 2737236 h 2878261"/>
              <a:gd name="connsiteX1489" fmla="*/ 1849133 w 2287661"/>
              <a:gd name="connsiteY1489" fmla="*/ 2735570 h 2878261"/>
              <a:gd name="connsiteX1490" fmla="*/ 1848836 w 2287661"/>
              <a:gd name="connsiteY1490" fmla="*/ 2733682 h 2878261"/>
              <a:gd name="connsiteX1491" fmla="*/ 1848687 w 2287661"/>
              <a:gd name="connsiteY1491" fmla="*/ 2731795 h 2878261"/>
              <a:gd name="connsiteX1492" fmla="*/ 1848539 w 2287661"/>
              <a:gd name="connsiteY1492" fmla="*/ 2729685 h 2878261"/>
              <a:gd name="connsiteX1493" fmla="*/ 1848836 w 2287661"/>
              <a:gd name="connsiteY1493" fmla="*/ 2725576 h 2878261"/>
              <a:gd name="connsiteX1494" fmla="*/ 1848985 w 2287661"/>
              <a:gd name="connsiteY1494" fmla="*/ 2721468 h 2878261"/>
              <a:gd name="connsiteX1495" fmla="*/ 1848985 w 2287661"/>
              <a:gd name="connsiteY1495" fmla="*/ 2719580 h 2878261"/>
              <a:gd name="connsiteX1496" fmla="*/ 1848836 w 2287661"/>
              <a:gd name="connsiteY1496" fmla="*/ 2717692 h 2878261"/>
              <a:gd name="connsiteX1497" fmla="*/ 1848539 w 2287661"/>
              <a:gd name="connsiteY1497" fmla="*/ 2716026 h 2878261"/>
              <a:gd name="connsiteX1498" fmla="*/ 1847795 w 2287661"/>
              <a:gd name="connsiteY1498" fmla="*/ 2714583 h 2878261"/>
              <a:gd name="connsiteX1499" fmla="*/ 1847349 w 2287661"/>
              <a:gd name="connsiteY1499" fmla="*/ 2713805 h 2878261"/>
              <a:gd name="connsiteX1500" fmla="*/ 1846754 w 2287661"/>
              <a:gd name="connsiteY1500" fmla="*/ 2713139 h 2878261"/>
              <a:gd name="connsiteX1501" fmla="*/ 1846308 w 2287661"/>
              <a:gd name="connsiteY1501" fmla="*/ 2712473 h 2878261"/>
              <a:gd name="connsiteX1502" fmla="*/ 1845416 w 2287661"/>
              <a:gd name="connsiteY1502" fmla="*/ 2712029 h 2878261"/>
              <a:gd name="connsiteX1503" fmla="*/ 1844821 w 2287661"/>
              <a:gd name="connsiteY1503" fmla="*/ 2711585 h 2878261"/>
              <a:gd name="connsiteX1504" fmla="*/ 1843780 w 2287661"/>
              <a:gd name="connsiteY1504" fmla="*/ 2711140 h 2878261"/>
              <a:gd name="connsiteX1505" fmla="*/ 1842739 w 2287661"/>
              <a:gd name="connsiteY1505" fmla="*/ 2710918 h 2878261"/>
              <a:gd name="connsiteX1506" fmla="*/ 1841549 w 2287661"/>
              <a:gd name="connsiteY1506" fmla="*/ 2710585 h 2878261"/>
              <a:gd name="connsiteX1507" fmla="*/ 1840211 w 2287661"/>
              <a:gd name="connsiteY1507" fmla="*/ 2710474 h 2878261"/>
              <a:gd name="connsiteX1508" fmla="*/ 1839021 w 2287661"/>
              <a:gd name="connsiteY1508" fmla="*/ 2710363 h 2878261"/>
              <a:gd name="connsiteX1509" fmla="*/ 1837981 w 2287661"/>
              <a:gd name="connsiteY1509" fmla="*/ 2710474 h 2878261"/>
              <a:gd name="connsiteX1510" fmla="*/ 1836791 w 2287661"/>
              <a:gd name="connsiteY1510" fmla="*/ 2710585 h 2878261"/>
              <a:gd name="connsiteX1511" fmla="*/ 1835899 w 2287661"/>
              <a:gd name="connsiteY1511" fmla="*/ 2710918 h 2878261"/>
              <a:gd name="connsiteX1512" fmla="*/ 1835155 w 2287661"/>
              <a:gd name="connsiteY1512" fmla="*/ 2711251 h 2878261"/>
              <a:gd name="connsiteX1513" fmla="*/ 1834263 w 2287661"/>
              <a:gd name="connsiteY1513" fmla="*/ 2711807 h 2878261"/>
              <a:gd name="connsiteX1514" fmla="*/ 1833371 w 2287661"/>
              <a:gd name="connsiteY1514" fmla="*/ 2712251 h 2878261"/>
              <a:gd name="connsiteX1515" fmla="*/ 1832033 w 2287661"/>
              <a:gd name="connsiteY1515" fmla="*/ 2713583 h 2878261"/>
              <a:gd name="connsiteX1516" fmla="*/ 1830843 w 2287661"/>
              <a:gd name="connsiteY1516" fmla="*/ 2715027 h 2878261"/>
              <a:gd name="connsiteX1517" fmla="*/ 1829802 w 2287661"/>
              <a:gd name="connsiteY1517" fmla="*/ 2716804 h 2878261"/>
              <a:gd name="connsiteX1518" fmla="*/ 1828910 w 2287661"/>
              <a:gd name="connsiteY1518" fmla="*/ 2718691 h 2878261"/>
              <a:gd name="connsiteX1519" fmla="*/ 1827125 w 2287661"/>
              <a:gd name="connsiteY1519" fmla="*/ 2722911 h 2878261"/>
              <a:gd name="connsiteX1520" fmla="*/ 1825489 w 2287661"/>
              <a:gd name="connsiteY1520" fmla="*/ 2727131 h 2878261"/>
              <a:gd name="connsiteX1521" fmla="*/ 1824597 w 2287661"/>
              <a:gd name="connsiteY1521" fmla="*/ 2729018 h 2878261"/>
              <a:gd name="connsiteX1522" fmla="*/ 1823557 w 2287661"/>
              <a:gd name="connsiteY1522" fmla="*/ 2730906 h 2878261"/>
              <a:gd name="connsiteX1523" fmla="*/ 1822367 w 2287661"/>
              <a:gd name="connsiteY1523" fmla="*/ 2732572 h 2878261"/>
              <a:gd name="connsiteX1524" fmla="*/ 1820880 w 2287661"/>
              <a:gd name="connsiteY1524" fmla="*/ 2734015 h 2878261"/>
              <a:gd name="connsiteX1525" fmla="*/ 1821029 w 2287661"/>
              <a:gd name="connsiteY1525" fmla="*/ 2738124 h 2878261"/>
              <a:gd name="connsiteX1526" fmla="*/ 1821326 w 2287661"/>
              <a:gd name="connsiteY1526" fmla="*/ 2742233 h 2878261"/>
              <a:gd name="connsiteX1527" fmla="*/ 1821326 w 2287661"/>
              <a:gd name="connsiteY1527" fmla="*/ 2744343 h 2878261"/>
              <a:gd name="connsiteX1528" fmla="*/ 1821326 w 2287661"/>
              <a:gd name="connsiteY1528" fmla="*/ 2746341 h 2878261"/>
              <a:gd name="connsiteX1529" fmla="*/ 1821177 w 2287661"/>
              <a:gd name="connsiteY1529" fmla="*/ 2748118 h 2878261"/>
              <a:gd name="connsiteX1530" fmla="*/ 1820880 w 2287661"/>
              <a:gd name="connsiteY1530" fmla="*/ 2749895 h 2878261"/>
              <a:gd name="connsiteX1531" fmla="*/ 1820136 w 2287661"/>
              <a:gd name="connsiteY1531" fmla="*/ 2751338 h 2878261"/>
              <a:gd name="connsiteX1532" fmla="*/ 1819393 w 2287661"/>
              <a:gd name="connsiteY1532" fmla="*/ 2752671 h 2878261"/>
              <a:gd name="connsiteX1533" fmla="*/ 1818798 w 2287661"/>
              <a:gd name="connsiteY1533" fmla="*/ 2753337 h 2878261"/>
              <a:gd name="connsiteX1534" fmla="*/ 1818203 w 2287661"/>
              <a:gd name="connsiteY1534" fmla="*/ 2753781 h 2878261"/>
              <a:gd name="connsiteX1535" fmla="*/ 1817460 w 2287661"/>
              <a:gd name="connsiteY1535" fmla="*/ 2754336 h 2878261"/>
              <a:gd name="connsiteX1536" fmla="*/ 1816567 w 2287661"/>
              <a:gd name="connsiteY1536" fmla="*/ 2754670 h 2878261"/>
              <a:gd name="connsiteX1537" fmla="*/ 1815824 w 2287661"/>
              <a:gd name="connsiteY1537" fmla="*/ 2755114 h 2878261"/>
              <a:gd name="connsiteX1538" fmla="*/ 1814783 w 2287661"/>
              <a:gd name="connsiteY1538" fmla="*/ 2755336 h 2878261"/>
              <a:gd name="connsiteX1539" fmla="*/ 1813593 w 2287661"/>
              <a:gd name="connsiteY1539" fmla="*/ 2755447 h 2878261"/>
              <a:gd name="connsiteX1540" fmla="*/ 1812404 w 2287661"/>
              <a:gd name="connsiteY1540" fmla="*/ 2755558 h 2878261"/>
              <a:gd name="connsiteX1541" fmla="*/ 1811065 w 2287661"/>
              <a:gd name="connsiteY1541" fmla="*/ 2755558 h 2878261"/>
              <a:gd name="connsiteX1542" fmla="*/ 1809578 w 2287661"/>
              <a:gd name="connsiteY1542" fmla="*/ 2755558 h 2878261"/>
              <a:gd name="connsiteX1543" fmla="*/ 1807794 w 2287661"/>
              <a:gd name="connsiteY1543" fmla="*/ 2755447 h 2878261"/>
              <a:gd name="connsiteX1544" fmla="*/ 1806158 w 2287661"/>
              <a:gd name="connsiteY1544" fmla="*/ 2755114 h 2878261"/>
              <a:gd name="connsiteX1545" fmla="*/ 1804820 w 2287661"/>
              <a:gd name="connsiteY1545" fmla="*/ 2755558 h 2878261"/>
              <a:gd name="connsiteX1546" fmla="*/ 1803332 w 2287661"/>
              <a:gd name="connsiteY1546" fmla="*/ 2756002 h 2878261"/>
              <a:gd name="connsiteX1547" fmla="*/ 1801994 w 2287661"/>
              <a:gd name="connsiteY1547" fmla="*/ 2756224 h 2878261"/>
              <a:gd name="connsiteX1548" fmla="*/ 1800507 w 2287661"/>
              <a:gd name="connsiteY1548" fmla="*/ 2756335 h 2878261"/>
              <a:gd name="connsiteX1549" fmla="*/ 1796938 w 2287661"/>
              <a:gd name="connsiteY1549" fmla="*/ 2757446 h 2878261"/>
              <a:gd name="connsiteX1550" fmla="*/ 1793221 w 2287661"/>
              <a:gd name="connsiteY1550" fmla="*/ 2758556 h 2878261"/>
              <a:gd name="connsiteX1551" fmla="*/ 1789503 w 2287661"/>
              <a:gd name="connsiteY1551" fmla="*/ 2759667 h 2878261"/>
              <a:gd name="connsiteX1552" fmla="*/ 1785934 w 2287661"/>
              <a:gd name="connsiteY1552" fmla="*/ 2760555 h 2878261"/>
              <a:gd name="connsiteX1553" fmla="*/ 1782216 w 2287661"/>
              <a:gd name="connsiteY1553" fmla="*/ 2761443 h 2878261"/>
              <a:gd name="connsiteX1554" fmla="*/ 1778648 w 2287661"/>
              <a:gd name="connsiteY1554" fmla="*/ 2761998 h 2878261"/>
              <a:gd name="connsiteX1555" fmla="*/ 1774930 w 2287661"/>
              <a:gd name="connsiteY1555" fmla="*/ 2762665 h 2878261"/>
              <a:gd name="connsiteX1556" fmla="*/ 1771212 w 2287661"/>
              <a:gd name="connsiteY1556" fmla="*/ 2763220 h 2878261"/>
              <a:gd name="connsiteX1557" fmla="*/ 1767644 w 2287661"/>
              <a:gd name="connsiteY1557" fmla="*/ 2763553 h 2878261"/>
              <a:gd name="connsiteX1558" fmla="*/ 1763926 w 2287661"/>
              <a:gd name="connsiteY1558" fmla="*/ 2763775 h 2878261"/>
              <a:gd name="connsiteX1559" fmla="*/ 1756491 w 2287661"/>
              <a:gd name="connsiteY1559" fmla="*/ 2764331 h 2878261"/>
              <a:gd name="connsiteX1560" fmla="*/ 1749204 w 2287661"/>
              <a:gd name="connsiteY1560" fmla="*/ 2764441 h 2878261"/>
              <a:gd name="connsiteX1561" fmla="*/ 1741620 w 2287661"/>
              <a:gd name="connsiteY1561" fmla="*/ 2764331 h 2878261"/>
              <a:gd name="connsiteX1562" fmla="*/ 1734334 w 2287661"/>
              <a:gd name="connsiteY1562" fmla="*/ 2764109 h 2878261"/>
              <a:gd name="connsiteX1563" fmla="*/ 1726899 w 2287661"/>
              <a:gd name="connsiteY1563" fmla="*/ 2763553 h 2878261"/>
              <a:gd name="connsiteX1564" fmla="*/ 1719463 w 2287661"/>
              <a:gd name="connsiteY1564" fmla="*/ 2762998 h 2878261"/>
              <a:gd name="connsiteX1565" fmla="*/ 1712177 w 2287661"/>
              <a:gd name="connsiteY1565" fmla="*/ 2762554 h 2878261"/>
              <a:gd name="connsiteX1566" fmla="*/ 1697307 w 2287661"/>
              <a:gd name="connsiteY1566" fmla="*/ 2761221 h 2878261"/>
              <a:gd name="connsiteX1567" fmla="*/ 1690020 w 2287661"/>
              <a:gd name="connsiteY1567" fmla="*/ 2760777 h 2878261"/>
              <a:gd name="connsiteX1568" fmla="*/ 1682585 w 2287661"/>
              <a:gd name="connsiteY1568" fmla="*/ 2760333 h 2878261"/>
              <a:gd name="connsiteX1569" fmla="*/ 1681098 w 2287661"/>
              <a:gd name="connsiteY1569" fmla="*/ 2760222 h 2878261"/>
              <a:gd name="connsiteX1570" fmla="*/ 1679759 w 2287661"/>
              <a:gd name="connsiteY1570" fmla="*/ 2760000 h 2878261"/>
              <a:gd name="connsiteX1571" fmla="*/ 1678421 w 2287661"/>
              <a:gd name="connsiteY1571" fmla="*/ 2759667 h 2878261"/>
              <a:gd name="connsiteX1572" fmla="*/ 1677083 w 2287661"/>
              <a:gd name="connsiteY1572" fmla="*/ 2759222 h 2878261"/>
              <a:gd name="connsiteX1573" fmla="*/ 1675893 w 2287661"/>
              <a:gd name="connsiteY1573" fmla="*/ 2758778 h 2878261"/>
              <a:gd name="connsiteX1574" fmla="*/ 1674852 w 2287661"/>
              <a:gd name="connsiteY1574" fmla="*/ 2758112 h 2878261"/>
              <a:gd name="connsiteX1575" fmla="*/ 1673663 w 2287661"/>
              <a:gd name="connsiteY1575" fmla="*/ 2757446 h 2878261"/>
              <a:gd name="connsiteX1576" fmla="*/ 1672622 w 2287661"/>
              <a:gd name="connsiteY1576" fmla="*/ 2756668 h 2878261"/>
              <a:gd name="connsiteX1577" fmla="*/ 1670837 w 2287661"/>
              <a:gd name="connsiteY1577" fmla="*/ 2755114 h 2878261"/>
              <a:gd name="connsiteX1578" fmla="*/ 1669351 w 2287661"/>
              <a:gd name="connsiteY1578" fmla="*/ 2753004 h 2878261"/>
              <a:gd name="connsiteX1579" fmla="*/ 1667715 w 2287661"/>
              <a:gd name="connsiteY1579" fmla="*/ 2750894 h 2878261"/>
              <a:gd name="connsiteX1580" fmla="*/ 1666525 w 2287661"/>
              <a:gd name="connsiteY1580" fmla="*/ 2748562 h 2878261"/>
              <a:gd name="connsiteX1581" fmla="*/ 1665484 w 2287661"/>
              <a:gd name="connsiteY1581" fmla="*/ 2746119 h 2878261"/>
              <a:gd name="connsiteX1582" fmla="*/ 1664592 w 2287661"/>
              <a:gd name="connsiteY1582" fmla="*/ 2743454 h 2878261"/>
              <a:gd name="connsiteX1583" fmla="*/ 1663699 w 2287661"/>
              <a:gd name="connsiteY1583" fmla="*/ 2740789 h 2878261"/>
              <a:gd name="connsiteX1584" fmla="*/ 1662956 w 2287661"/>
              <a:gd name="connsiteY1584" fmla="*/ 2738124 h 2878261"/>
              <a:gd name="connsiteX1585" fmla="*/ 1662064 w 2287661"/>
              <a:gd name="connsiteY1585" fmla="*/ 2732572 h 2878261"/>
              <a:gd name="connsiteX1586" fmla="*/ 1661320 w 2287661"/>
              <a:gd name="connsiteY1586" fmla="*/ 2727353 h 2878261"/>
              <a:gd name="connsiteX1587" fmla="*/ 1660428 w 2287661"/>
              <a:gd name="connsiteY1587" fmla="*/ 2718580 h 2878261"/>
              <a:gd name="connsiteX1588" fmla="*/ 1659833 w 2287661"/>
              <a:gd name="connsiteY1588" fmla="*/ 2709808 h 2878261"/>
              <a:gd name="connsiteX1589" fmla="*/ 1659239 w 2287661"/>
              <a:gd name="connsiteY1589" fmla="*/ 2701146 h 2878261"/>
              <a:gd name="connsiteX1590" fmla="*/ 1658941 w 2287661"/>
              <a:gd name="connsiteY1590" fmla="*/ 2692374 h 2878261"/>
              <a:gd name="connsiteX1591" fmla="*/ 1658495 w 2287661"/>
              <a:gd name="connsiteY1591" fmla="*/ 2674829 h 2878261"/>
              <a:gd name="connsiteX1592" fmla="*/ 1657900 w 2287661"/>
              <a:gd name="connsiteY1592" fmla="*/ 2657284 h 2878261"/>
              <a:gd name="connsiteX1593" fmla="*/ 1655819 w 2287661"/>
              <a:gd name="connsiteY1593" fmla="*/ 2649178 h 2878261"/>
              <a:gd name="connsiteX1594" fmla="*/ 1653885 w 2287661"/>
              <a:gd name="connsiteY1594" fmla="*/ 2641183 h 2878261"/>
              <a:gd name="connsiteX1595" fmla="*/ 1651655 w 2287661"/>
              <a:gd name="connsiteY1595" fmla="*/ 2633076 h 2878261"/>
              <a:gd name="connsiteX1596" fmla="*/ 1650763 w 2287661"/>
              <a:gd name="connsiteY1596" fmla="*/ 2629079 h 2878261"/>
              <a:gd name="connsiteX1597" fmla="*/ 1650019 w 2287661"/>
              <a:gd name="connsiteY1597" fmla="*/ 2625081 h 2878261"/>
              <a:gd name="connsiteX1598" fmla="*/ 1649126 w 2287661"/>
              <a:gd name="connsiteY1598" fmla="*/ 2620973 h 2878261"/>
              <a:gd name="connsiteX1599" fmla="*/ 1648532 w 2287661"/>
              <a:gd name="connsiteY1599" fmla="*/ 2616975 h 2878261"/>
              <a:gd name="connsiteX1600" fmla="*/ 1648235 w 2287661"/>
              <a:gd name="connsiteY1600" fmla="*/ 2612866 h 2878261"/>
              <a:gd name="connsiteX1601" fmla="*/ 1648235 w 2287661"/>
              <a:gd name="connsiteY1601" fmla="*/ 2608647 h 2878261"/>
              <a:gd name="connsiteX1602" fmla="*/ 1648383 w 2287661"/>
              <a:gd name="connsiteY1602" fmla="*/ 2604538 h 2878261"/>
              <a:gd name="connsiteX1603" fmla="*/ 1648829 w 2287661"/>
              <a:gd name="connsiteY1603" fmla="*/ 2600318 h 2878261"/>
              <a:gd name="connsiteX1604" fmla="*/ 1649573 w 2287661"/>
              <a:gd name="connsiteY1604" fmla="*/ 2596210 h 2878261"/>
              <a:gd name="connsiteX1605" fmla="*/ 1650763 w 2287661"/>
              <a:gd name="connsiteY1605" fmla="*/ 2591879 h 2878261"/>
              <a:gd name="connsiteX1606" fmla="*/ 1648086 w 2287661"/>
              <a:gd name="connsiteY1606" fmla="*/ 2546018 h 2878261"/>
              <a:gd name="connsiteX1607" fmla="*/ 1645409 w 2287661"/>
              <a:gd name="connsiteY1607" fmla="*/ 2500157 h 2878261"/>
              <a:gd name="connsiteX1608" fmla="*/ 1644070 w 2287661"/>
              <a:gd name="connsiteY1608" fmla="*/ 2498824 h 2878261"/>
              <a:gd name="connsiteX1609" fmla="*/ 1642881 w 2287661"/>
              <a:gd name="connsiteY1609" fmla="*/ 2497603 h 2878261"/>
              <a:gd name="connsiteX1610" fmla="*/ 1641691 w 2287661"/>
              <a:gd name="connsiteY1610" fmla="*/ 2496714 h 2878261"/>
              <a:gd name="connsiteX1611" fmla="*/ 1640651 w 2287661"/>
              <a:gd name="connsiteY1611" fmla="*/ 2496048 h 2878261"/>
              <a:gd name="connsiteX1612" fmla="*/ 1639610 w 2287661"/>
              <a:gd name="connsiteY1612" fmla="*/ 2495493 h 2878261"/>
              <a:gd name="connsiteX1613" fmla="*/ 1638569 w 2287661"/>
              <a:gd name="connsiteY1613" fmla="*/ 2495160 h 2878261"/>
              <a:gd name="connsiteX1614" fmla="*/ 1637528 w 2287661"/>
              <a:gd name="connsiteY1614" fmla="*/ 2494827 h 2878261"/>
              <a:gd name="connsiteX1615" fmla="*/ 1636635 w 2287661"/>
              <a:gd name="connsiteY1615" fmla="*/ 2494827 h 2878261"/>
              <a:gd name="connsiteX1616" fmla="*/ 1635743 w 2287661"/>
              <a:gd name="connsiteY1616" fmla="*/ 2494938 h 2878261"/>
              <a:gd name="connsiteX1617" fmla="*/ 1634703 w 2287661"/>
              <a:gd name="connsiteY1617" fmla="*/ 2495160 h 2878261"/>
              <a:gd name="connsiteX1618" fmla="*/ 1633810 w 2287661"/>
              <a:gd name="connsiteY1618" fmla="*/ 2495493 h 2878261"/>
              <a:gd name="connsiteX1619" fmla="*/ 1633066 w 2287661"/>
              <a:gd name="connsiteY1619" fmla="*/ 2495826 h 2878261"/>
              <a:gd name="connsiteX1620" fmla="*/ 1631282 w 2287661"/>
              <a:gd name="connsiteY1620" fmla="*/ 2497048 h 2878261"/>
              <a:gd name="connsiteX1621" fmla="*/ 1629795 w 2287661"/>
              <a:gd name="connsiteY1621" fmla="*/ 2498380 h 2878261"/>
              <a:gd name="connsiteX1622" fmla="*/ 1626672 w 2287661"/>
              <a:gd name="connsiteY1622" fmla="*/ 2501489 h 2878261"/>
              <a:gd name="connsiteX1623" fmla="*/ 1625185 w 2287661"/>
              <a:gd name="connsiteY1623" fmla="*/ 2502933 h 2878261"/>
              <a:gd name="connsiteX1624" fmla="*/ 1623550 w 2287661"/>
              <a:gd name="connsiteY1624" fmla="*/ 2504376 h 2878261"/>
              <a:gd name="connsiteX1625" fmla="*/ 1621914 w 2287661"/>
              <a:gd name="connsiteY1625" fmla="*/ 2505487 h 2878261"/>
              <a:gd name="connsiteX1626" fmla="*/ 1621171 w 2287661"/>
              <a:gd name="connsiteY1626" fmla="*/ 2506042 h 2878261"/>
              <a:gd name="connsiteX1627" fmla="*/ 1620278 w 2287661"/>
              <a:gd name="connsiteY1627" fmla="*/ 2506375 h 2878261"/>
              <a:gd name="connsiteX1628" fmla="*/ 1619237 w 2287661"/>
              <a:gd name="connsiteY1628" fmla="*/ 2506597 h 2878261"/>
              <a:gd name="connsiteX1629" fmla="*/ 1618494 w 2287661"/>
              <a:gd name="connsiteY1629" fmla="*/ 2506819 h 2878261"/>
              <a:gd name="connsiteX1630" fmla="*/ 1617453 w 2287661"/>
              <a:gd name="connsiteY1630" fmla="*/ 2506819 h 2878261"/>
              <a:gd name="connsiteX1631" fmla="*/ 1616412 w 2287661"/>
              <a:gd name="connsiteY1631" fmla="*/ 2506597 h 2878261"/>
              <a:gd name="connsiteX1632" fmla="*/ 1611653 w 2287661"/>
              <a:gd name="connsiteY1632" fmla="*/ 2509040 h 2878261"/>
              <a:gd name="connsiteX1633" fmla="*/ 1609125 w 2287661"/>
              <a:gd name="connsiteY1633" fmla="*/ 2510040 h 2878261"/>
              <a:gd name="connsiteX1634" fmla="*/ 1606746 w 2287661"/>
              <a:gd name="connsiteY1634" fmla="*/ 2511039 h 2878261"/>
              <a:gd name="connsiteX1635" fmla="*/ 1604367 w 2287661"/>
              <a:gd name="connsiteY1635" fmla="*/ 2511927 h 2878261"/>
              <a:gd name="connsiteX1636" fmla="*/ 1601987 w 2287661"/>
              <a:gd name="connsiteY1636" fmla="*/ 2512705 h 2878261"/>
              <a:gd name="connsiteX1637" fmla="*/ 1599608 w 2287661"/>
              <a:gd name="connsiteY1637" fmla="*/ 2513260 h 2878261"/>
              <a:gd name="connsiteX1638" fmla="*/ 1597378 w 2287661"/>
              <a:gd name="connsiteY1638" fmla="*/ 2513371 h 2878261"/>
              <a:gd name="connsiteX1639" fmla="*/ 1596188 w 2287661"/>
              <a:gd name="connsiteY1639" fmla="*/ 2513371 h 2878261"/>
              <a:gd name="connsiteX1640" fmla="*/ 1595147 w 2287661"/>
              <a:gd name="connsiteY1640" fmla="*/ 2513371 h 2878261"/>
              <a:gd name="connsiteX1641" fmla="*/ 1593958 w 2287661"/>
              <a:gd name="connsiteY1641" fmla="*/ 2513149 h 2878261"/>
              <a:gd name="connsiteX1642" fmla="*/ 1592917 w 2287661"/>
              <a:gd name="connsiteY1642" fmla="*/ 2512816 h 2878261"/>
              <a:gd name="connsiteX1643" fmla="*/ 1592024 w 2287661"/>
              <a:gd name="connsiteY1643" fmla="*/ 2512483 h 2878261"/>
              <a:gd name="connsiteX1644" fmla="*/ 1590835 w 2287661"/>
              <a:gd name="connsiteY1644" fmla="*/ 2512038 h 2878261"/>
              <a:gd name="connsiteX1645" fmla="*/ 1589794 w 2287661"/>
              <a:gd name="connsiteY1645" fmla="*/ 2511483 h 2878261"/>
              <a:gd name="connsiteX1646" fmla="*/ 1588902 w 2287661"/>
              <a:gd name="connsiteY1646" fmla="*/ 2510817 h 2878261"/>
              <a:gd name="connsiteX1647" fmla="*/ 1587861 w 2287661"/>
              <a:gd name="connsiteY1647" fmla="*/ 2509928 h 2878261"/>
              <a:gd name="connsiteX1648" fmla="*/ 1586820 w 2287661"/>
              <a:gd name="connsiteY1648" fmla="*/ 2509040 h 2878261"/>
              <a:gd name="connsiteX1649" fmla="*/ 1586076 w 2287661"/>
              <a:gd name="connsiteY1649" fmla="*/ 2508041 h 2878261"/>
              <a:gd name="connsiteX1650" fmla="*/ 1585035 w 2287661"/>
              <a:gd name="connsiteY1650" fmla="*/ 2506819 h 2878261"/>
              <a:gd name="connsiteX1651" fmla="*/ 1584143 w 2287661"/>
              <a:gd name="connsiteY1651" fmla="*/ 2505487 h 2878261"/>
              <a:gd name="connsiteX1652" fmla="*/ 1583251 w 2287661"/>
              <a:gd name="connsiteY1652" fmla="*/ 2503932 h 2878261"/>
              <a:gd name="connsiteX1653" fmla="*/ 1581615 w 2287661"/>
              <a:gd name="connsiteY1653" fmla="*/ 2500601 h 2878261"/>
              <a:gd name="connsiteX1654" fmla="*/ 1579236 w 2287661"/>
              <a:gd name="connsiteY1654" fmla="*/ 2503710 h 2878261"/>
              <a:gd name="connsiteX1655" fmla="*/ 1576708 w 2287661"/>
              <a:gd name="connsiteY1655" fmla="*/ 2506597 h 2878261"/>
              <a:gd name="connsiteX1656" fmla="*/ 1574180 w 2287661"/>
              <a:gd name="connsiteY1656" fmla="*/ 2509151 h 2878261"/>
              <a:gd name="connsiteX1657" fmla="*/ 1571652 w 2287661"/>
              <a:gd name="connsiteY1657" fmla="*/ 2511483 h 2878261"/>
              <a:gd name="connsiteX1658" fmla="*/ 1568975 w 2287661"/>
              <a:gd name="connsiteY1658" fmla="*/ 2513482 h 2878261"/>
              <a:gd name="connsiteX1659" fmla="*/ 1566298 w 2287661"/>
              <a:gd name="connsiteY1659" fmla="*/ 2515259 h 2878261"/>
              <a:gd name="connsiteX1660" fmla="*/ 1563622 w 2287661"/>
              <a:gd name="connsiteY1660" fmla="*/ 2516924 h 2878261"/>
              <a:gd name="connsiteX1661" fmla="*/ 1560945 w 2287661"/>
              <a:gd name="connsiteY1661" fmla="*/ 2518146 h 2878261"/>
              <a:gd name="connsiteX1662" fmla="*/ 1558120 w 2287661"/>
              <a:gd name="connsiteY1662" fmla="*/ 2519256 h 2878261"/>
              <a:gd name="connsiteX1663" fmla="*/ 1555294 w 2287661"/>
              <a:gd name="connsiteY1663" fmla="*/ 2520145 h 2878261"/>
              <a:gd name="connsiteX1664" fmla="*/ 1552469 w 2287661"/>
              <a:gd name="connsiteY1664" fmla="*/ 2520922 h 2878261"/>
              <a:gd name="connsiteX1665" fmla="*/ 1549644 w 2287661"/>
              <a:gd name="connsiteY1665" fmla="*/ 2521588 h 2878261"/>
              <a:gd name="connsiteX1666" fmla="*/ 1546669 w 2287661"/>
              <a:gd name="connsiteY1666" fmla="*/ 2521921 h 2878261"/>
              <a:gd name="connsiteX1667" fmla="*/ 1543844 w 2287661"/>
              <a:gd name="connsiteY1667" fmla="*/ 2522254 h 2878261"/>
              <a:gd name="connsiteX1668" fmla="*/ 1540870 w 2287661"/>
              <a:gd name="connsiteY1668" fmla="*/ 2522366 h 2878261"/>
              <a:gd name="connsiteX1669" fmla="*/ 1537896 w 2287661"/>
              <a:gd name="connsiteY1669" fmla="*/ 2522366 h 2878261"/>
              <a:gd name="connsiteX1670" fmla="*/ 1535071 w 2287661"/>
              <a:gd name="connsiteY1670" fmla="*/ 2522254 h 2878261"/>
              <a:gd name="connsiteX1671" fmla="*/ 1531948 w 2287661"/>
              <a:gd name="connsiteY1671" fmla="*/ 2522032 h 2878261"/>
              <a:gd name="connsiteX1672" fmla="*/ 1529123 w 2287661"/>
              <a:gd name="connsiteY1672" fmla="*/ 2521699 h 2878261"/>
              <a:gd name="connsiteX1673" fmla="*/ 1526000 w 2287661"/>
              <a:gd name="connsiteY1673" fmla="*/ 2521366 h 2878261"/>
              <a:gd name="connsiteX1674" fmla="*/ 1519903 w 2287661"/>
              <a:gd name="connsiteY1674" fmla="*/ 2520478 h 2878261"/>
              <a:gd name="connsiteX1675" fmla="*/ 1513806 w 2287661"/>
              <a:gd name="connsiteY1675" fmla="*/ 2519256 h 2878261"/>
              <a:gd name="connsiteX1676" fmla="*/ 1501761 w 2287661"/>
              <a:gd name="connsiteY1676" fmla="*/ 2517146 h 2878261"/>
              <a:gd name="connsiteX1677" fmla="*/ 1495664 w 2287661"/>
              <a:gd name="connsiteY1677" fmla="*/ 2516258 h 2878261"/>
              <a:gd name="connsiteX1678" fmla="*/ 1489716 w 2287661"/>
              <a:gd name="connsiteY1678" fmla="*/ 2515481 h 2878261"/>
              <a:gd name="connsiteX1679" fmla="*/ 1486445 w 2287661"/>
              <a:gd name="connsiteY1679" fmla="*/ 2508152 h 2878261"/>
              <a:gd name="connsiteX1680" fmla="*/ 1483173 w 2287661"/>
              <a:gd name="connsiteY1680" fmla="*/ 2500823 h 2878261"/>
              <a:gd name="connsiteX1681" fmla="*/ 1476332 w 2287661"/>
              <a:gd name="connsiteY1681" fmla="*/ 2486387 h 2878261"/>
              <a:gd name="connsiteX1682" fmla="*/ 1472912 w 2287661"/>
              <a:gd name="connsiteY1682" fmla="*/ 2479058 h 2878261"/>
              <a:gd name="connsiteX1683" fmla="*/ 1469493 w 2287661"/>
              <a:gd name="connsiteY1683" fmla="*/ 2471840 h 2878261"/>
              <a:gd name="connsiteX1684" fmla="*/ 1466518 w 2287661"/>
              <a:gd name="connsiteY1684" fmla="*/ 2464512 h 2878261"/>
              <a:gd name="connsiteX1685" fmla="*/ 1463396 w 2287661"/>
              <a:gd name="connsiteY1685" fmla="*/ 2456961 h 2878261"/>
              <a:gd name="connsiteX1686" fmla="*/ 1460868 w 2287661"/>
              <a:gd name="connsiteY1686" fmla="*/ 2449521 h 2878261"/>
              <a:gd name="connsiteX1687" fmla="*/ 1458488 w 2287661"/>
              <a:gd name="connsiteY1687" fmla="*/ 2442081 h 2878261"/>
              <a:gd name="connsiteX1688" fmla="*/ 1457447 w 2287661"/>
              <a:gd name="connsiteY1688" fmla="*/ 2438194 h 2878261"/>
              <a:gd name="connsiteX1689" fmla="*/ 1456704 w 2287661"/>
              <a:gd name="connsiteY1689" fmla="*/ 2434308 h 2878261"/>
              <a:gd name="connsiteX1690" fmla="*/ 1455812 w 2287661"/>
              <a:gd name="connsiteY1690" fmla="*/ 2430421 h 2878261"/>
              <a:gd name="connsiteX1691" fmla="*/ 1455068 w 2287661"/>
              <a:gd name="connsiteY1691" fmla="*/ 2426534 h 2878261"/>
              <a:gd name="connsiteX1692" fmla="*/ 1454473 w 2287661"/>
              <a:gd name="connsiteY1692" fmla="*/ 2422537 h 2878261"/>
              <a:gd name="connsiteX1693" fmla="*/ 1454176 w 2287661"/>
              <a:gd name="connsiteY1693" fmla="*/ 2418539 h 2878261"/>
              <a:gd name="connsiteX1694" fmla="*/ 1453730 w 2287661"/>
              <a:gd name="connsiteY1694" fmla="*/ 2414431 h 2878261"/>
              <a:gd name="connsiteX1695" fmla="*/ 1453730 w 2287661"/>
              <a:gd name="connsiteY1695" fmla="*/ 2410433 h 2878261"/>
              <a:gd name="connsiteX1696" fmla="*/ 1453730 w 2287661"/>
              <a:gd name="connsiteY1696" fmla="*/ 2406213 h 2878261"/>
              <a:gd name="connsiteX1697" fmla="*/ 1453878 w 2287661"/>
              <a:gd name="connsiteY1697" fmla="*/ 2402105 h 2878261"/>
              <a:gd name="connsiteX1698" fmla="*/ 1454324 w 2287661"/>
              <a:gd name="connsiteY1698" fmla="*/ 2397885 h 2878261"/>
              <a:gd name="connsiteX1699" fmla="*/ 1454919 w 2287661"/>
              <a:gd name="connsiteY1699" fmla="*/ 2393554 h 2878261"/>
              <a:gd name="connsiteX1700" fmla="*/ 1453730 w 2287661"/>
              <a:gd name="connsiteY1700" fmla="*/ 2391889 h 2878261"/>
              <a:gd name="connsiteX1701" fmla="*/ 1452837 w 2287661"/>
              <a:gd name="connsiteY1701" fmla="*/ 2390445 h 2878261"/>
              <a:gd name="connsiteX1702" fmla="*/ 1452094 w 2287661"/>
              <a:gd name="connsiteY1702" fmla="*/ 2388780 h 2878261"/>
              <a:gd name="connsiteX1703" fmla="*/ 1451350 w 2287661"/>
              <a:gd name="connsiteY1703" fmla="*/ 2387003 h 2878261"/>
              <a:gd name="connsiteX1704" fmla="*/ 1450756 w 2287661"/>
              <a:gd name="connsiteY1704" fmla="*/ 2385226 h 2878261"/>
              <a:gd name="connsiteX1705" fmla="*/ 1450161 w 2287661"/>
              <a:gd name="connsiteY1705" fmla="*/ 2383449 h 2878261"/>
              <a:gd name="connsiteX1706" fmla="*/ 1449566 w 2287661"/>
              <a:gd name="connsiteY1706" fmla="*/ 2379785 h 2878261"/>
              <a:gd name="connsiteX1707" fmla="*/ 1449268 w 2287661"/>
              <a:gd name="connsiteY1707" fmla="*/ 2376010 h 2878261"/>
              <a:gd name="connsiteX1708" fmla="*/ 1448823 w 2287661"/>
              <a:gd name="connsiteY1708" fmla="*/ 2372123 h 2878261"/>
              <a:gd name="connsiteX1709" fmla="*/ 1448525 w 2287661"/>
              <a:gd name="connsiteY1709" fmla="*/ 2364461 h 2878261"/>
              <a:gd name="connsiteX1710" fmla="*/ 1448228 w 2287661"/>
              <a:gd name="connsiteY1710" fmla="*/ 2360685 h 2878261"/>
              <a:gd name="connsiteX1711" fmla="*/ 1447633 w 2287661"/>
              <a:gd name="connsiteY1711" fmla="*/ 2356799 h 2878261"/>
              <a:gd name="connsiteX1712" fmla="*/ 1446889 w 2287661"/>
              <a:gd name="connsiteY1712" fmla="*/ 2353135 h 2878261"/>
              <a:gd name="connsiteX1713" fmla="*/ 1446295 w 2287661"/>
              <a:gd name="connsiteY1713" fmla="*/ 2351358 h 2878261"/>
              <a:gd name="connsiteX1714" fmla="*/ 1445700 w 2287661"/>
              <a:gd name="connsiteY1714" fmla="*/ 2349803 h 2878261"/>
              <a:gd name="connsiteX1715" fmla="*/ 1444808 w 2287661"/>
              <a:gd name="connsiteY1715" fmla="*/ 2348026 h 2878261"/>
              <a:gd name="connsiteX1716" fmla="*/ 1443915 w 2287661"/>
              <a:gd name="connsiteY1716" fmla="*/ 2346361 h 2878261"/>
              <a:gd name="connsiteX1717" fmla="*/ 1442874 w 2287661"/>
              <a:gd name="connsiteY1717" fmla="*/ 2344806 h 2878261"/>
              <a:gd name="connsiteX1718" fmla="*/ 1441536 w 2287661"/>
              <a:gd name="connsiteY1718" fmla="*/ 2343252 h 2878261"/>
              <a:gd name="connsiteX1719" fmla="*/ 1440198 w 2287661"/>
              <a:gd name="connsiteY1719" fmla="*/ 2341808 h 2878261"/>
              <a:gd name="connsiteX1720" fmla="*/ 1438711 w 2287661"/>
              <a:gd name="connsiteY1720" fmla="*/ 2340365 h 2878261"/>
              <a:gd name="connsiteX1721" fmla="*/ 1436926 w 2287661"/>
              <a:gd name="connsiteY1721" fmla="*/ 2339032 h 2878261"/>
              <a:gd name="connsiteX1722" fmla="*/ 1434993 w 2287661"/>
              <a:gd name="connsiteY1722" fmla="*/ 2337699 h 2878261"/>
              <a:gd name="connsiteX1723" fmla="*/ 1434398 w 2287661"/>
              <a:gd name="connsiteY1723" fmla="*/ 2364572 h 2878261"/>
              <a:gd name="connsiteX1724" fmla="*/ 1433952 w 2287661"/>
              <a:gd name="connsiteY1724" fmla="*/ 2377897 h 2878261"/>
              <a:gd name="connsiteX1725" fmla="*/ 1433506 w 2287661"/>
              <a:gd name="connsiteY1725" fmla="*/ 2391333 h 2878261"/>
              <a:gd name="connsiteX1726" fmla="*/ 1432763 w 2287661"/>
              <a:gd name="connsiteY1726" fmla="*/ 2404548 h 2878261"/>
              <a:gd name="connsiteX1727" fmla="*/ 1431870 w 2287661"/>
              <a:gd name="connsiteY1727" fmla="*/ 2417873 h 2878261"/>
              <a:gd name="connsiteX1728" fmla="*/ 1431127 w 2287661"/>
              <a:gd name="connsiteY1728" fmla="*/ 2431198 h 2878261"/>
              <a:gd name="connsiteX1729" fmla="*/ 1429937 w 2287661"/>
              <a:gd name="connsiteY1729" fmla="*/ 2444524 h 2878261"/>
              <a:gd name="connsiteX1730" fmla="*/ 1428450 w 2287661"/>
              <a:gd name="connsiteY1730" fmla="*/ 2457738 h 2878261"/>
              <a:gd name="connsiteX1731" fmla="*/ 1426963 w 2287661"/>
              <a:gd name="connsiteY1731" fmla="*/ 2470952 h 2878261"/>
              <a:gd name="connsiteX1732" fmla="*/ 1425327 w 2287661"/>
              <a:gd name="connsiteY1732" fmla="*/ 2484278 h 2878261"/>
              <a:gd name="connsiteX1733" fmla="*/ 1423394 w 2287661"/>
              <a:gd name="connsiteY1733" fmla="*/ 2497380 h 2878261"/>
              <a:gd name="connsiteX1734" fmla="*/ 1421164 w 2287661"/>
              <a:gd name="connsiteY1734" fmla="*/ 2510595 h 2878261"/>
              <a:gd name="connsiteX1735" fmla="*/ 1418636 w 2287661"/>
              <a:gd name="connsiteY1735" fmla="*/ 2523698 h 2878261"/>
              <a:gd name="connsiteX1736" fmla="*/ 1415959 w 2287661"/>
              <a:gd name="connsiteY1736" fmla="*/ 2536801 h 2878261"/>
              <a:gd name="connsiteX1737" fmla="*/ 1412985 w 2287661"/>
              <a:gd name="connsiteY1737" fmla="*/ 2549904 h 2878261"/>
              <a:gd name="connsiteX1738" fmla="*/ 1412390 w 2287661"/>
              <a:gd name="connsiteY1738" fmla="*/ 2556900 h 2878261"/>
              <a:gd name="connsiteX1739" fmla="*/ 1411795 w 2287661"/>
              <a:gd name="connsiteY1739" fmla="*/ 2563896 h 2878261"/>
              <a:gd name="connsiteX1740" fmla="*/ 1410754 w 2287661"/>
              <a:gd name="connsiteY1740" fmla="*/ 2570669 h 2878261"/>
              <a:gd name="connsiteX1741" fmla="*/ 1409416 w 2287661"/>
              <a:gd name="connsiteY1741" fmla="*/ 2577555 h 2878261"/>
              <a:gd name="connsiteX1742" fmla="*/ 1407780 w 2287661"/>
              <a:gd name="connsiteY1742" fmla="*/ 2584217 h 2878261"/>
              <a:gd name="connsiteX1743" fmla="*/ 1406144 w 2287661"/>
              <a:gd name="connsiteY1743" fmla="*/ 2590991 h 2878261"/>
              <a:gd name="connsiteX1744" fmla="*/ 1404212 w 2287661"/>
              <a:gd name="connsiteY1744" fmla="*/ 2597543 h 2878261"/>
              <a:gd name="connsiteX1745" fmla="*/ 1402427 w 2287661"/>
              <a:gd name="connsiteY1745" fmla="*/ 2604094 h 2878261"/>
              <a:gd name="connsiteX1746" fmla="*/ 1400196 w 2287661"/>
              <a:gd name="connsiteY1746" fmla="*/ 2610757 h 2878261"/>
              <a:gd name="connsiteX1747" fmla="*/ 1397966 w 2287661"/>
              <a:gd name="connsiteY1747" fmla="*/ 2617308 h 2878261"/>
              <a:gd name="connsiteX1748" fmla="*/ 1393653 w 2287661"/>
              <a:gd name="connsiteY1748" fmla="*/ 2630300 h 2878261"/>
              <a:gd name="connsiteX1749" fmla="*/ 1389043 w 2287661"/>
              <a:gd name="connsiteY1749" fmla="*/ 2643403 h 2878261"/>
              <a:gd name="connsiteX1750" fmla="*/ 1384583 w 2287661"/>
              <a:gd name="connsiteY1750" fmla="*/ 2656396 h 2878261"/>
              <a:gd name="connsiteX1751" fmla="*/ 1384434 w 2287661"/>
              <a:gd name="connsiteY1751" fmla="*/ 2659505 h 2878261"/>
              <a:gd name="connsiteX1752" fmla="*/ 1384136 w 2287661"/>
              <a:gd name="connsiteY1752" fmla="*/ 2662392 h 2878261"/>
              <a:gd name="connsiteX1753" fmla="*/ 1383244 w 2287661"/>
              <a:gd name="connsiteY1753" fmla="*/ 2665168 h 2878261"/>
              <a:gd name="connsiteX1754" fmla="*/ 1382352 w 2287661"/>
              <a:gd name="connsiteY1754" fmla="*/ 2667833 h 2878261"/>
              <a:gd name="connsiteX1755" fmla="*/ 1381014 w 2287661"/>
              <a:gd name="connsiteY1755" fmla="*/ 2670387 h 2878261"/>
              <a:gd name="connsiteX1756" fmla="*/ 1379675 w 2287661"/>
              <a:gd name="connsiteY1756" fmla="*/ 2672719 h 2878261"/>
              <a:gd name="connsiteX1757" fmla="*/ 1378039 w 2287661"/>
              <a:gd name="connsiteY1757" fmla="*/ 2675162 h 2878261"/>
              <a:gd name="connsiteX1758" fmla="*/ 1376106 w 2287661"/>
              <a:gd name="connsiteY1758" fmla="*/ 2677605 h 2878261"/>
              <a:gd name="connsiteX1759" fmla="*/ 1374917 w 2287661"/>
              <a:gd name="connsiteY1759" fmla="*/ 2678493 h 2878261"/>
              <a:gd name="connsiteX1760" fmla="*/ 1373578 w 2287661"/>
              <a:gd name="connsiteY1760" fmla="*/ 2679493 h 2878261"/>
              <a:gd name="connsiteX1761" fmla="*/ 1371348 w 2287661"/>
              <a:gd name="connsiteY1761" fmla="*/ 2681492 h 2878261"/>
              <a:gd name="connsiteX1762" fmla="*/ 1369117 w 2287661"/>
              <a:gd name="connsiteY1762" fmla="*/ 2683934 h 2878261"/>
              <a:gd name="connsiteX1763" fmla="*/ 1367184 w 2287661"/>
              <a:gd name="connsiteY1763" fmla="*/ 2686267 h 2878261"/>
              <a:gd name="connsiteX1764" fmla="*/ 1365251 w 2287661"/>
              <a:gd name="connsiteY1764" fmla="*/ 2688820 h 2878261"/>
              <a:gd name="connsiteX1765" fmla="*/ 1363615 w 2287661"/>
              <a:gd name="connsiteY1765" fmla="*/ 2691486 h 2878261"/>
              <a:gd name="connsiteX1766" fmla="*/ 1360046 w 2287661"/>
              <a:gd name="connsiteY1766" fmla="*/ 2696816 h 2878261"/>
              <a:gd name="connsiteX1767" fmla="*/ 1358113 w 2287661"/>
              <a:gd name="connsiteY1767" fmla="*/ 2699481 h 2878261"/>
              <a:gd name="connsiteX1768" fmla="*/ 1356329 w 2287661"/>
              <a:gd name="connsiteY1768" fmla="*/ 2701924 h 2878261"/>
              <a:gd name="connsiteX1769" fmla="*/ 1354098 w 2287661"/>
              <a:gd name="connsiteY1769" fmla="*/ 2704256 h 2878261"/>
              <a:gd name="connsiteX1770" fmla="*/ 1351867 w 2287661"/>
              <a:gd name="connsiteY1770" fmla="*/ 2706587 h 2878261"/>
              <a:gd name="connsiteX1771" fmla="*/ 1349488 w 2287661"/>
              <a:gd name="connsiteY1771" fmla="*/ 2708475 h 2878261"/>
              <a:gd name="connsiteX1772" fmla="*/ 1348299 w 2287661"/>
              <a:gd name="connsiteY1772" fmla="*/ 2709475 h 2878261"/>
              <a:gd name="connsiteX1773" fmla="*/ 1346960 w 2287661"/>
              <a:gd name="connsiteY1773" fmla="*/ 2710252 h 2878261"/>
              <a:gd name="connsiteX1774" fmla="*/ 1345473 w 2287661"/>
              <a:gd name="connsiteY1774" fmla="*/ 2711029 h 2878261"/>
              <a:gd name="connsiteX1775" fmla="*/ 1343838 w 2287661"/>
              <a:gd name="connsiteY1775" fmla="*/ 2711807 h 2878261"/>
              <a:gd name="connsiteX1776" fmla="*/ 1342351 w 2287661"/>
              <a:gd name="connsiteY1776" fmla="*/ 2712251 h 2878261"/>
              <a:gd name="connsiteX1777" fmla="*/ 1340714 w 2287661"/>
              <a:gd name="connsiteY1777" fmla="*/ 2712917 h 2878261"/>
              <a:gd name="connsiteX1778" fmla="*/ 1339376 w 2287661"/>
              <a:gd name="connsiteY1778" fmla="*/ 2716360 h 2878261"/>
              <a:gd name="connsiteX1779" fmla="*/ 1337741 w 2287661"/>
              <a:gd name="connsiteY1779" fmla="*/ 2719580 h 2878261"/>
              <a:gd name="connsiteX1780" fmla="*/ 1336105 w 2287661"/>
              <a:gd name="connsiteY1780" fmla="*/ 2722356 h 2878261"/>
              <a:gd name="connsiteX1781" fmla="*/ 1334023 w 2287661"/>
              <a:gd name="connsiteY1781" fmla="*/ 2725021 h 2878261"/>
              <a:gd name="connsiteX1782" fmla="*/ 1332090 w 2287661"/>
              <a:gd name="connsiteY1782" fmla="*/ 2727353 h 2878261"/>
              <a:gd name="connsiteX1783" fmla="*/ 1329859 w 2287661"/>
              <a:gd name="connsiteY1783" fmla="*/ 2729463 h 2878261"/>
              <a:gd name="connsiteX1784" fmla="*/ 1327480 w 2287661"/>
              <a:gd name="connsiteY1784" fmla="*/ 2731350 h 2878261"/>
              <a:gd name="connsiteX1785" fmla="*/ 1324952 w 2287661"/>
              <a:gd name="connsiteY1785" fmla="*/ 2733016 h 2878261"/>
              <a:gd name="connsiteX1786" fmla="*/ 1322275 w 2287661"/>
              <a:gd name="connsiteY1786" fmla="*/ 2734460 h 2878261"/>
              <a:gd name="connsiteX1787" fmla="*/ 1319450 w 2287661"/>
              <a:gd name="connsiteY1787" fmla="*/ 2735681 h 2878261"/>
              <a:gd name="connsiteX1788" fmla="*/ 1316476 w 2287661"/>
              <a:gd name="connsiteY1788" fmla="*/ 2736680 h 2878261"/>
              <a:gd name="connsiteX1789" fmla="*/ 1313353 w 2287661"/>
              <a:gd name="connsiteY1789" fmla="*/ 2737680 h 2878261"/>
              <a:gd name="connsiteX1790" fmla="*/ 1310231 w 2287661"/>
              <a:gd name="connsiteY1790" fmla="*/ 2738457 h 2878261"/>
              <a:gd name="connsiteX1791" fmla="*/ 1306959 w 2287661"/>
              <a:gd name="connsiteY1791" fmla="*/ 2739235 h 2878261"/>
              <a:gd name="connsiteX1792" fmla="*/ 1303539 w 2287661"/>
              <a:gd name="connsiteY1792" fmla="*/ 2739901 h 2878261"/>
              <a:gd name="connsiteX1793" fmla="*/ 1300118 w 2287661"/>
              <a:gd name="connsiteY1793" fmla="*/ 2740345 h 2878261"/>
              <a:gd name="connsiteX1794" fmla="*/ 1294170 w 2287661"/>
              <a:gd name="connsiteY1794" fmla="*/ 2741011 h 2878261"/>
              <a:gd name="connsiteX1795" fmla="*/ 1288223 w 2287661"/>
              <a:gd name="connsiteY1795" fmla="*/ 2741344 h 2878261"/>
              <a:gd name="connsiteX1796" fmla="*/ 1282423 w 2287661"/>
              <a:gd name="connsiteY1796" fmla="*/ 2741678 h 2878261"/>
              <a:gd name="connsiteX1797" fmla="*/ 1276474 w 2287661"/>
              <a:gd name="connsiteY1797" fmla="*/ 2741678 h 2878261"/>
              <a:gd name="connsiteX1798" fmla="*/ 1270675 w 2287661"/>
              <a:gd name="connsiteY1798" fmla="*/ 2741566 h 2878261"/>
              <a:gd name="connsiteX1799" fmla="*/ 1264727 w 2287661"/>
              <a:gd name="connsiteY1799" fmla="*/ 2741233 h 2878261"/>
              <a:gd name="connsiteX1800" fmla="*/ 1258928 w 2287661"/>
              <a:gd name="connsiteY1800" fmla="*/ 2740789 h 2878261"/>
              <a:gd name="connsiteX1801" fmla="*/ 1252979 w 2287661"/>
              <a:gd name="connsiteY1801" fmla="*/ 2740234 h 2878261"/>
              <a:gd name="connsiteX1802" fmla="*/ 1241381 w 2287661"/>
              <a:gd name="connsiteY1802" fmla="*/ 2739013 h 2878261"/>
              <a:gd name="connsiteX1803" fmla="*/ 1229781 w 2287661"/>
              <a:gd name="connsiteY1803" fmla="*/ 2737569 h 2878261"/>
              <a:gd name="connsiteX1804" fmla="*/ 1218034 w 2287661"/>
              <a:gd name="connsiteY1804" fmla="*/ 2736125 h 2878261"/>
              <a:gd name="connsiteX1805" fmla="*/ 1212383 w 2287661"/>
              <a:gd name="connsiteY1805" fmla="*/ 2735459 h 2878261"/>
              <a:gd name="connsiteX1806" fmla="*/ 1206435 w 2287661"/>
              <a:gd name="connsiteY1806" fmla="*/ 2734904 h 2878261"/>
              <a:gd name="connsiteX1807" fmla="*/ 1203164 w 2287661"/>
              <a:gd name="connsiteY1807" fmla="*/ 2734460 h 2878261"/>
              <a:gd name="connsiteX1808" fmla="*/ 1200189 w 2287661"/>
              <a:gd name="connsiteY1808" fmla="*/ 2733793 h 2878261"/>
              <a:gd name="connsiteX1809" fmla="*/ 1197364 w 2287661"/>
              <a:gd name="connsiteY1809" fmla="*/ 2732905 h 2878261"/>
              <a:gd name="connsiteX1810" fmla="*/ 1194688 w 2287661"/>
              <a:gd name="connsiteY1810" fmla="*/ 2731905 h 2878261"/>
              <a:gd name="connsiteX1811" fmla="*/ 1192308 w 2287661"/>
              <a:gd name="connsiteY1811" fmla="*/ 2730573 h 2878261"/>
              <a:gd name="connsiteX1812" fmla="*/ 1189929 w 2287661"/>
              <a:gd name="connsiteY1812" fmla="*/ 2729130 h 2878261"/>
              <a:gd name="connsiteX1813" fmla="*/ 1187847 w 2287661"/>
              <a:gd name="connsiteY1813" fmla="*/ 2727353 h 2878261"/>
              <a:gd name="connsiteX1814" fmla="*/ 1186063 w 2287661"/>
              <a:gd name="connsiteY1814" fmla="*/ 2725576 h 2878261"/>
              <a:gd name="connsiteX1815" fmla="*/ 1184129 w 2287661"/>
              <a:gd name="connsiteY1815" fmla="*/ 2723577 h 2878261"/>
              <a:gd name="connsiteX1816" fmla="*/ 1182642 w 2287661"/>
              <a:gd name="connsiteY1816" fmla="*/ 2721245 h 2878261"/>
              <a:gd name="connsiteX1817" fmla="*/ 1181156 w 2287661"/>
              <a:gd name="connsiteY1817" fmla="*/ 2719025 h 2878261"/>
              <a:gd name="connsiteX1818" fmla="*/ 1179966 w 2287661"/>
              <a:gd name="connsiteY1818" fmla="*/ 2716470 h 2878261"/>
              <a:gd name="connsiteX1819" fmla="*/ 1178776 w 2287661"/>
              <a:gd name="connsiteY1819" fmla="*/ 2713917 h 2878261"/>
              <a:gd name="connsiteX1820" fmla="*/ 1177884 w 2287661"/>
              <a:gd name="connsiteY1820" fmla="*/ 2711140 h 2878261"/>
              <a:gd name="connsiteX1821" fmla="*/ 1176992 w 2287661"/>
              <a:gd name="connsiteY1821" fmla="*/ 2708364 h 2878261"/>
              <a:gd name="connsiteX1822" fmla="*/ 1176397 w 2287661"/>
              <a:gd name="connsiteY1822" fmla="*/ 2705477 h 2878261"/>
              <a:gd name="connsiteX1823" fmla="*/ 1174166 w 2287661"/>
              <a:gd name="connsiteY1823" fmla="*/ 2695261 h 2878261"/>
              <a:gd name="connsiteX1824" fmla="*/ 1171936 w 2287661"/>
              <a:gd name="connsiteY1824" fmla="*/ 2685267 h 2878261"/>
              <a:gd name="connsiteX1825" fmla="*/ 1167326 w 2287661"/>
              <a:gd name="connsiteY1825" fmla="*/ 2665168 h 2878261"/>
              <a:gd name="connsiteX1826" fmla="*/ 1162865 w 2287661"/>
              <a:gd name="connsiteY1826" fmla="*/ 2645180 h 2878261"/>
              <a:gd name="connsiteX1827" fmla="*/ 1160634 w 2287661"/>
              <a:gd name="connsiteY1827" fmla="*/ 2635075 h 2878261"/>
              <a:gd name="connsiteX1828" fmla="*/ 1158553 w 2287661"/>
              <a:gd name="connsiteY1828" fmla="*/ 2625081 h 2878261"/>
              <a:gd name="connsiteX1829" fmla="*/ 1156768 w 2287661"/>
              <a:gd name="connsiteY1829" fmla="*/ 2614865 h 2878261"/>
              <a:gd name="connsiteX1830" fmla="*/ 1154984 w 2287661"/>
              <a:gd name="connsiteY1830" fmla="*/ 2604760 h 2878261"/>
              <a:gd name="connsiteX1831" fmla="*/ 1153645 w 2287661"/>
              <a:gd name="connsiteY1831" fmla="*/ 2594544 h 2878261"/>
              <a:gd name="connsiteX1832" fmla="*/ 1152456 w 2287661"/>
              <a:gd name="connsiteY1832" fmla="*/ 2584328 h 2878261"/>
              <a:gd name="connsiteX1833" fmla="*/ 1151861 w 2287661"/>
              <a:gd name="connsiteY1833" fmla="*/ 2574112 h 2878261"/>
              <a:gd name="connsiteX1834" fmla="*/ 1151415 w 2287661"/>
              <a:gd name="connsiteY1834" fmla="*/ 2568893 h 2878261"/>
              <a:gd name="connsiteX1835" fmla="*/ 1151415 w 2287661"/>
              <a:gd name="connsiteY1835" fmla="*/ 2563785 h 2878261"/>
              <a:gd name="connsiteX1836" fmla="*/ 1151266 w 2287661"/>
              <a:gd name="connsiteY1836" fmla="*/ 2558566 h 2878261"/>
              <a:gd name="connsiteX1837" fmla="*/ 1151415 w 2287661"/>
              <a:gd name="connsiteY1837" fmla="*/ 2553347 h 2878261"/>
              <a:gd name="connsiteX1838" fmla="*/ 1151564 w 2287661"/>
              <a:gd name="connsiteY1838" fmla="*/ 2548017 h 2878261"/>
              <a:gd name="connsiteX1839" fmla="*/ 1152009 w 2287661"/>
              <a:gd name="connsiteY1839" fmla="*/ 2542798 h 2878261"/>
              <a:gd name="connsiteX1840" fmla="*/ 1145318 w 2287661"/>
              <a:gd name="connsiteY1840" fmla="*/ 2528584 h 2878261"/>
              <a:gd name="connsiteX1841" fmla="*/ 1131488 w 2287661"/>
              <a:gd name="connsiteY1841" fmla="*/ 2521588 h 2878261"/>
              <a:gd name="connsiteX1842" fmla="*/ 1116469 w 2287661"/>
              <a:gd name="connsiteY1842" fmla="*/ 2613866 h 2878261"/>
              <a:gd name="connsiteX1843" fmla="*/ 1116916 w 2287661"/>
              <a:gd name="connsiteY1843" fmla="*/ 2617086 h 2878261"/>
              <a:gd name="connsiteX1844" fmla="*/ 1117064 w 2287661"/>
              <a:gd name="connsiteY1844" fmla="*/ 2620195 h 2878261"/>
              <a:gd name="connsiteX1845" fmla="*/ 1117064 w 2287661"/>
              <a:gd name="connsiteY1845" fmla="*/ 2623415 h 2878261"/>
              <a:gd name="connsiteX1846" fmla="*/ 1117064 w 2287661"/>
              <a:gd name="connsiteY1846" fmla="*/ 2626525 h 2878261"/>
              <a:gd name="connsiteX1847" fmla="*/ 1116767 w 2287661"/>
              <a:gd name="connsiteY1847" fmla="*/ 2629634 h 2878261"/>
              <a:gd name="connsiteX1848" fmla="*/ 1116320 w 2287661"/>
              <a:gd name="connsiteY1848" fmla="*/ 2632743 h 2878261"/>
              <a:gd name="connsiteX1849" fmla="*/ 1115577 w 2287661"/>
              <a:gd name="connsiteY1849" fmla="*/ 2638851 h 2878261"/>
              <a:gd name="connsiteX1850" fmla="*/ 1114090 w 2287661"/>
              <a:gd name="connsiteY1850" fmla="*/ 2645069 h 2878261"/>
              <a:gd name="connsiteX1851" fmla="*/ 1112603 w 2287661"/>
              <a:gd name="connsiteY1851" fmla="*/ 2651066 h 2878261"/>
              <a:gd name="connsiteX1852" fmla="*/ 1109480 w 2287661"/>
              <a:gd name="connsiteY1852" fmla="*/ 2663280 h 2878261"/>
              <a:gd name="connsiteX1853" fmla="*/ 1109480 w 2287661"/>
              <a:gd name="connsiteY1853" fmla="*/ 2667389 h 2878261"/>
              <a:gd name="connsiteX1854" fmla="*/ 1108885 w 2287661"/>
              <a:gd name="connsiteY1854" fmla="*/ 2671498 h 2878261"/>
              <a:gd name="connsiteX1855" fmla="*/ 1108291 w 2287661"/>
              <a:gd name="connsiteY1855" fmla="*/ 2675384 h 2878261"/>
              <a:gd name="connsiteX1856" fmla="*/ 1107398 w 2287661"/>
              <a:gd name="connsiteY1856" fmla="*/ 2679382 h 2878261"/>
              <a:gd name="connsiteX1857" fmla="*/ 1106209 w 2287661"/>
              <a:gd name="connsiteY1857" fmla="*/ 2683157 h 2878261"/>
              <a:gd name="connsiteX1858" fmla="*/ 1104870 w 2287661"/>
              <a:gd name="connsiteY1858" fmla="*/ 2686933 h 2878261"/>
              <a:gd name="connsiteX1859" fmla="*/ 1103235 w 2287661"/>
              <a:gd name="connsiteY1859" fmla="*/ 2690708 h 2878261"/>
              <a:gd name="connsiteX1860" fmla="*/ 1101599 w 2287661"/>
              <a:gd name="connsiteY1860" fmla="*/ 2694373 h 2878261"/>
              <a:gd name="connsiteX1861" fmla="*/ 1098179 w 2287661"/>
              <a:gd name="connsiteY1861" fmla="*/ 2702035 h 2878261"/>
              <a:gd name="connsiteX1862" fmla="*/ 1096692 w 2287661"/>
              <a:gd name="connsiteY1862" fmla="*/ 2705699 h 2878261"/>
              <a:gd name="connsiteX1863" fmla="*/ 1095204 w 2287661"/>
              <a:gd name="connsiteY1863" fmla="*/ 2709586 h 2878261"/>
              <a:gd name="connsiteX1864" fmla="*/ 1093569 w 2287661"/>
              <a:gd name="connsiteY1864" fmla="*/ 2713361 h 2878261"/>
              <a:gd name="connsiteX1865" fmla="*/ 1092528 w 2287661"/>
              <a:gd name="connsiteY1865" fmla="*/ 2717359 h 2878261"/>
              <a:gd name="connsiteX1866" fmla="*/ 1091487 w 2287661"/>
              <a:gd name="connsiteY1866" fmla="*/ 2721356 h 2878261"/>
              <a:gd name="connsiteX1867" fmla="*/ 1090744 w 2287661"/>
              <a:gd name="connsiteY1867" fmla="*/ 2725576 h 2878261"/>
              <a:gd name="connsiteX1868" fmla="*/ 1090446 w 2287661"/>
              <a:gd name="connsiteY1868" fmla="*/ 2726465 h 2878261"/>
              <a:gd name="connsiteX1869" fmla="*/ 1090149 w 2287661"/>
              <a:gd name="connsiteY1869" fmla="*/ 2727242 h 2878261"/>
              <a:gd name="connsiteX1870" fmla="*/ 1089554 w 2287661"/>
              <a:gd name="connsiteY1870" fmla="*/ 2728241 h 2878261"/>
              <a:gd name="connsiteX1871" fmla="*/ 1088959 w 2287661"/>
              <a:gd name="connsiteY1871" fmla="*/ 2729130 h 2878261"/>
              <a:gd name="connsiteX1872" fmla="*/ 1087175 w 2287661"/>
              <a:gd name="connsiteY1872" fmla="*/ 2731128 h 2878261"/>
              <a:gd name="connsiteX1873" fmla="*/ 1084944 w 2287661"/>
              <a:gd name="connsiteY1873" fmla="*/ 2733238 h 2878261"/>
              <a:gd name="connsiteX1874" fmla="*/ 1082268 w 2287661"/>
              <a:gd name="connsiteY1874" fmla="*/ 2735459 h 2878261"/>
              <a:gd name="connsiteX1875" fmla="*/ 1079442 w 2287661"/>
              <a:gd name="connsiteY1875" fmla="*/ 2737569 h 2878261"/>
              <a:gd name="connsiteX1876" fmla="*/ 1076022 w 2287661"/>
              <a:gd name="connsiteY1876" fmla="*/ 2739790 h 2878261"/>
              <a:gd name="connsiteX1877" fmla="*/ 1072602 w 2287661"/>
              <a:gd name="connsiteY1877" fmla="*/ 2741900 h 2878261"/>
              <a:gd name="connsiteX1878" fmla="*/ 1068884 w 2287661"/>
              <a:gd name="connsiteY1878" fmla="*/ 2744009 h 2878261"/>
              <a:gd name="connsiteX1879" fmla="*/ 1065167 w 2287661"/>
              <a:gd name="connsiteY1879" fmla="*/ 2746119 h 2878261"/>
              <a:gd name="connsiteX1880" fmla="*/ 1061449 w 2287661"/>
              <a:gd name="connsiteY1880" fmla="*/ 2747896 h 2878261"/>
              <a:gd name="connsiteX1881" fmla="*/ 1057731 w 2287661"/>
              <a:gd name="connsiteY1881" fmla="*/ 2749451 h 2878261"/>
              <a:gd name="connsiteX1882" fmla="*/ 1054162 w 2287661"/>
              <a:gd name="connsiteY1882" fmla="*/ 2751005 h 2878261"/>
              <a:gd name="connsiteX1883" fmla="*/ 1050742 w 2287661"/>
              <a:gd name="connsiteY1883" fmla="*/ 2752227 h 2878261"/>
              <a:gd name="connsiteX1884" fmla="*/ 1047619 w 2287661"/>
              <a:gd name="connsiteY1884" fmla="*/ 2753115 h 2878261"/>
              <a:gd name="connsiteX1885" fmla="*/ 1044794 w 2287661"/>
              <a:gd name="connsiteY1885" fmla="*/ 2753892 h 2878261"/>
              <a:gd name="connsiteX1886" fmla="*/ 1040333 w 2287661"/>
              <a:gd name="connsiteY1886" fmla="*/ 2754781 h 2878261"/>
              <a:gd name="connsiteX1887" fmla="*/ 1035872 w 2287661"/>
              <a:gd name="connsiteY1887" fmla="*/ 2755780 h 2878261"/>
              <a:gd name="connsiteX1888" fmla="*/ 1026504 w 2287661"/>
              <a:gd name="connsiteY1888" fmla="*/ 2758223 h 2878261"/>
              <a:gd name="connsiteX1889" fmla="*/ 1021745 w 2287661"/>
              <a:gd name="connsiteY1889" fmla="*/ 2759333 h 2878261"/>
              <a:gd name="connsiteX1890" fmla="*/ 1016987 w 2287661"/>
              <a:gd name="connsiteY1890" fmla="*/ 2760333 h 2878261"/>
              <a:gd name="connsiteX1891" fmla="*/ 1012228 w 2287661"/>
              <a:gd name="connsiteY1891" fmla="*/ 2761443 h 2878261"/>
              <a:gd name="connsiteX1892" fmla="*/ 1007321 w 2287661"/>
              <a:gd name="connsiteY1892" fmla="*/ 2762332 h 2878261"/>
              <a:gd name="connsiteX1893" fmla="*/ 1002562 w 2287661"/>
              <a:gd name="connsiteY1893" fmla="*/ 2762887 h 2878261"/>
              <a:gd name="connsiteX1894" fmla="*/ 997655 w 2287661"/>
              <a:gd name="connsiteY1894" fmla="*/ 2763331 h 2878261"/>
              <a:gd name="connsiteX1895" fmla="*/ 995275 w 2287661"/>
              <a:gd name="connsiteY1895" fmla="*/ 2763442 h 2878261"/>
              <a:gd name="connsiteX1896" fmla="*/ 992748 w 2287661"/>
              <a:gd name="connsiteY1896" fmla="*/ 2763442 h 2878261"/>
              <a:gd name="connsiteX1897" fmla="*/ 990368 w 2287661"/>
              <a:gd name="connsiteY1897" fmla="*/ 2763442 h 2878261"/>
              <a:gd name="connsiteX1898" fmla="*/ 987989 w 2287661"/>
              <a:gd name="connsiteY1898" fmla="*/ 2763220 h 2878261"/>
              <a:gd name="connsiteX1899" fmla="*/ 985461 w 2287661"/>
              <a:gd name="connsiteY1899" fmla="*/ 2762887 h 2878261"/>
              <a:gd name="connsiteX1900" fmla="*/ 983082 w 2287661"/>
              <a:gd name="connsiteY1900" fmla="*/ 2762554 h 2878261"/>
              <a:gd name="connsiteX1901" fmla="*/ 980554 w 2287661"/>
              <a:gd name="connsiteY1901" fmla="*/ 2762110 h 2878261"/>
              <a:gd name="connsiteX1902" fmla="*/ 978175 w 2287661"/>
              <a:gd name="connsiteY1902" fmla="*/ 2761554 h 2878261"/>
              <a:gd name="connsiteX1903" fmla="*/ 975795 w 2287661"/>
              <a:gd name="connsiteY1903" fmla="*/ 2760777 h 2878261"/>
              <a:gd name="connsiteX1904" fmla="*/ 973267 w 2287661"/>
              <a:gd name="connsiteY1904" fmla="*/ 2760000 h 2878261"/>
              <a:gd name="connsiteX1905" fmla="*/ 970888 w 2287661"/>
              <a:gd name="connsiteY1905" fmla="*/ 2759000 h 2878261"/>
              <a:gd name="connsiteX1906" fmla="*/ 968509 w 2287661"/>
              <a:gd name="connsiteY1906" fmla="*/ 2757890 h 2878261"/>
              <a:gd name="connsiteX1907" fmla="*/ 969847 w 2287661"/>
              <a:gd name="connsiteY1907" fmla="*/ 2754226 h 2878261"/>
              <a:gd name="connsiteX1908" fmla="*/ 969252 w 2287661"/>
              <a:gd name="connsiteY1908" fmla="*/ 2753892 h 2878261"/>
              <a:gd name="connsiteX1909" fmla="*/ 968658 w 2287661"/>
              <a:gd name="connsiteY1909" fmla="*/ 2756002 h 2878261"/>
              <a:gd name="connsiteX1910" fmla="*/ 968509 w 2287661"/>
              <a:gd name="connsiteY1910" fmla="*/ 2757890 h 2878261"/>
              <a:gd name="connsiteX1911" fmla="*/ 967170 w 2287661"/>
              <a:gd name="connsiteY1911" fmla="*/ 2756891 h 2878261"/>
              <a:gd name="connsiteX1912" fmla="*/ 965683 w 2287661"/>
              <a:gd name="connsiteY1912" fmla="*/ 2756002 h 2878261"/>
              <a:gd name="connsiteX1913" fmla="*/ 964197 w 2287661"/>
              <a:gd name="connsiteY1913" fmla="*/ 2755225 h 2878261"/>
              <a:gd name="connsiteX1914" fmla="*/ 962710 w 2287661"/>
              <a:gd name="connsiteY1914" fmla="*/ 2754558 h 2878261"/>
              <a:gd name="connsiteX1915" fmla="*/ 961222 w 2287661"/>
              <a:gd name="connsiteY1915" fmla="*/ 2754003 h 2878261"/>
              <a:gd name="connsiteX1916" fmla="*/ 959735 w 2287661"/>
              <a:gd name="connsiteY1916" fmla="*/ 2753670 h 2878261"/>
              <a:gd name="connsiteX1917" fmla="*/ 958100 w 2287661"/>
              <a:gd name="connsiteY1917" fmla="*/ 2753448 h 2878261"/>
              <a:gd name="connsiteX1918" fmla="*/ 956613 w 2287661"/>
              <a:gd name="connsiteY1918" fmla="*/ 2753337 h 2878261"/>
              <a:gd name="connsiteX1919" fmla="*/ 955126 w 2287661"/>
              <a:gd name="connsiteY1919" fmla="*/ 2753115 h 2878261"/>
              <a:gd name="connsiteX1920" fmla="*/ 953638 w 2287661"/>
              <a:gd name="connsiteY1920" fmla="*/ 2753115 h 2878261"/>
              <a:gd name="connsiteX1921" fmla="*/ 950367 w 2287661"/>
              <a:gd name="connsiteY1921" fmla="*/ 2753337 h 2878261"/>
              <a:gd name="connsiteX1922" fmla="*/ 947095 w 2287661"/>
              <a:gd name="connsiteY1922" fmla="*/ 2753670 h 2878261"/>
              <a:gd name="connsiteX1923" fmla="*/ 943973 w 2287661"/>
              <a:gd name="connsiteY1923" fmla="*/ 2754003 h 2878261"/>
              <a:gd name="connsiteX1924" fmla="*/ 940701 w 2287661"/>
              <a:gd name="connsiteY1924" fmla="*/ 2754448 h 2878261"/>
              <a:gd name="connsiteX1925" fmla="*/ 937430 w 2287661"/>
              <a:gd name="connsiteY1925" fmla="*/ 2754670 h 2878261"/>
              <a:gd name="connsiteX1926" fmla="*/ 934307 w 2287661"/>
              <a:gd name="connsiteY1926" fmla="*/ 2754781 h 2878261"/>
              <a:gd name="connsiteX1927" fmla="*/ 932671 w 2287661"/>
              <a:gd name="connsiteY1927" fmla="*/ 2754670 h 2878261"/>
              <a:gd name="connsiteX1928" fmla="*/ 931184 w 2287661"/>
              <a:gd name="connsiteY1928" fmla="*/ 2754558 h 2878261"/>
              <a:gd name="connsiteX1929" fmla="*/ 929698 w 2287661"/>
              <a:gd name="connsiteY1929" fmla="*/ 2754448 h 2878261"/>
              <a:gd name="connsiteX1930" fmla="*/ 928210 w 2287661"/>
              <a:gd name="connsiteY1930" fmla="*/ 2754003 h 2878261"/>
              <a:gd name="connsiteX1931" fmla="*/ 926574 w 2287661"/>
              <a:gd name="connsiteY1931" fmla="*/ 2753559 h 2878261"/>
              <a:gd name="connsiteX1932" fmla="*/ 925087 w 2287661"/>
              <a:gd name="connsiteY1932" fmla="*/ 2753004 h 2878261"/>
              <a:gd name="connsiteX1933" fmla="*/ 923749 w 2287661"/>
              <a:gd name="connsiteY1933" fmla="*/ 2752227 h 2878261"/>
              <a:gd name="connsiteX1934" fmla="*/ 922262 w 2287661"/>
              <a:gd name="connsiteY1934" fmla="*/ 2751561 h 2878261"/>
              <a:gd name="connsiteX1935" fmla="*/ 920924 w 2287661"/>
              <a:gd name="connsiteY1935" fmla="*/ 2750450 h 2878261"/>
              <a:gd name="connsiteX1936" fmla="*/ 919437 w 2287661"/>
              <a:gd name="connsiteY1936" fmla="*/ 2749228 h 2878261"/>
              <a:gd name="connsiteX1937" fmla="*/ 917206 w 2287661"/>
              <a:gd name="connsiteY1937" fmla="*/ 2747008 h 2878261"/>
              <a:gd name="connsiteX1938" fmla="*/ 914827 w 2287661"/>
              <a:gd name="connsiteY1938" fmla="*/ 2744565 h 2878261"/>
              <a:gd name="connsiteX1939" fmla="*/ 912745 w 2287661"/>
              <a:gd name="connsiteY1939" fmla="*/ 2742010 h 2878261"/>
              <a:gd name="connsiteX1940" fmla="*/ 910961 w 2287661"/>
              <a:gd name="connsiteY1940" fmla="*/ 2739457 h 2878261"/>
              <a:gd name="connsiteX1941" fmla="*/ 909325 w 2287661"/>
              <a:gd name="connsiteY1941" fmla="*/ 2736792 h 2878261"/>
              <a:gd name="connsiteX1942" fmla="*/ 907837 w 2287661"/>
              <a:gd name="connsiteY1942" fmla="*/ 2734126 h 2878261"/>
              <a:gd name="connsiteX1943" fmla="*/ 906499 w 2287661"/>
              <a:gd name="connsiteY1943" fmla="*/ 2731461 h 2878261"/>
              <a:gd name="connsiteX1944" fmla="*/ 905310 w 2287661"/>
              <a:gd name="connsiteY1944" fmla="*/ 2728685 h 2878261"/>
              <a:gd name="connsiteX1945" fmla="*/ 904269 w 2287661"/>
              <a:gd name="connsiteY1945" fmla="*/ 2725909 h 2878261"/>
              <a:gd name="connsiteX1946" fmla="*/ 903377 w 2287661"/>
              <a:gd name="connsiteY1946" fmla="*/ 2723133 h 2878261"/>
              <a:gd name="connsiteX1947" fmla="*/ 902484 w 2287661"/>
              <a:gd name="connsiteY1947" fmla="*/ 2720246 h 2878261"/>
              <a:gd name="connsiteX1948" fmla="*/ 901890 w 2287661"/>
              <a:gd name="connsiteY1948" fmla="*/ 2717470 h 2878261"/>
              <a:gd name="connsiteX1949" fmla="*/ 900700 w 2287661"/>
              <a:gd name="connsiteY1949" fmla="*/ 2711473 h 2878261"/>
              <a:gd name="connsiteX1950" fmla="*/ 899957 w 2287661"/>
              <a:gd name="connsiteY1950" fmla="*/ 2705588 h 2878261"/>
              <a:gd name="connsiteX1951" fmla="*/ 899361 w 2287661"/>
              <a:gd name="connsiteY1951" fmla="*/ 2699592 h 2878261"/>
              <a:gd name="connsiteX1952" fmla="*/ 898767 w 2287661"/>
              <a:gd name="connsiteY1952" fmla="*/ 2693485 h 2878261"/>
              <a:gd name="connsiteX1953" fmla="*/ 898023 w 2287661"/>
              <a:gd name="connsiteY1953" fmla="*/ 2681381 h 2878261"/>
              <a:gd name="connsiteX1954" fmla="*/ 897280 w 2287661"/>
              <a:gd name="connsiteY1954" fmla="*/ 2675384 h 2878261"/>
              <a:gd name="connsiteX1955" fmla="*/ 896388 w 2287661"/>
              <a:gd name="connsiteY1955" fmla="*/ 2669499 h 2878261"/>
              <a:gd name="connsiteX1956" fmla="*/ 895198 w 2287661"/>
              <a:gd name="connsiteY1956" fmla="*/ 2663614 h 2878261"/>
              <a:gd name="connsiteX1957" fmla="*/ 894603 w 2287661"/>
              <a:gd name="connsiteY1957" fmla="*/ 2660726 h 2878261"/>
              <a:gd name="connsiteX1958" fmla="*/ 893711 w 2287661"/>
              <a:gd name="connsiteY1958" fmla="*/ 2657950 h 2878261"/>
              <a:gd name="connsiteX1959" fmla="*/ 892373 w 2287661"/>
              <a:gd name="connsiteY1959" fmla="*/ 2653175 h 2878261"/>
              <a:gd name="connsiteX1960" fmla="*/ 891183 w 2287661"/>
              <a:gd name="connsiteY1960" fmla="*/ 2648401 h 2878261"/>
              <a:gd name="connsiteX1961" fmla="*/ 890142 w 2287661"/>
              <a:gd name="connsiteY1961" fmla="*/ 2643515 h 2878261"/>
              <a:gd name="connsiteX1962" fmla="*/ 889101 w 2287661"/>
              <a:gd name="connsiteY1962" fmla="*/ 2638740 h 2878261"/>
              <a:gd name="connsiteX1963" fmla="*/ 888506 w 2287661"/>
              <a:gd name="connsiteY1963" fmla="*/ 2633743 h 2878261"/>
              <a:gd name="connsiteX1964" fmla="*/ 887911 w 2287661"/>
              <a:gd name="connsiteY1964" fmla="*/ 2628745 h 2878261"/>
              <a:gd name="connsiteX1965" fmla="*/ 887019 w 2287661"/>
              <a:gd name="connsiteY1965" fmla="*/ 2618752 h 2878261"/>
              <a:gd name="connsiteX1966" fmla="*/ 886276 w 2287661"/>
              <a:gd name="connsiteY1966" fmla="*/ 2608647 h 2878261"/>
              <a:gd name="connsiteX1967" fmla="*/ 885532 w 2287661"/>
              <a:gd name="connsiteY1967" fmla="*/ 2598542 h 2878261"/>
              <a:gd name="connsiteX1968" fmla="*/ 884937 w 2287661"/>
              <a:gd name="connsiteY1968" fmla="*/ 2588437 h 2878261"/>
              <a:gd name="connsiteX1969" fmla="*/ 884045 w 2287661"/>
              <a:gd name="connsiteY1969" fmla="*/ 2578443 h 2878261"/>
              <a:gd name="connsiteX1970" fmla="*/ 883897 w 2287661"/>
              <a:gd name="connsiteY1970" fmla="*/ 2557455 h 2878261"/>
              <a:gd name="connsiteX1971" fmla="*/ 883897 w 2287661"/>
              <a:gd name="connsiteY1971" fmla="*/ 2536357 h 2878261"/>
              <a:gd name="connsiteX1972" fmla="*/ 881517 w 2287661"/>
              <a:gd name="connsiteY1972" fmla="*/ 2534469 h 2878261"/>
              <a:gd name="connsiteX1973" fmla="*/ 879733 w 2287661"/>
              <a:gd name="connsiteY1973" fmla="*/ 2532471 h 2878261"/>
              <a:gd name="connsiteX1974" fmla="*/ 878097 w 2287661"/>
              <a:gd name="connsiteY1974" fmla="*/ 2530472 h 2878261"/>
              <a:gd name="connsiteX1975" fmla="*/ 876907 w 2287661"/>
              <a:gd name="connsiteY1975" fmla="*/ 2528251 h 2878261"/>
              <a:gd name="connsiteX1976" fmla="*/ 876164 w 2287661"/>
              <a:gd name="connsiteY1976" fmla="*/ 2526141 h 2878261"/>
              <a:gd name="connsiteX1977" fmla="*/ 875569 w 2287661"/>
              <a:gd name="connsiteY1977" fmla="*/ 2524031 h 2878261"/>
              <a:gd name="connsiteX1978" fmla="*/ 875272 w 2287661"/>
              <a:gd name="connsiteY1978" fmla="*/ 2521699 h 2878261"/>
              <a:gd name="connsiteX1979" fmla="*/ 875123 w 2287661"/>
              <a:gd name="connsiteY1979" fmla="*/ 2519256 h 2878261"/>
              <a:gd name="connsiteX1980" fmla="*/ 875123 w 2287661"/>
              <a:gd name="connsiteY1980" fmla="*/ 2517036 h 2878261"/>
              <a:gd name="connsiteX1981" fmla="*/ 875272 w 2287661"/>
              <a:gd name="connsiteY1981" fmla="*/ 2514593 h 2878261"/>
              <a:gd name="connsiteX1982" fmla="*/ 875717 w 2287661"/>
              <a:gd name="connsiteY1982" fmla="*/ 2509818 h 2878261"/>
              <a:gd name="connsiteX1983" fmla="*/ 876313 w 2287661"/>
              <a:gd name="connsiteY1983" fmla="*/ 2505043 h 2878261"/>
              <a:gd name="connsiteX1984" fmla="*/ 876759 w 2287661"/>
              <a:gd name="connsiteY1984" fmla="*/ 2500268 h 2878261"/>
              <a:gd name="connsiteX1985" fmla="*/ 870513 w 2287661"/>
              <a:gd name="connsiteY1985" fmla="*/ 2471840 h 2878261"/>
              <a:gd name="connsiteX1986" fmla="*/ 869175 w 2287661"/>
              <a:gd name="connsiteY1986" fmla="*/ 2468731 h 2878261"/>
              <a:gd name="connsiteX1987" fmla="*/ 867837 w 2287661"/>
              <a:gd name="connsiteY1987" fmla="*/ 2465844 h 2878261"/>
              <a:gd name="connsiteX1988" fmla="*/ 866647 w 2287661"/>
              <a:gd name="connsiteY1988" fmla="*/ 2462846 h 2878261"/>
              <a:gd name="connsiteX1989" fmla="*/ 865606 w 2287661"/>
              <a:gd name="connsiteY1989" fmla="*/ 2459959 h 2878261"/>
              <a:gd name="connsiteX1990" fmla="*/ 864713 w 2287661"/>
              <a:gd name="connsiteY1990" fmla="*/ 2456849 h 2878261"/>
              <a:gd name="connsiteX1991" fmla="*/ 864119 w 2287661"/>
              <a:gd name="connsiteY1991" fmla="*/ 2453851 h 2878261"/>
              <a:gd name="connsiteX1992" fmla="*/ 863375 w 2287661"/>
              <a:gd name="connsiteY1992" fmla="*/ 2450964 h 2878261"/>
              <a:gd name="connsiteX1993" fmla="*/ 862929 w 2287661"/>
              <a:gd name="connsiteY1993" fmla="*/ 2447855 h 2878261"/>
              <a:gd name="connsiteX1994" fmla="*/ 862185 w 2287661"/>
              <a:gd name="connsiteY1994" fmla="*/ 2441637 h 2878261"/>
              <a:gd name="connsiteX1995" fmla="*/ 861888 w 2287661"/>
              <a:gd name="connsiteY1995" fmla="*/ 2435640 h 2878261"/>
              <a:gd name="connsiteX1996" fmla="*/ 861740 w 2287661"/>
              <a:gd name="connsiteY1996" fmla="*/ 2429533 h 2878261"/>
              <a:gd name="connsiteX1997" fmla="*/ 861740 w 2287661"/>
              <a:gd name="connsiteY1997" fmla="*/ 2423314 h 2878261"/>
              <a:gd name="connsiteX1998" fmla="*/ 862185 w 2287661"/>
              <a:gd name="connsiteY1998" fmla="*/ 2410877 h 2878261"/>
              <a:gd name="connsiteX1999" fmla="*/ 862483 w 2287661"/>
              <a:gd name="connsiteY1999" fmla="*/ 2398551 h 2878261"/>
              <a:gd name="connsiteX2000" fmla="*/ 862632 w 2287661"/>
              <a:gd name="connsiteY2000" fmla="*/ 2392444 h 2878261"/>
              <a:gd name="connsiteX2001" fmla="*/ 862483 w 2287661"/>
              <a:gd name="connsiteY2001" fmla="*/ 2386225 h 2878261"/>
              <a:gd name="connsiteX2002" fmla="*/ 862037 w 2287661"/>
              <a:gd name="connsiteY2002" fmla="*/ 2380118 h 2878261"/>
              <a:gd name="connsiteX2003" fmla="*/ 861293 w 2287661"/>
              <a:gd name="connsiteY2003" fmla="*/ 2374122 h 2878261"/>
              <a:gd name="connsiteX2004" fmla="*/ 865309 w 2287661"/>
              <a:gd name="connsiteY2004" fmla="*/ 2371679 h 2878261"/>
              <a:gd name="connsiteX2005" fmla="*/ 865011 w 2287661"/>
              <a:gd name="connsiteY2005" fmla="*/ 2370901 h 2878261"/>
              <a:gd name="connsiteX2006" fmla="*/ 861293 w 2287661"/>
              <a:gd name="connsiteY2006" fmla="*/ 2374122 h 2878261"/>
              <a:gd name="connsiteX2007" fmla="*/ 860550 w 2287661"/>
              <a:gd name="connsiteY2007" fmla="*/ 2373011 h 2878261"/>
              <a:gd name="connsiteX2008" fmla="*/ 859806 w 2287661"/>
              <a:gd name="connsiteY2008" fmla="*/ 2371901 h 2878261"/>
              <a:gd name="connsiteX2009" fmla="*/ 858765 w 2287661"/>
              <a:gd name="connsiteY2009" fmla="*/ 2369791 h 2878261"/>
              <a:gd name="connsiteX2010" fmla="*/ 858022 w 2287661"/>
              <a:gd name="connsiteY2010" fmla="*/ 2367459 h 2878261"/>
              <a:gd name="connsiteX2011" fmla="*/ 857427 w 2287661"/>
              <a:gd name="connsiteY2011" fmla="*/ 2365238 h 2878261"/>
              <a:gd name="connsiteX2012" fmla="*/ 857130 w 2287661"/>
              <a:gd name="connsiteY2012" fmla="*/ 2362795 h 2878261"/>
              <a:gd name="connsiteX2013" fmla="*/ 856981 w 2287661"/>
              <a:gd name="connsiteY2013" fmla="*/ 2360352 h 2878261"/>
              <a:gd name="connsiteX2014" fmla="*/ 856535 w 2287661"/>
              <a:gd name="connsiteY2014" fmla="*/ 2355466 h 2878261"/>
              <a:gd name="connsiteX2015" fmla="*/ 856237 w 2287661"/>
              <a:gd name="connsiteY2015" fmla="*/ 2350469 h 2878261"/>
              <a:gd name="connsiteX2016" fmla="*/ 855940 w 2287661"/>
              <a:gd name="connsiteY2016" fmla="*/ 2348137 h 2878261"/>
              <a:gd name="connsiteX2017" fmla="*/ 855345 w 2287661"/>
              <a:gd name="connsiteY2017" fmla="*/ 2345805 h 2878261"/>
              <a:gd name="connsiteX2018" fmla="*/ 854750 w 2287661"/>
              <a:gd name="connsiteY2018" fmla="*/ 2343584 h 2878261"/>
              <a:gd name="connsiteX2019" fmla="*/ 853561 w 2287661"/>
              <a:gd name="connsiteY2019" fmla="*/ 2341364 h 2878261"/>
              <a:gd name="connsiteX2020" fmla="*/ 852817 w 2287661"/>
              <a:gd name="connsiteY2020" fmla="*/ 2340253 h 2878261"/>
              <a:gd name="connsiteX2021" fmla="*/ 852222 w 2287661"/>
              <a:gd name="connsiteY2021" fmla="*/ 2339254 h 2878261"/>
              <a:gd name="connsiteX2022" fmla="*/ 851330 w 2287661"/>
              <a:gd name="connsiteY2022" fmla="*/ 2338254 h 2878261"/>
              <a:gd name="connsiteX2023" fmla="*/ 850289 w 2287661"/>
              <a:gd name="connsiteY2023" fmla="*/ 2337366 h 2878261"/>
              <a:gd name="connsiteX2024" fmla="*/ 841664 w 2287661"/>
              <a:gd name="connsiteY2024" fmla="*/ 2400772 h 2878261"/>
              <a:gd name="connsiteX2025" fmla="*/ 841962 w 2287661"/>
              <a:gd name="connsiteY2025" fmla="*/ 2407102 h 2878261"/>
              <a:gd name="connsiteX2026" fmla="*/ 841962 w 2287661"/>
              <a:gd name="connsiteY2026" fmla="*/ 2413431 h 2878261"/>
              <a:gd name="connsiteX2027" fmla="*/ 841664 w 2287661"/>
              <a:gd name="connsiteY2027" fmla="*/ 2419650 h 2878261"/>
              <a:gd name="connsiteX2028" fmla="*/ 841070 w 2287661"/>
              <a:gd name="connsiteY2028" fmla="*/ 2425979 h 2878261"/>
              <a:gd name="connsiteX2029" fmla="*/ 840177 w 2287661"/>
              <a:gd name="connsiteY2029" fmla="*/ 2432198 h 2878261"/>
              <a:gd name="connsiteX2030" fmla="*/ 839136 w 2287661"/>
              <a:gd name="connsiteY2030" fmla="*/ 2438305 h 2878261"/>
              <a:gd name="connsiteX2031" fmla="*/ 837947 w 2287661"/>
              <a:gd name="connsiteY2031" fmla="*/ 2444524 h 2878261"/>
              <a:gd name="connsiteX2032" fmla="*/ 836757 w 2287661"/>
              <a:gd name="connsiteY2032" fmla="*/ 2450520 h 2878261"/>
              <a:gd name="connsiteX2033" fmla="*/ 834080 w 2287661"/>
              <a:gd name="connsiteY2033" fmla="*/ 2462846 h 2878261"/>
              <a:gd name="connsiteX2034" fmla="*/ 831404 w 2287661"/>
              <a:gd name="connsiteY2034" fmla="*/ 2475061 h 2878261"/>
              <a:gd name="connsiteX2035" fmla="*/ 830363 w 2287661"/>
              <a:gd name="connsiteY2035" fmla="*/ 2481279 h 2878261"/>
              <a:gd name="connsiteX2036" fmla="*/ 829322 w 2287661"/>
              <a:gd name="connsiteY2036" fmla="*/ 2487387 h 2878261"/>
              <a:gd name="connsiteX2037" fmla="*/ 828430 w 2287661"/>
              <a:gd name="connsiteY2037" fmla="*/ 2493605 h 2878261"/>
              <a:gd name="connsiteX2038" fmla="*/ 827984 w 2287661"/>
              <a:gd name="connsiteY2038" fmla="*/ 2499935 h 2878261"/>
              <a:gd name="connsiteX2039" fmla="*/ 825902 w 2287661"/>
              <a:gd name="connsiteY2039" fmla="*/ 2510484 h 2878261"/>
              <a:gd name="connsiteX2040" fmla="*/ 823820 w 2287661"/>
              <a:gd name="connsiteY2040" fmla="*/ 2520922 h 2878261"/>
              <a:gd name="connsiteX2041" fmla="*/ 821738 w 2287661"/>
              <a:gd name="connsiteY2041" fmla="*/ 2531471 h 2878261"/>
              <a:gd name="connsiteX2042" fmla="*/ 819061 w 2287661"/>
              <a:gd name="connsiteY2042" fmla="*/ 2541687 h 2878261"/>
              <a:gd name="connsiteX2043" fmla="*/ 816385 w 2287661"/>
              <a:gd name="connsiteY2043" fmla="*/ 2551792 h 2878261"/>
              <a:gd name="connsiteX2044" fmla="*/ 813560 w 2287661"/>
              <a:gd name="connsiteY2044" fmla="*/ 2562008 h 2878261"/>
              <a:gd name="connsiteX2045" fmla="*/ 811775 w 2287661"/>
              <a:gd name="connsiteY2045" fmla="*/ 2566894 h 2878261"/>
              <a:gd name="connsiteX2046" fmla="*/ 810140 w 2287661"/>
              <a:gd name="connsiteY2046" fmla="*/ 2571891 h 2878261"/>
              <a:gd name="connsiteX2047" fmla="*/ 808206 w 2287661"/>
              <a:gd name="connsiteY2047" fmla="*/ 2576666 h 2878261"/>
              <a:gd name="connsiteX2048" fmla="*/ 806422 w 2287661"/>
              <a:gd name="connsiteY2048" fmla="*/ 2581441 h 2878261"/>
              <a:gd name="connsiteX2049" fmla="*/ 804339 w 2287661"/>
              <a:gd name="connsiteY2049" fmla="*/ 2586327 h 2878261"/>
              <a:gd name="connsiteX2050" fmla="*/ 802109 w 2287661"/>
              <a:gd name="connsiteY2050" fmla="*/ 2590991 h 2878261"/>
              <a:gd name="connsiteX2051" fmla="*/ 800028 w 2287661"/>
              <a:gd name="connsiteY2051" fmla="*/ 2595655 h 2878261"/>
              <a:gd name="connsiteX2052" fmla="*/ 797648 w 2287661"/>
              <a:gd name="connsiteY2052" fmla="*/ 2600318 h 2878261"/>
              <a:gd name="connsiteX2053" fmla="*/ 795120 w 2287661"/>
              <a:gd name="connsiteY2053" fmla="*/ 2604871 h 2878261"/>
              <a:gd name="connsiteX2054" fmla="*/ 792295 w 2287661"/>
              <a:gd name="connsiteY2054" fmla="*/ 2609313 h 2878261"/>
              <a:gd name="connsiteX2055" fmla="*/ 789618 w 2287661"/>
              <a:gd name="connsiteY2055" fmla="*/ 2613755 h 2878261"/>
              <a:gd name="connsiteX2056" fmla="*/ 786644 w 2287661"/>
              <a:gd name="connsiteY2056" fmla="*/ 2618196 h 2878261"/>
              <a:gd name="connsiteX2057" fmla="*/ 783521 w 2287661"/>
              <a:gd name="connsiteY2057" fmla="*/ 2622527 h 2878261"/>
              <a:gd name="connsiteX2058" fmla="*/ 780250 w 2287661"/>
              <a:gd name="connsiteY2058" fmla="*/ 2626636 h 2878261"/>
              <a:gd name="connsiteX2059" fmla="*/ 776978 w 2287661"/>
              <a:gd name="connsiteY2059" fmla="*/ 2630856 h 2878261"/>
              <a:gd name="connsiteX2060" fmla="*/ 773409 w 2287661"/>
              <a:gd name="connsiteY2060" fmla="*/ 2635075 h 2878261"/>
              <a:gd name="connsiteX2061" fmla="*/ 769692 w 2287661"/>
              <a:gd name="connsiteY2061" fmla="*/ 2638962 h 2878261"/>
              <a:gd name="connsiteX2062" fmla="*/ 765677 w 2287661"/>
              <a:gd name="connsiteY2062" fmla="*/ 2642848 h 2878261"/>
              <a:gd name="connsiteX2063" fmla="*/ 761662 w 2287661"/>
              <a:gd name="connsiteY2063" fmla="*/ 2646846 h 2878261"/>
              <a:gd name="connsiteX2064" fmla="*/ 757201 w 2287661"/>
              <a:gd name="connsiteY2064" fmla="*/ 2650621 h 2878261"/>
              <a:gd name="connsiteX2065" fmla="*/ 753186 w 2287661"/>
              <a:gd name="connsiteY2065" fmla="*/ 2653842 h 2878261"/>
              <a:gd name="connsiteX2066" fmla="*/ 749171 w 2287661"/>
              <a:gd name="connsiteY2066" fmla="*/ 2656951 h 2878261"/>
              <a:gd name="connsiteX2067" fmla="*/ 745007 w 2287661"/>
              <a:gd name="connsiteY2067" fmla="*/ 2659727 h 2878261"/>
              <a:gd name="connsiteX2068" fmla="*/ 740843 w 2287661"/>
              <a:gd name="connsiteY2068" fmla="*/ 2662281 h 2878261"/>
              <a:gd name="connsiteX2069" fmla="*/ 736530 w 2287661"/>
              <a:gd name="connsiteY2069" fmla="*/ 2664391 h 2878261"/>
              <a:gd name="connsiteX2070" fmla="*/ 732367 w 2287661"/>
              <a:gd name="connsiteY2070" fmla="*/ 2666279 h 2878261"/>
              <a:gd name="connsiteX2071" fmla="*/ 728055 w 2287661"/>
              <a:gd name="connsiteY2071" fmla="*/ 2667944 h 2878261"/>
              <a:gd name="connsiteX2072" fmla="*/ 723743 w 2287661"/>
              <a:gd name="connsiteY2072" fmla="*/ 2669388 h 2878261"/>
              <a:gd name="connsiteX2073" fmla="*/ 719281 w 2287661"/>
              <a:gd name="connsiteY2073" fmla="*/ 2670387 h 2878261"/>
              <a:gd name="connsiteX2074" fmla="*/ 714820 w 2287661"/>
              <a:gd name="connsiteY2074" fmla="*/ 2671276 h 2878261"/>
              <a:gd name="connsiteX2075" fmla="*/ 710211 w 2287661"/>
              <a:gd name="connsiteY2075" fmla="*/ 2671609 h 2878261"/>
              <a:gd name="connsiteX2076" fmla="*/ 705749 w 2287661"/>
              <a:gd name="connsiteY2076" fmla="*/ 2671831 h 2878261"/>
              <a:gd name="connsiteX2077" fmla="*/ 700990 w 2287661"/>
              <a:gd name="connsiteY2077" fmla="*/ 2671720 h 2878261"/>
              <a:gd name="connsiteX2078" fmla="*/ 696232 w 2287661"/>
              <a:gd name="connsiteY2078" fmla="*/ 2671386 h 2878261"/>
              <a:gd name="connsiteX2079" fmla="*/ 691325 w 2287661"/>
              <a:gd name="connsiteY2079" fmla="*/ 2670720 h 2878261"/>
              <a:gd name="connsiteX2080" fmla="*/ 686269 w 2287661"/>
              <a:gd name="connsiteY2080" fmla="*/ 2669721 h 2878261"/>
              <a:gd name="connsiteX2081" fmla="*/ 681213 w 2287661"/>
              <a:gd name="connsiteY2081" fmla="*/ 2669499 h 2878261"/>
              <a:gd name="connsiteX2082" fmla="*/ 676603 w 2287661"/>
              <a:gd name="connsiteY2082" fmla="*/ 2669388 h 2878261"/>
              <a:gd name="connsiteX2083" fmla="*/ 671547 w 2287661"/>
              <a:gd name="connsiteY2083" fmla="*/ 2669388 h 2878261"/>
              <a:gd name="connsiteX2084" fmla="*/ 666640 w 2287661"/>
              <a:gd name="connsiteY2084" fmla="*/ 2669388 h 2878261"/>
              <a:gd name="connsiteX2085" fmla="*/ 656826 w 2287661"/>
              <a:gd name="connsiteY2085" fmla="*/ 2669610 h 2878261"/>
              <a:gd name="connsiteX2086" fmla="*/ 647160 w 2287661"/>
              <a:gd name="connsiteY2086" fmla="*/ 2669832 h 2878261"/>
              <a:gd name="connsiteX2087" fmla="*/ 642253 w 2287661"/>
              <a:gd name="connsiteY2087" fmla="*/ 2669832 h 2878261"/>
              <a:gd name="connsiteX2088" fmla="*/ 637345 w 2287661"/>
              <a:gd name="connsiteY2088" fmla="*/ 2669721 h 2878261"/>
              <a:gd name="connsiteX2089" fmla="*/ 632438 w 2287661"/>
              <a:gd name="connsiteY2089" fmla="*/ 2669499 h 2878261"/>
              <a:gd name="connsiteX2090" fmla="*/ 627679 w 2287661"/>
              <a:gd name="connsiteY2090" fmla="*/ 2669055 h 2878261"/>
              <a:gd name="connsiteX2091" fmla="*/ 622772 w 2287661"/>
              <a:gd name="connsiteY2091" fmla="*/ 2668499 h 2878261"/>
              <a:gd name="connsiteX2092" fmla="*/ 617865 w 2287661"/>
              <a:gd name="connsiteY2092" fmla="*/ 2667611 h 2878261"/>
              <a:gd name="connsiteX2093" fmla="*/ 613106 w 2287661"/>
              <a:gd name="connsiteY2093" fmla="*/ 2666612 h 2878261"/>
              <a:gd name="connsiteX2094" fmla="*/ 608348 w 2287661"/>
              <a:gd name="connsiteY2094" fmla="*/ 2665168 h 2878261"/>
              <a:gd name="connsiteX2095" fmla="*/ 595857 w 2287661"/>
              <a:gd name="connsiteY2095" fmla="*/ 2663391 h 2878261"/>
              <a:gd name="connsiteX2096" fmla="*/ 593180 w 2287661"/>
              <a:gd name="connsiteY2096" fmla="*/ 2663614 h 2878261"/>
              <a:gd name="connsiteX2097" fmla="*/ 590504 w 2287661"/>
              <a:gd name="connsiteY2097" fmla="*/ 2663724 h 2878261"/>
              <a:gd name="connsiteX2098" fmla="*/ 587976 w 2287661"/>
              <a:gd name="connsiteY2098" fmla="*/ 2663614 h 2878261"/>
              <a:gd name="connsiteX2099" fmla="*/ 585596 w 2287661"/>
              <a:gd name="connsiteY2099" fmla="*/ 2663391 h 2878261"/>
              <a:gd name="connsiteX2100" fmla="*/ 583217 w 2287661"/>
              <a:gd name="connsiteY2100" fmla="*/ 2662836 h 2878261"/>
              <a:gd name="connsiteX2101" fmla="*/ 581135 w 2287661"/>
              <a:gd name="connsiteY2101" fmla="*/ 2662281 h 2878261"/>
              <a:gd name="connsiteX2102" fmla="*/ 578905 w 2287661"/>
              <a:gd name="connsiteY2102" fmla="*/ 2661393 h 2878261"/>
              <a:gd name="connsiteX2103" fmla="*/ 576972 w 2287661"/>
              <a:gd name="connsiteY2103" fmla="*/ 2660393 h 2878261"/>
              <a:gd name="connsiteX2104" fmla="*/ 575187 w 2287661"/>
              <a:gd name="connsiteY2104" fmla="*/ 2659061 h 2878261"/>
              <a:gd name="connsiteX2105" fmla="*/ 573403 w 2287661"/>
              <a:gd name="connsiteY2105" fmla="*/ 2657728 h 2878261"/>
              <a:gd name="connsiteX2106" fmla="*/ 571767 w 2287661"/>
              <a:gd name="connsiteY2106" fmla="*/ 2656063 h 2878261"/>
              <a:gd name="connsiteX2107" fmla="*/ 570429 w 2287661"/>
              <a:gd name="connsiteY2107" fmla="*/ 2654286 h 2878261"/>
              <a:gd name="connsiteX2108" fmla="*/ 569090 w 2287661"/>
              <a:gd name="connsiteY2108" fmla="*/ 2652398 h 2878261"/>
              <a:gd name="connsiteX2109" fmla="*/ 568049 w 2287661"/>
              <a:gd name="connsiteY2109" fmla="*/ 2650399 h 2878261"/>
              <a:gd name="connsiteX2110" fmla="*/ 567008 w 2287661"/>
              <a:gd name="connsiteY2110" fmla="*/ 2648067 h 2878261"/>
              <a:gd name="connsiteX2111" fmla="*/ 566265 w 2287661"/>
              <a:gd name="connsiteY2111" fmla="*/ 2645624 h 2878261"/>
              <a:gd name="connsiteX2112" fmla="*/ 564926 w 2287661"/>
              <a:gd name="connsiteY2112" fmla="*/ 2641405 h 2878261"/>
              <a:gd name="connsiteX2113" fmla="*/ 563588 w 2287661"/>
              <a:gd name="connsiteY2113" fmla="*/ 2637185 h 2878261"/>
              <a:gd name="connsiteX2114" fmla="*/ 560614 w 2287661"/>
              <a:gd name="connsiteY2114" fmla="*/ 2628857 h 2878261"/>
              <a:gd name="connsiteX2115" fmla="*/ 557343 w 2287661"/>
              <a:gd name="connsiteY2115" fmla="*/ 2620418 h 2878261"/>
              <a:gd name="connsiteX2116" fmla="*/ 554071 w 2287661"/>
              <a:gd name="connsiteY2116" fmla="*/ 2612200 h 2878261"/>
              <a:gd name="connsiteX2117" fmla="*/ 552584 w 2287661"/>
              <a:gd name="connsiteY2117" fmla="*/ 2607980 h 2878261"/>
              <a:gd name="connsiteX2118" fmla="*/ 551246 w 2287661"/>
              <a:gd name="connsiteY2118" fmla="*/ 2603761 h 2878261"/>
              <a:gd name="connsiteX2119" fmla="*/ 550056 w 2287661"/>
              <a:gd name="connsiteY2119" fmla="*/ 2599430 h 2878261"/>
              <a:gd name="connsiteX2120" fmla="*/ 548866 w 2287661"/>
              <a:gd name="connsiteY2120" fmla="*/ 2595099 h 2878261"/>
              <a:gd name="connsiteX2121" fmla="*/ 547974 w 2287661"/>
              <a:gd name="connsiteY2121" fmla="*/ 2590880 h 2878261"/>
              <a:gd name="connsiteX2122" fmla="*/ 547528 w 2287661"/>
              <a:gd name="connsiteY2122" fmla="*/ 2586438 h 2878261"/>
              <a:gd name="connsiteX2123" fmla="*/ 546933 w 2287661"/>
              <a:gd name="connsiteY2123" fmla="*/ 2581885 h 2878261"/>
              <a:gd name="connsiteX2124" fmla="*/ 546933 w 2287661"/>
              <a:gd name="connsiteY2124" fmla="*/ 2577332 h 2878261"/>
              <a:gd name="connsiteX2125" fmla="*/ 544405 w 2287661"/>
              <a:gd name="connsiteY2125" fmla="*/ 2572891 h 2878261"/>
              <a:gd name="connsiteX2126" fmla="*/ 542175 w 2287661"/>
              <a:gd name="connsiteY2126" fmla="*/ 2568338 h 2878261"/>
              <a:gd name="connsiteX2127" fmla="*/ 540093 w 2287661"/>
              <a:gd name="connsiteY2127" fmla="*/ 2563563 h 2878261"/>
              <a:gd name="connsiteX2128" fmla="*/ 538011 w 2287661"/>
              <a:gd name="connsiteY2128" fmla="*/ 2559010 h 2878261"/>
              <a:gd name="connsiteX2129" fmla="*/ 536078 w 2287661"/>
              <a:gd name="connsiteY2129" fmla="*/ 2554346 h 2878261"/>
              <a:gd name="connsiteX2130" fmla="*/ 534591 w 2287661"/>
              <a:gd name="connsiteY2130" fmla="*/ 2549571 h 2878261"/>
              <a:gd name="connsiteX2131" fmla="*/ 533104 w 2287661"/>
              <a:gd name="connsiteY2131" fmla="*/ 2544907 h 2878261"/>
              <a:gd name="connsiteX2132" fmla="*/ 531765 w 2287661"/>
              <a:gd name="connsiteY2132" fmla="*/ 2539911 h 2878261"/>
              <a:gd name="connsiteX2133" fmla="*/ 530427 w 2287661"/>
              <a:gd name="connsiteY2133" fmla="*/ 2535136 h 2878261"/>
              <a:gd name="connsiteX2134" fmla="*/ 529386 w 2287661"/>
              <a:gd name="connsiteY2134" fmla="*/ 2530138 h 2878261"/>
              <a:gd name="connsiteX2135" fmla="*/ 528345 w 2287661"/>
              <a:gd name="connsiteY2135" fmla="*/ 2525364 h 2878261"/>
              <a:gd name="connsiteX2136" fmla="*/ 527453 w 2287661"/>
              <a:gd name="connsiteY2136" fmla="*/ 2520367 h 2878261"/>
              <a:gd name="connsiteX2137" fmla="*/ 526858 w 2287661"/>
              <a:gd name="connsiteY2137" fmla="*/ 2515370 h 2878261"/>
              <a:gd name="connsiteX2138" fmla="*/ 526115 w 2287661"/>
              <a:gd name="connsiteY2138" fmla="*/ 2510262 h 2878261"/>
              <a:gd name="connsiteX2139" fmla="*/ 525074 w 2287661"/>
              <a:gd name="connsiteY2139" fmla="*/ 2500157 h 2878261"/>
              <a:gd name="connsiteX2140" fmla="*/ 524479 w 2287661"/>
              <a:gd name="connsiteY2140" fmla="*/ 2498824 h 2878261"/>
              <a:gd name="connsiteX2141" fmla="*/ 523884 w 2287661"/>
              <a:gd name="connsiteY2141" fmla="*/ 2497270 h 2878261"/>
              <a:gd name="connsiteX2142" fmla="*/ 523587 w 2287661"/>
              <a:gd name="connsiteY2142" fmla="*/ 2495493 h 2878261"/>
              <a:gd name="connsiteX2143" fmla="*/ 523438 w 2287661"/>
              <a:gd name="connsiteY2143" fmla="*/ 2493716 h 2878261"/>
              <a:gd name="connsiteX2144" fmla="*/ 523438 w 2287661"/>
              <a:gd name="connsiteY2144" fmla="*/ 2490052 h 2878261"/>
              <a:gd name="connsiteX2145" fmla="*/ 523289 w 2287661"/>
              <a:gd name="connsiteY2145" fmla="*/ 2488164 h 2878261"/>
              <a:gd name="connsiteX2146" fmla="*/ 523289 w 2287661"/>
              <a:gd name="connsiteY2146" fmla="*/ 2486387 h 2878261"/>
              <a:gd name="connsiteX2147" fmla="*/ 522843 w 2287661"/>
              <a:gd name="connsiteY2147" fmla="*/ 2484610 h 2878261"/>
              <a:gd name="connsiteX2148" fmla="*/ 522397 w 2287661"/>
              <a:gd name="connsiteY2148" fmla="*/ 2483056 h 2878261"/>
              <a:gd name="connsiteX2149" fmla="*/ 521505 w 2287661"/>
              <a:gd name="connsiteY2149" fmla="*/ 2481723 h 2878261"/>
              <a:gd name="connsiteX2150" fmla="*/ 521059 w 2287661"/>
              <a:gd name="connsiteY2150" fmla="*/ 2481168 h 2878261"/>
              <a:gd name="connsiteX2151" fmla="*/ 520315 w 2287661"/>
              <a:gd name="connsiteY2151" fmla="*/ 2480724 h 2878261"/>
              <a:gd name="connsiteX2152" fmla="*/ 519720 w 2287661"/>
              <a:gd name="connsiteY2152" fmla="*/ 2480169 h 2878261"/>
              <a:gd name="connsiteX2153" fmla="*/ 518828 w 2287661"/>
              <a:gd name="connsiteY2153" fmla="*/ 2479836 h 2878261"/>
              <a:gd name="connsiteX2154" fmla="*/ 517936 w 2287661"/>
              <a:gd name="connsiteY2154" fmla="*/ 2479392 h 2878261"/>
              <a:gd name="connsiteX2155" fmla="*/ 517044 w 2287661"/>
              <a:gd name="connsiteY2155" fmla="*/ 2479169 h 2878261"/>
              <a:gd name="connsiteX2156" fmla="*/ 515854 w 2287661"/>
              <a:gd name="connsiteY2156" fmla="*/ 2479058 h 2878261"/>
              <a:gd name="connsiteX2157" fmla="*/ 514368 w 2287661"/>
              <a:gd name="connsiteY2157" fmla="*/ 2478947 h 2878261"/>
              <a:gd name="connsiteX2158" fmla="*/ 512880 w 2287661"/>
              <a:gd name="connsiteY2158" fmla="*/ 2479058 h 2878261"/>
              <a:gd name="connsiteX2159" fmla="*/ 511393 w 2287661"/>
              <a:gd name="connsiteY2159" fmla="*/ 2479169 h 2878261"/>
              <a:gd name="connsiteX2160" fmla="*/ 509906 w 2287661"/>
              <a:gd name="connsiteY2160" fmla="*/ 2484388 h 2878261"/>
              <a:gd name="connsiteX2161" fmla="*/ 508271 w 2287661"/>
              <a:gd name="connsiteY2161" fmla="*/ 2489496 h 2878261"/>
              <a:gd name="connsiteX2162" fmla="*/ 506635 w 2287661"/>
              <a:gd name="connsiteY2162" fmla="*/ 2494605 h 2878261"/>
              <a:gd name="connsiteX2163" fmla="*/ 505594 w 2287661"/>
              <a:gd name="connsiteY2163" fmla="*/ 2497048 h 2878261"/>
              <a:gd name="connsiteX2164" fmla="*/ 504404 w 2287661"/>
              <a:gd name="connsiteY2164" fmla="*/ 2499268 h 2878261"/>
              <a:gd name="connsiteX2165" fmla="*/ 503215 w 2287661"/>
              <a:gd name="connsiteY2165" fmla="*/ 2501600 h 2878261"/>
              <a:gd name="connsiteX2166" fmla="*/ 501727 w 2287661"/>
              <a:gd name="connsiteY2166" fmla="*/ 2503821 h 2878261"/>
              <a:gd name="connsiteX2167" fmla="*/ 500240 w 2287661"/>
              <a:gd name="connsiteY2167" fmla="*/ 2505931 h 2878261"/>
              <a:gd name="connsiteX2168" fmla="*/ 498307 w 2287661"/>
              <a:gd name="connsiteY2168" fmla="*/ 2507819 h 2878261"/>
              <a:gd name="connsiteX2169" fmla="*/ 496523 w 2287661"/>
              <a:gd name="connsiteY2169" fmla="*/ 2509596 h 2878261"/>
              <a:gd name="connsiteX2170" fmla="*/ 494292 w 2287661"/>
              <a:gd name="connsiteY2170" fmla="*/ 2511150 h 2878261"/>
              <a:gd name="connsiteX2171" fmla="*/ 491764 w 2287661"/>
              <a:gd name="connsiteY2171" fmla="*/ 2512705 h 2878261"/>
              <a:gd name="connsiteX2172" fmla="*/ 488939 w 2287661"/>
              <a:gd name="connsiteY2172" fmla="*/ 2514148 h 2878261"/>
              <a:gd name="connsiteX2173" fmla="*/ 489683 w 2287661"/>
              <a:gd name="connsiteY2173" fmla="*/ 2517146 h 2878261"/>
              <a:gd name="connsiteX2174" fmla="*/ 490575 w 2287661"/>
              <a:gd name="connsiteY2174" fmla="*/ 2520367 h 2878261"/>
              <a:gd name="connsiteX2175" fmla="*/ 491020 w 2287661"/>
              <a:gd name="connsiteY2175" fmla="*/ 2523587 h 2878261"/>
              <a:gd name="connsiteX2176" fmla="*/ 491169 w 2287661"/>
              <a:gd name="connsiteY2176" fmla="*/ 2525253 h 2878261"/>
              <a:gd name="connsiteX2177" fmla="*/ 491169 w 2287661"/>
              <a:gd name="connsiteY2177" fmla="*/ 2526807 h 2878261"/>
              <a:gd name="connsiteX2178" fmla="*/ 491169 w 2287661"/>
              <a:gd name="connsiteY2178" fmla="*/ 2528251 h 2878261"/>
              <a:gd name="connsiteX2179" fmla="*/ 490872 w 2287661"/>
              <a:gd name="connsiteY2179" fmla="*/ 2529806 h 2878261"/>
              <a:gd name="connsiteX2180" fmla="*/ 490575 w 2287661"/>
              <a:gd name="connsiteY2180" fmla="*/ 2531027 h 2878261"/>
              <a:gd name="connsiteX2181" fmla="*/ 489979 w 2287661"/>
              <a:gd name="connsiteY2181" fmla="*/ 2532359 h 2878261"/>
              <a:gd name="connsiteX2182" fmla="*/ 489385 w 2287661"/>
              <a:gd name="connsiteY2182" fmla="*/ 2533359 h 2878261"/>
              <a:gd name="connsiteX2183" fmla="*/ 488344 w 2287661"/>
              <a:gd name="connsiteY2183" fmla="*/ 2534358 h 2878261"/>
              <a:gd name="connsiteX2184" fmla="*/ 487154 w 2287661"/>
              <a:gd name="connsiteY2184" fmla="*/ 2535136 h 2878261"/>
              <a:gd name="connsiteX2185" fmla="*/ 485668 w 2287661"/>
              <a:gd name="connsiteY2185" fmla="*/ 2535802 h 2878261"/>
              <a:gd name="connsiteX2186" fmla="*/ 482396 w 2287661"/>
              <a:gd name="connsiteY2186" fmla="*/ 2536912 h 2878261"/>
              <a:gd name="connsiteX2187" fmla="*/ 479273 w 2287661"/>
              <a:gd name="connsiteY2187" fmla="*/ 2538245 h 2878261"/>
              <a:gd name="connsiteX2188" fmla="*/ 476299 w 2287661"/>
              <a:gd name="connsiteY2188" fmla="*/ 2539689 h 2878261"/>
              <a:gd name="connsiteX2189" fmla="*/ 473474 w 2287661"/>
              <a:gd name="connsiteY2189" fmla="*/ 2541354 h 2878261"/>
              <a:gd name="connsiteX2190" fmla="*/ 470648 w 2287661"/>
              <a:gd name="connsiteY2190" fmla="*/ 2543131 h 2878261"/>
              <a:gd name="connsiteX2191" fmla="*/ 467972 w 2287661"/>
              <a:gd name="connsiteY2191" fmla="*/ 2544907 h 2878261"/>
              <a:gd name="connsiteX2192" fmla="*/ 465295 w 2287661"/>
              <a:gd name="connsiteY2192" fmla="*/ 2546795 h 2878261"/>
              <a:gd name="connsiteX2193" fmla="*/ 462767 w 2287661"/>
              <a:gd name="connsiteY2193" fmla="*/ 2548794 h 2878261"/>
              <a:gd name="connsiteX2194" fmla="*/ 457562 w 2287661"/>
              <a:gd name="connsiteY2194" fmla="*/ 2552903 h 2878261"/>
              <a:gd name="connsiteX2195" fmla="*/ 452655 w 2287661"/>
              <a:gd name="connsiteY2195" fmla="*/ 2557011 h 2878261"/>
              <a:gd name="connsiteX2196" fmla="*/ 447599 w 2287661"/>
              <a:gd name="connsiteY2196" fmla="*/ 2561120 h 2878261"/>
              <a:gd name="connsiteX2197" fmla="*/ 445071 w 2287661"/>
              <a:gd name="connsiteY2197" fmla="*/ 2563119 h 2878261"/>
              <a:gd name="connsiteX2198" fmla="*/ 442395 w 2287661"/>
              <a:gd name="connsiteY2198" fmla="*/ 2565007 h 2878261"/>
              <a:gd name="connsiteX2199" fmla="*/ 427821 w 2287661"/>
              <a:gd name="connsiteY2199" fmla="*/ 2566228 h 2878261"/>
              <a:gd name="connsiteX2200" fmla="*/ 413100 w 2287661"/>
              <a:gd name="connsiteY2200" fmla="*/ 2567560 h 2878261"/>
              <a:gd name="connsiteX2201" fmla="*/ 405813 w 2287661"/>
              <a:gd name="connsiteY2201" fmla="*/ 2568227 h 2878261"/>
              <a:gd name="connsiteX2202" fmla="*/ 398229 w 2287661"/>
              <a:gd name="connsiteY2202" fmla="*/ 2568560 h 2878261"/>
              <a:gd name="connsiteX2203" fmla="*/ 390943 w 2287661"/>
              <a:gd name="connsiteY2203" fmla="*/ 2568893 h 2878261"/>
              <a:gd name="connsiteX2204" fmla="*/ 383657 w 2287661"/>
              <a:gd name="connsiteY2204" fmla="*/ 2569226 h 2878261"/>
              <a:gd name="connsiteX2205" fmla="*/ 376221 w 2287661"/>
              <a:gd name="connsiteY2205" fmla="*/ 2569448 h 2878261"/>
              <a:gd name="connsiteX2206" fmla="*/ 368934 w 2287661"/>
              <a:gd name="connsiteY2206" fmla="*/ 2569448 h 2878261"/>
              <a:gd name="connsiteX2207" fmla="*/ 361648 w 2287661"/>
              <a:gd name="connsiteY2207" fmla="*/ 2569226 h 2878261"/>
              <a:gd name="connsiteX2208" fmla="*/ 354213 w 2287661"/>
              <a:gd name="connsiteY2208" fmla="*/ 2568782 h 2878261"/>
              <a:gd name="connsiteX2209" fmla="*/ 346926 w 2287661"/>
              <a:gd name="connsiteY2209" fmla="*/ 2568338 h 2878261"/>
              <a:gd name="connsiteX2210" fmla="*/ 339640 w 2287661"/>
              <a:gd name="connsiteY2210" fmla="*/ 2567560 h 2878261"/>
              <a:gd name="connsiteX2211" fmla="*/ 332205 w 2287661"/>
              <a:gd name="connsiteY2211" fmla="*/ 2566561 h 2878261"/>
              <a:gd name="connsiteX2212" fmla="*/ 324918 w 2287661"/>
              <a:gd name="connsiteY2212" fmla="*/ 2565229 h 2878261"/>
              <a:gd name="connsiteX2213" fmla="*/ 322390 w 2287661"/>
              <a:gd name="connsiteY2213" fmla="*/ 2564673 h 2878261"/>
              <a:gd name="connsiteX2214" fmla="*/ 320309 w 2287661"/>
              <a:gd name="connsiteY2214" fmla="*/ 2563896 h 2878261"/>
              <a:gd name="connsiteX2215" fmla="*/ 318375 w 2287661"/>
              <a:gd name="connsiteY2215" fmla="*/ 2562897 h 2878261"/>
              <a:gd name="connsiteX2216" fmla="*/ 316740 w 2287661"/>
              <a:gd name="connsiteY2216" fmla="*/ 2561675 h 2878261"/>
              <a:gd name="connsiteX2217" fmla="*/ 315401 w 2287661"/>
              <a:gd name="connsiteY2217" fmla="*/ 2560454 h 2878261"/>
              <a:gd name="connsiteX2218" fmla="*/ 314212 w 2287661"/>
              <a:gd name="connsiteY2218" fmla="*/ 2559010 h 2878261"/>
              <a:gd name="connsiteX2219" fmla="*/ 313171 w 2287661"/>
              <a:gd name="connsiteY2219" fmla="*/ 2557567 h 2878261"/>
              <a:gd name="connsiteX2220" fmla="*/ 312278 w 2287661"/>
              <a:gd name="connsiteY2220" fmla="*/ 2555901 h 2878261"/>
              <a:gd name="connsiteX2221" fmla="*/ 311684 w 2287661"/>
              <a:gd name="connsiteY2221" fmla="*/ 2554124 h 2878261"/>
              <a:gd name="connsiteX2222" fmla="*/ 311089 w 2287661"/>
              <a:gd name="connsiteY2222" fmla="*/ 2552347 h 2878261"/>
              <a:gd name="connsiteX2223" fmla="*/ 310048 w 2287661"/>
              <a:gd name="connsiteY2223" fmla="*/ 2548683 h 2878261"/>
              <a:gd name="connsiteX2224" fmla="*/ 308709 w 2287661"/>
              <a:gd name="connsiteY2224" fmla="*/ 2541132 h 2878261"/>
              <a:gd name="connsiteX2225" fmla="*/ 306330 w 2287661"/>
              <a:gd name="connsiteY2225" fmla="*/ 2527251 h 2878261"/>
              <a:gd name="connsiteX2226" fmla="*/ 303951 w 2287661"/>
              <a:gd name="connsiteY2226" fmla="*/ 2513593 h 2878261"/>
              <a:gd name="connsiteX2227" fmla="*/ 299787 w 2287661"/>
              <a:gd name="connsiteY2227" fmla="*/ 2486165 h 2878261"/>
              <a:gd name="connsiteX2228" fmla="*/ 285810 w 2287661"/>
              <a:gd name="connsiteY2228" fmla="*/ 2358131 h 2878261"/>
              <a:gd name="connsiteX2229" fmla="*/ 284620 w 2287661"/>
              <a:gd name="connsiteY2229" fmla="*/ 2355688 h 2878261"/>
              <a:gd name="connsiteX2230" fmla="*/ 283876 w 2287661"/>
              <a:gd name="connsiteY2230" fmla="*/ 2353467 h 2878261"/>
              <a:gd name="connsiteX2231" fmla="*/ 283133 w 2287661"/>
              <a:gd name="connsiteY2231" fmla="*/ 2351025 h 2878261"/>
              <a:gd name="connsiteX2232" fmla="*/ 282686 w 2287661"/>
              <a:gd name="connsiteY2232" fmla="*/ 2348804 h 2878261"/>
              <a:gd name="connsiteX2233" fmla="*/ 280605 w 2287661"/>
              <a:gd name="connsiteY2233" fmla="*/ 2342696 h 2878261"/>
              <a:gd name="connsiteX2234" fmla="*/ 278523 w 2287661"/>
              <a:gd name="connsiteY2234" fmla="*/ 2336589 h 2878261"/>
              <a:gd name="connsiteX2235" fmla="*/ 276738 w 2287661"/>
              <a:gd name="connsiteY2235" fmla="*/ 2330482 h 2878261"/>
              <a:gd name="connsiteX2236" fmla="*/ 275251 w 2287661"/>
              <a:gd name="connsiteY2236" fmla="*/ 2324485 h 2878261"/>
              <a:gd name="connsiteX2237" fmla="*/ 273616 w 2287661"/>
              <a:gd name="connsiteY2237" fmla="*/ 2318266 h 2878261"/>
              <a:gd name="connsiteX2238" fmla="*/ 272426 w 2287661"/>
              <a:gd name="connsiteY2238" fmla="*/ 2312159 h 2878261"/>
              <a:gd name="connsiteX2239" fmla="*/ 271236 w 2287661"/>
              <a:gd name="connsiteY2239" fmla="*/ 2305941 h 2878261"/>
              <a:gd name="connsiteX2240" fmla="*/ 270493 w 2287661"/>
              <a:gd name="connsiteY2240" fmla="*/ 2299722 h 2878261"/>
              <a:gd name="connsiteX2241" fmla="*/ 269749 w 2287661"/>
              <a:gd name="connsiteY2241" fmla="*/ 2293504 h 2878261"/>
              <a:gd name="connsiteX2242" fmla="*/ 269303 w 2287661"/>
              <a:gd name="connsiteY2242" fmla="*/ 2287285 h 2878261"/>
              <a:gd name="connsiteX2243" fmla="*/ 268857 w 2287661"/>
              <a:gd name="connsiteY2243" fmla="*/ 2281178 h 2878261"/>
              <a:gd name="connsiteX2244" fmla="*/ 268708 w 2287661"/>
              <a:gd name="connsiteY2244" fmla="*/ 2274848 h 2878261"/>
              <a:gd name="connsiteX2245" fmla="*/ 268708 w 2287661"/>
              <a:gd name="connsiteY2245" fmla="*/ 2268630 h 2878261"/>
              <a:gd name="connsiteX2246" fmla="*/ 268857 w 2287661"/>
              <a:gd name="connsiteY2246" fmla="*/ 2262300 h 2878261"/>
              <a:gd name="connsiteX2247" fmla="*/ 269303 w 2287661"/>
              <a:gd name="connsiteY2247" fmla="*/ 2255971 h 2878261"/>
              <a:gd name="connsiteX2248" fmla="*/ 269749 w 2287661"/>
              <a:gd name="connsiteY2248" fmla="*/ 2249641 h 2878261"/>
              <a:gd name="connsiteX2249" fmla="*/ 269452 w 2287661"/>
              <a:gd name="connsiteY2249" fmla="*/ 2247198 h 2878261"/>
              <a:gd name="connsiteX2250" fmla="*/ 269303 w 2287661"/>
              <a:gd name="connsiteY2250" fmla="*/ 2244977 h 2878261"/>
              <a:gd name="connsiteX2251" fmla="*/ 269303 w 2287661"/>
              <a:gd name="connsiteY2251" fmla="*/ 2242535 h 2878261"/>
              <a:gd name="connsiteX2252" fmla="*/ 269452 w 2287661"/>
              <a:gd name="connsiteY2252" fmla="*/ 2240092 h 2878261"/>
              <a:gd name="connsiteX2253" fmla="*/ 269749 w 2287661"/>
              <a:gd name="connsiteY2253" fmla="*/ 2237760 h 2878261"/>
              <a:gd name="connsiteX2254" fmla="*/ 270344 w 2287661"/>
              <a:gd name="connsiteY2254" fmla="*/ 2235206 h 2878261"/>
              <a:gd name="connsiteX2255" fmla="*/ 271088 w 2287661"/>
              <a:gd name="connsiteY2255" fmla="*/ 2232652 h 2878261"/>
              <a:gd name="connsiteX2256" fmla="*/ 272129 w 2287661"/>
              <a:gd name="connsiteY2256" fmla="*/ 2230209 h 2878261"/>
              <a:gd name="connsiteX2257" fmla="*/ 271088 w 2287661"/>
              <a:gd name="connsiteY2257" fmla="*/ 2223324 h 2878261"/>
              <a:gd name="connsiteX2258" fmla="*/ 269749 w 2287661"/>
              <a:gd name="connsiteY2258" fmla="*/ 2221658 h 2878261"/>
              <a:gd name="connsiteX2259" fmla="*/ 268560 w 2287661"/>
              <a:gd name="connsiteY2259" fmla="*/ 2219992 h 2878261"/>
              <a:gd name="connsiteX2260" fmla="*/ 267519 w 2287661"/>
              <a:gd name="connsiteY2260" fmla="*/ 2218327 h 2878261"/>
              <a:gd name="connsiteX2261" fmla="*/ 266775 w 2287661"/>
              <a:gd name="connsiteY2261" fmla="*/ 2216661 h 2878261"/>
              <a:gd name="connsiteX2262" fmla="*/ 265883 w 2287661"/>
              <a:gd name="connsiteY2262" fmla="*/ 2214996 h 2878261"/>
              <a:gd name="connsiteX2263" fmla="*/ 265140 w 2287661"/>
              <a:gd name="connsiteY2263" fmla="*/ 2213219 h 2878261"/>
              <a:gd name="connsiteX2264" fmla="*/ 264099 w 2287661"/>
              <a:gd name="connsiteY2264" fmla="*/ 2209777 h 2878261"/>
              <a:gd name="connsiteX2265" fmla="*/ 263504 w 2287661"/>
              <a:gd name="connsiteY2265" fmla="*/ 2206223 h 2878261"/>
              <a:gd name="connsiteX2266" fmla="*/ 263206 w 2287661"/>
              <a:gd name="connsiteY2266" fmla="*/ 2202559 h 2878261"/>
              <a:gd name="connsiteX2267" fmla="*/ 262909 w 2287661"/>
              <a:gd name="connsiteY2267" fmla="*/ 2198783 h 2878261"/>
              <a:gd name="connsiteX2268" fmla="*/ 262760 w 2287661"/>
              <a:gd name="connsiteY2268" fmla="*/ 2195119 h 2878261"/>
              <a:gd name="connsiteX2269" fmla="*/ 263206 w 2287661"/>
              <a:gd name="connsiteY2269" fmla="*/ 2187679 h 2878261"/>
              <a:gd name="connsiteX2270" fmla="*/ 263355 w 2287661"/>
              <a:gd name="connsiteY2270" fmla="*/ 2180239 h 2878261"/>
              <a:gd name="connsiteX2271" fmla="*/ 263355 w 2287661"/>
              <a:gd name="connsiteY2271" fmla="*/ 2176464 h 2878261"/>
              <a:gd name="connsiteX2272" fmla="*/ 262909 w 2287661"/>
              <a:gd name="connsiteY2272" fmla="*/ 2172577 h 2878261"/>
              <a:gd name="connsiteX2273" fmla="*/ 262463 w 2287661"/>
              <a:gd name="connsiteY2273" fmla="*/ 2168912 h 2878261"/>
              <a:gd name="connsiteX2274" fmla="*/ 261570 w 2287661"/>
              <a:gd name="connsiteY2274" fmla="*/ 2165248 h 2878261"/>
              <a:gd name="connsiteX2275" fmla="*/ 260976 w 2287661"/>
              <a:gd name="connsiteY2275" fmla="*/ 2166803 h 2878261"/>
              <a:gd name="connsiteX2276" fmla="*/ 260381 w 2287661"/>
              <a:gd name="connsiteY2276" fmla="*/ 2168468 h 2878261"/>
              <a:gd name="connsiteX2277" fmla="*/ 259489 w 2287661"/>
              <a:gd name="connsiteY2277" fmla="*/ 2171577 h 2878261"/>
              <a:gd name="connsiteX2278" fmla="*/ 258894 w 2287661"/>
              <a:gd name="connsiteY2278" fmla="*/ 2174909 h 2878261"/>
              <a:gd name="connsiteX2279" fmla="*/ 258597 w 2287661"/>
              <a:gd name="connsiteY2279" fmla="*/ 2178240 h 2878261"/>
              <a:gd name="connsiteX2280" fmla="*/ 258597 w 2287661"/>
              <a:gd name="connsiteY2280" fmla="*/ 2181460 h 2878261"/>
              <a:gd name="connsiteX2281" fmla="*/ 258597 w 2287661"/>
              <a:gd name="connsiteY2281" fmla="*/ 2184903 h 2878261"/>
              <a:gd name="connsiteX2282" fmla="*/ 258745 w 2287661"/>
              <a:gd name="connsiteY2282" fmla="*/ 2191454 h 2878261"/>
              <a:gd name="connsiteX2283" fmla="*/ 258745 w 2287661"/>
              <a:gd name="connsiteY2283" fmla="*/ 2194786 h 2878261"/>
              <a:gd name="connsiteX2284" fmla="*/ 258745 w 2287661"/>
              <a:gd name="connsiteY2284" fmla="*/ 2198117 h 2878261"/>
              <a:gd name="connsiteX2285" fmla="*/ 258448 w 2287661"/>
              <a:gd name="connsiteY2285" fmla="*/ 2201226 h 2878261"/>
              <a:gd name="connsiteX2286" fmla="*/ 257853 w 2287661"/>
              <a:gd name="connsiteY2286" fmla="*/ 2204447 h 2878261"/>
              <a:gd name="connsiteX2287" fmla="*/ 257109 w 2287661"/>
              <a:gd name="connsiteY2287" fmla="*/ 2207556 h 2878261"/>
              <a:gd name="connsiteX2288" fmla="*/ 256514 w 2287661"/>
              <a:gd name="connsiteY2288" fmla="*/ 2209110 h 2878261"/>
              <a:gd name="connsiteX2289" fmla="*/ 255920 w 2287661"/>
              <a:gd name="connsiteY2289" fmla="*/ 2210554 h 2878261"/>
              <a:gd name="connsiteX2290" fmla="*/ 255028 w 2287661"/>
              <a:gd name="connsiteY2290" fmla="*/ 2211997 h 2878261"/>
              <a:gd name="connsiteX2291" fmla="*/ 254135 w 2287661"/>
              <a:gd name="connsiteY2291" fmla="*/ 2213552 h 2878261"/>
              <a:gd name="connsiteX2292" fmla="*/ 253094 w 2287661"/>
              <a:gd name="connsiteY2292" fmla="*/ 2214884 h 2878261"/>
              <a:gd name="connsiteX2293" fmla="*/ 251904 w 2287661"/>
              <a:gd name="connsiteY2293" fmla="*/ 2216328 h 2878261"/>
              <a:gd name="connsiteX2294" fmla="*/ 251161 w 2287661"/>
              <a:gd name="connsiteY2294" fmla="*/ 2230209 h 2878261"/>
              <a:gd name="connsiteX2295" fmla="*/ 250120 w 2287661"/>
              <a:gd name="connsiteY2295" fmla="*/ 2244089 h 2878261"/>
              <a:gd name="connsiteX2296" fmla="*/ 248931 w 2287661"/>
              <a:gd name="connsiteY2296" fmla="*/ 2257970 h 2878261"/>
              <a:gd name="connsiteX2297" fmla="*/ 247592 w 2287661"/>
              <a:gd name="connsiteY2297" fmla="*/ 2271739 h 2878261"/>
              <a:gd name="connsiteX2298" fmla="*/ 246254 w 2287661"/>
              <a:gd name="connsiteY2298" fmla="*/ 2285731 h 2878261"/>
              <a:gd name="connsiteX2299" fmla="*/ 244767 w 2287661"/>
              <a:gd name="connsiteY2299" fmla="*/ 2299500 h 2878261"/>
              <a:gd name="connsiteX2300" fmla="*/ 241644 w 2287661"/>
              <a:gd name="connsiteY2300" fmla="*/ 2327150 h 2878261"/>
              <a:gd name="connsiteX2301" fmla="*/ 238075 w 2287661"/>
              <a:gd name="connsiteY2301" fmla="*/ 2354578 h 2878261"/>
              <a:gd name="connsiteX2302" fmla="*/ 234209 w 2287661"/>
              <a:gd name="connsiteY2302" fmla="*/ 2382006 h 2878261"/>
              <a:gd name="connsiteX2303" fmla="*/ 229896 w 2287661"/>
              <a:gd name="connsiteY2303" fmla="*/ 2409545 h 2878261"/>
              <a:gd name="connsiteX2304" fmla="*/ 225584 w 2287661"/>
              <a:gd name="connsiteY2304" fmla="*/ 2436973 h 2878261"/>
              <a:gd name="connsiteX2305" fmla="*/ 220974 w 2287661"/>
              <a:gd name="connsiteY2305" fmla="*/ 2464400 h 2878261"/>
              <a:gd name="connsiteX2306" fmla="*/ 216067 w 2287661"/>
              <a:gd name="connsiteY2306" fmla="*/ 2491717 h 2878261"/>
              <a:gd name="connsiteX2307" fmla="*/ 206252 w 2287661"/>
              <a:gd name="connsiteY2307" fmla="*/ 2546351 h 2878261"/>
              <a:gd name="connsiteX2308" fmla="*/ 195993 w 2287661"/>
              <a:gd name="connsiteY2308" fmla="*/ 2600985 h 2878261"/>
              <a:gd name="connsiteX2309" fmla="*/ 186178 w 2287661"/>
              <a:gd name="connsiteY2309" fmla="*/ 2655618 h 2878261"/>
              <a:gd name="connsiteX2310" fmla="*/ 186921 w 2287661"/>
              <a:gd name="connsiteY2310" fmla="*/ 2657728 h 2878261"/>
              <a:gd name="connsiteX2311" fmla="*/ 187219 w 2287661"/>
              <a:gd name="connsiteY2311" fmla="*/ 2659727 h 2878261"/>
              <a:gd name="connsiteX2312" fmla="*/ 187516 w 2287661"/>
              <a:gd name="connsiteY2312" fmla="*/ 2661615 h 2878261"/>
              <a:gd name="connsiteX2313" fmla="*/ 187516 w 2287661"/>
              <a:gd name="connsiteY2313" fmla="*/ 2663502 h 2878261"/>
              <a:gd name="connsiteX2314" fmla="*/ 187516 w 2287661"/>
              <a:gd name="connsiteY2314" fmla="*/ 2665390 h 2878261"/>
              <a:gd name="connsiteX2315" fmla="*/ 187219 w 2287661"/>
              <a:gd name="connsiteY2315" fmla="*/ 2667278 h 2878261"/>
              <a:gd name="connsiteX2316" fmla="*/ 186921 w 2287661"/>
              <a:gd name="connsiteY2316" fmla="*/ 2669055 h 2878261"/>
              <a:gd name="connsiteX2317" fmla="*/ 186326 w 2287661"/>
              <a:gd name="connsiteY2317" fmla="*/ 2670942 h 2878261"/>
              <a:gd name="connsiteX2318" fmla="*/ 185136 w 2287661"/>
              <a:gd name="connsiteY2318" fmla="*/ 2674496 h 2878261"/>
              <a:gd name="connsiteX2319" fmla="*/ 183650 w 2287661"/>
              <a:gd name="connsiteY2319" fmla="*/ 2677938 h 2878261"/>
              <a:gd name="connsiteX2320" fmla="*/ 180378 w 2287661"/>
              <a:gd name="connsiteY2320" fmla="*/ 2684934 h 2878261"/>
              <a:gd name="connsiteX2321" fmla="*/ 179784 w 2287661"/>
              <a:gd name="connsiteY2321" fmla="*/ 2687932 h 2878261"/>
              <a:gd name="connsiteX2322" fmla="*/ 178891 w 2287661"/>
              <a:gd name="connsiteY2322" fmla="*/ 2690819 h 2878261"/>
              <a:gd name="connsiteX2323" fmla="*/ 177999 w 2287661"/>
              <a:gd name="connsiteY2323" fmla="*/ 2693929 h 2878261"/>
              <a:gd name="connsiteX2324" fmla="*/ 176958 w 2287661"/>
              <a:gd name="connsiteY2324" fmla="*/ 2696816 h 2878261"/>
              <a:gd name="connsiteX2325" fmla="*/ 176066 w 2287661"/>
              <a:gd name="connsiteY2325" fmla="*/ 2699703 h 2878261"/>
              <a:gd name="connsiteX2326" fmla="*/ 174876 w 2287661"/>
              <a:gd name="connsiteY2326" fmla="*/ 2702479 h 2878261"/>
              <a:gd name="connsiteX2327" fmla="*/ 173389 w 2287661"/>
              <a:gd name="connsiteY2327" fmla="*/ 2705477 h 2878261"/>
              <a:gd name="connsiteX2328" fmla="*/ 172051 w 2287661"/>
              <a:gd name="connsiteY2328" fmla="*/ 2708253 h 2878261"/>
              <a:gd name="connsiteX2329" fmla="*/ 170563 w 2287661"/>
              <a:gd name="connsiteY2329" fmla="*/ 2710918 h 2878261"/>
              <a:gd name="connsiteX2330" fmla="*/ 169076 w 2287661"/>
              <a:gd name="connsiteY2330" fmla="*/ 2713694 h 2878261"/>
              <a:gd name="connsiteX2331" fmla="*/ 167590 w 2287661"/>
              <a:gd name="connsiteY2331" fmla="*/ 2716138 h 2878261"/>
              <a:gd name="connsiteX2332" fmla="*/ 165805 w 2287661"/>
              <a:gd name="connsiteY2332" fmla="*/ 2718803 h 2878261"/>
              <a:gd name="connsiteX2333" fmla="*/ 164021 w 2287661"/>
              <a:gd name="connsiteY2333" fmla="*/ 2721245 h 2878261"/>
              <a:gd name="connsiteX2334" fmla="*/ 162088 w 2287661"/>
              <a:gd name="connsiteY2334" fmla="*/ 2723799 h 2878261"/>
              <a:gd name="connsiteX2335" fmla="*/ 160303 w 2287661"/>
              <a:gd name="connsiteY2335" fmla="*/ 2726020 h 2878261"/>
              <a:gd name="connsiteX2336" fmla="*/ 158370 w 2287661"/>
              <a:gd name="connsiteY2336" fmla="*/ 2728352 h 2878261"/>
              <a:gd name="connsiteX2337" fmla="*/ 156288 w 2287661"/>
              <a:gd name="connsiteY2337" fmla="*/ 2730462 h 2878261"/>
              <a:gd name="connsiteX2338" fmla="*/ 154355 w 2287661"/>
              <a:gd name="connsiteY2338" fmla="*/ 2732572 h 2878261"/>
              <a:gd name="connsiteX2339" fmla="*/ 152124 w 2287661"/>
              <a:gd name="connsiteY2339" fmla="*/ 2734570 h 2878261"/>
              <a:gd name="connsiteX2340" fmla="*/ 150043 w 2287661"/>
              <a:gd name="connsiteY2340" fmla="*/ 2736458 h 2878261"/>
              <a:gd name="connsiteX2341" fmla="*/ 147812 w 2287661"/>
              <a:gd name="connsiteY2341" fmla="*/ 2738235 h 2878261"/>
              <a:gd name="connsiteX2342" fmla="*/ 145581 w 2287661"/>
              <a:gd name="connsiteY2342" fmla="*/ 2739790 h 2878261"/>
              <a:gd name="connsiteX2343" fmla="*/ 143500 w 2287661"/>
              <a:gd name="connsiteY2343" fmla="*/ 2741233 h 2878261"/>
              <a:gd name="connsiteX2344" fmla="*/ 141269 w 2287661"/>
              <a:gd name="connsiteY2344" fmla="*/ 2742677 h 2878261"/>
              <a:gd name="connsiteX2345" fmla="*/ 139039 w 2287661"/>
              <a:gd name="connsiteY2345" fmla="*/ 2743898 h 2878261"/>
              <a:gd name="connsiteX2346" fmla="*/ 136808 w 2287661"/>
              <a:gd name="connsiteY2346" fmla="*/ 2745009 h 2878261"/>
              <a:gd name="connsiteX2347" fmla="*/ 134577 w 2287661"/>
              <a:gd name="connsiteY2347" fmla="*/ 2745897 h 2878261"/>
              <a:gd name="connsiteX2348" fmla="*/ 132495 w 2287661"/>
              <a:gd name="connsiteY2348" fmla="*/ 2746786 h 2878261"/>
              <a:gd name="connsiteX2349" fmla="*/ 130265 w 2287661"/>
              <a:gd name="connsiteY2349" fmla="*/ 2747452 h 2878261"/>
              <a:gd name="connsiteX2350" fmla="*/ 128034 w 2287661"/>
              <a:gd name="connsiteY2350" fmla="*/ 2748007 h 2878261"/>
              <a:gd name="connsiteX2351" fmla="*/ 125804 w 2287661"/>
              <a:gd name="connsiteY2351" fmla="*/ 2748340 h 2878261"/>
              <a:gd name="connsiteX2352" fmla="*/ 123573 w 2287661"/>
              <a:gd name="connsiteY2352" fmla="*/ 2748451 h 2878261"/>
              <a:gd name="connsiteX2353" fmla="*/ 121789 w 2287661"/>
              <a:gd name="connsiteY2353" fmla="*/ 2749340 h 2878261"/>
              <a:gd name="connsiteX2354" fmla="*/ 119707 w 2287661"/>
              <a:gd name="connsiteY2354" fmla="*/ 2750228 h 2878261"/>
              <a:gd name="connsiteX2355" fmla="*/ 117774 w 2287661"/>
              <a:gd name="connsiteY2355" fmla="*/ 2750894 h 2878261"/>
              <a:gd name="connsiteX2356" fmla="*/ 115989 w 2287661"/>
              <a:gd name="connsiteY2356" fmla="*/ 2751561 h 2878261"/>
              <a:gd name="connsiteX2357" fmla="*/ 113907 w 2287661"/>
              <a:gd name="connsiteY2357" fmla="*/ 2752116 h 2878261"/>
              <a:gd name="connsiteX2358" fmla="*/ 112123 w 2287661"/>
              <a:gd name="connsiteY2358" fmla="*/ 2752671 h 2878261"/>
              <a:gd name="connsiteX2359" fmla="*/ 108108 w 2287661"/>
              <a:gd name="connsiteY2359" fmla="*/ 2753448 h 2878261"/>
              <a:gd name="connsiteX2360" fmla="*/ 104093 w 2287661"/>
              <a:gd name="connsiteY2360" fmla="*/ 2753892 h 2878261"/>
              <a:gd name="connsiteX2361" fmla="*/ 100226 w 2287661"/>
              <a:gd name="connsiteY2361" fmla="*/ 2754226 h 2878261"/>
              <a:gd name="connsiteX2362" fmla="*/ 96212 w 2287661"/>
              <a:gd name="connsiteY2362" fmla="*/ 2754336 h 2878261"/>
              <a:gd name="connsiteX2363" fmla="*/ 92197 w 2287661"/>
              <a:gd name="connsiteY2363" fmla="*/ 2754448 h 2878261"/>
              <a:gd name="connsiteX2364" fmla="*/ 84166 w 2287661"/>
              <a:gd name="connsiteY2364" fmla="*/ 2754448 h 2878261"/>
              <a:gd name="connsiteX2365" fmla="*/ 80152 w 2287661"/>
              <a:gd name="connsiteY2365" fmla="*/ 2754448 h 2878261"/>
              <a:gd name="connsiteX2366" fmla="*/ 76137 w 2287661"/>
              <a:gd name="connsiteY2366" fmla="*/ 2754558 h 2878261"/>
              <a:gd name="connsiteX2367" fmla="*/ 72271 w 2287661"/>
              <a:gd name="connsiteY2367" fmla="*/ 2754670 h 2878261"/>
              <a:gd name="connsiteX2368" fmla="*/ 68107 w 2287661"/>
              <a:gd name="connsiteY2368" fmla="*/ 2755114 h 2878261"/>
              <a:gd name="connsiteX2369" fmla="*/ 64240 w 2287661"/>
              <a:gd name="connsiteY2369" fmla="*/ 2755669 h 2878261"/>
              <a:gd name="connsiteX2370" fmla="*/ 60374 w 2287661"/>
              <a:gd name="connsiteY2370" fmla="*/ 2756557 h 2878261"/>
              <a:gd name="connsiteX2371" fmla="*/ 25280 w 2287661"/>
              <a:gd name="connsiteY2371" fmla="*/ 2754558 h 2878261"/>
              <a:gd name="connsiteX2372" fmla="*/ 22454 w 2287661"/>
              <a:gd name="connsiteY2372" fmla="*/ 2754558 h 2878261"/>
              <a:gd name="connsiteX2373" fmla="*/ 19332 w 2287661"/>
              <a:gd name="connsiteY2373" fmla="*/ 2754448 h 2878261"/>
              <a:gd name="connsiteX2374" fmla="*/ 17845 w 2287661"/>
              <a:gd name="connsiteY2374" fmla="*/ 2754336 h 2878261"/>
              <a:gd name="connsiteX2375" fmla="*/ 16209 w 2287661"/>
              <a:gd name="connsiteY2375" fmla="*/ 2754003 h 2878261"/>
              <a:gd name="connsiteX2376" fmla="*/ 14871 w 2287661"/>
              <a:gd name="connsiteY2376" fmla="*/ 2753670 h 2878261"/>
              <a:gd name="connsiteX2377" fmla="*/ 13384 w 2287661"/>
              <a:gd name="connsiteY2377" fmla="*/ 2753337 h 2878261"/>
              <a:gd name="connsiteX2378" fmla="*/ 12194 w 2287661"/>
              <a:gd name="connsiteY2378" fmla="*/ 2752782 h 2878261"/>
              <a:gd name="connsiteX2379" fmla="*/ 11005 w 2287661"/>
              <a:gd name="connsiteY2379" fmla="*/ 2752116 h 2878261"/>
              <a:gd name="connsiteX2380" fmla="*/ 10112 w 2287661"/>
              <a:gd name="connsiteY2380" fmla="*/ 2751561 h 2878261"/>
              <a:gd name="connsiteX2381" fmla="*/ 9369 w 2287661"/>
              <a:gd name="connsiteY2381" fmla="*/ 2750783 h 2878261"/>
              <a:gd name="connsiteX2382" fmla="*/ 8625 w 2287661"/>
              <a:gd name="connsiteY2382" fmla="*/ 2749895 h 2878261"/>
              <a:gd name="connsiteX2383" fmla="*/ 8328 w 2287661"/>
              <a:gd name="connsiteY2383" fmla="*/ 2749006 h 2878261"/>
              <a:gd name="connsiteX2384" fmla="*/ 8328 w 2287661"/>
              <a:gd name="connsiteY2384" fmla="*/ 2748007 h 2878261"/>
              <a:gd name="connsiteX2385" fmla="*/ 8477 w 2287661"/>
              <a:gd name="connsiteY2385" fmla="*/ 2746786 h 2878261"/>
              <a:gd name="connsiteX2386" fmla="*/ 9220 w 2287661"/>
              <a:gd name="connsiteY2386" fmla="*/ 2743676 h 2878261"/>
              <a:gd name="connsiteX2387" fmla="*/ 9815 w 2287661"/>
              <a:gd name="connsiteY2387" fmla="*/ 2740678 h 2878261"/>
              <a:gd name="connsiteX2388" fmla="*/ 10112 w 2287661"/>
              <a:gd name="connsiteY2388" fmla="*/ 2737680 h 2878261"/>
              <a:gd name="connsiteX2389" fmla="*/ 10707 w 2287661"/>
              <a:gd name="connsiteY2389" fmla="*/ 2734682 h 2878261"/>
              <a:gd name="connsiteX2390" fmla="*/ 10856 w 2287661"/>
              <a:gd name="connsiteY2390" fmla="*/ 2731683 h 2878261"/>
              <a:gd name="connsiteX2391" fmla="*/ 11005 w 2287661"/>
              <a:gd name="connsiteY2391" fmla="*/ 2728574 h 2878261"/>
              <a:gd name="connsiteX2392" fmla="*/ 11005 w 2287661"/>
              <a:gd name="connsiteY2392" fmla="*/ 2722689 h 2878261"/>
              <a:gd name="connsiteX2393" fmla="*/ 10558 w 2287661"/>
              <a:gd name="connsiteY2393" fmla="*/ 2716804 h 2878261"/>
              <a:gd name="connsiteX2394" fmla="*/ 9963 w 2287661"/>
              <a:gd name="connsiteY2394" fmla="*/ 2710918 h 2878261"/>
              <a:gd name="connsiteX2395" fmla="*/ 9220 w 2287661"/>
              <a:gd name="connsiteY2395" fmla="*/ 2704922 h 2878261"/>
              <a:gd name="connsiteX2396" fmla="*/ 8179 w 2287661"/>
              <a:gd name="connsiteY2396" fmla="*/ 2699147 h 2878261"/>
              <a:gd name="connsiteX2397" fmla="*/ 5949 w 2287661"/>
              <a:gd name="connsiteY2397" fmla="*/ 2687377 h 2878261"/>
              <a:gd name="connsiteX2398" fmla="*/ 4908 w 2287661"/>
              <a:gd name="connsiteY2398" fmla="*/ 2681492 h 2878261"/>
              <a:gd name="connsiteX2399" fmla="*/ 4015 w 2287661"/>
              <a:gd name="connsiteY2399" fmla="*/ 2675717 h 2878261"/>
              <a:gd name="connsiteX2400" fmla="*/ 3421 w 2287661"/>
              <a:gd name="connsiteY2400" fmla="*/ 2669721 h 2878261"/>
              <a:gd name="connsiteX2401" fmla="*/ 2825 w 2287661"/>
              <a:gd name="connsiteY2401" fmla="*/ 2663724 h 2878261"/>
              <a:gd name="connsiteX2402" fmla="*/ 2677 w 2287661"/>
              <a:gd name="connsiteY2402" fmla="*/ 2657950 h 2878261"/>
              <a:gd name="connsiteX2403" fmla="*/ 2677 w 2287661"/>
              <a:gd name="connsiteY2403" fmla="*/ 2654952 h 2878261"/>
              <a:gd name="connsiteX2404" fmla="*/ 2825 w 2287661"/>
              <a:gd name="connsiteY2404" fmla="*/ 2651954 h 2878261"/>
              <a:gd name="connsiteX2405" fmla="*/ 3272 w 2287661"/>
              <a:gd name="connsiteY2405" fmla="*/ 2647401 h 2878261"/>
              <a:gd name="connsiteX2406" fmla="*/ 3421 w 2287661"/>
              <a:gd name="connsiteY2406" fmla="*/ 2642848 h 2878261"/>
              <a:gd name="connsiteX2407" fmla="*/ 3421 w 2287661"/>
              <a:gd name="connsiteY2407" fmla="*/ 2633743 h 2878261"/>
              <a:gd name="connsiteX2408" fmla="*/ 3123 w 2287661"/>
              <a:gd name="connsiteY2408" fmla="*/ 2624748 h 2878261"/>
              <a:gd name="connsiteX2409" fmla="*/ 2528 w 2287661"/>
              <a:gd name="connsiteY2409" fmla="*/ 2615643 h 2878261"/>
              <a:gd name="connsiteX2410" fmla="*/ 1339 w 2287661"/>
              <a:gd name="connsiteY2410" fmla="*/ 2597431 h 2878261"/>
              <a:gd name="connsiteX2411" fmla="*/ 744 w 2287661"/>
              <a:gd name="connsiteY2411" fmla="*/ 2588326 h 2878261"/>
              <a:gd name="connsiteX2412" fmla="*/ 149 w 2287661"/>
              <a:gd name="connsiteY2412" fmla="*/ 2579220 h 2878261"/>
              <a:gd name="connsiteX2413" fmla="*/ 0 w 2287661"/>
              <a:gd name="connsiteY2413" fmla="*/ 2570114 h 2878261"/>
              <a:gd name="connsiteX2414" fmla="*/ 0 w 2287661"/>
              <a:gd name="connsiteY2414" fmla="*/ 2561120 h 2878261"/>
              <a:gd name="connsiteX2415" fmla="*/ 149 w 2287661"/>
              <a:gd name="connsiteY2415" fmla="*/ 2556567 h 2878261"/>
              <a:gd name="connsiteX2416" fmla="*/ 298 w 2287661"/>
              <a:gd name="connsiteY2416" fmla="*/ 2552014 h 2878261"/>
              <a:gd name="connsiteX2417" fmla="*/ 744 w 2287661"/>
              <a:gd name="connsiteY2417" fmla="*/ 2547572 h 2878261"/>
              <a:gd name="connsiteX2418" fmla="*/ 1190 w 2287661"/>
              <a:gd name="connsiteY2418" fmla="*/ 2543020 h 2878261"/>
              <a:gd name="connsiteX2419" fmla="*/ 1934 w 2287661"/>
              <a:gd name="connsiteY2419" fmla="*/ 2538467 h 2878261"/>
              <a:gd name="connsiteX2420" fmla="*/ 2677 w 2287661"/>
              <a:gd name="connsiteY2420" fmla="*/ 2534025 h 2878261"/>
              <a:gd name="connsiteX2421" fmla="*/ 3569 w 2287661"/>
              <a:gd name="connsiteY2421" fmla="*/ 2529584 h 2878261"/>
              <a:gd name="connsiteX2422" fmla="*/ 4759 w 2287661"/>
              <a:gd name="connsiteY2422" fmla="*/ 2525031 h 2878261"/>
              <a:gd name="connsiteX2423" fmla="*/ 5949 w 2287661"/>
              <a:gd name="connsiteY2423" fmla="*/ 2520589 h 2878261"/>
              <a:gd name="connsiteX2424" fmla="*/ 7436 w 2287661"/>
              <a:gd name="connsiteY2424" fmla="*/ 2516147 h 2878261"/>
              <a:gd name="connsiteX2425" fmla="*/ 9220 w 2287661"/>
              <a:gd name="connsiteY2425" fmla="*/ 2511705 h 2878261"/>
              <a:gd name="connsiteX2426" fmla="*/ 11005 w 2287661"/>
              <a:gd name="connsiteY2426" fmla="*/ 2507263 h 2878261"/>
              <a:gd name="connsiteX2427" fmla="*/ 11599 w 2287661"/>
              <a:gd name="connsiteY2427" fmla="*/ 2496492 h 2878261"/>
              <a:gd name="connsiteX2428" fmla="*/ 11897 w 2287661"/>
              <a:gd name="connsiteY2428" fmla="*/ 2485832 h 2878261"/>
              <a:gd name="connsiteX2429" fmla="*/ 12194 w 2287661"/>
              <a:gd name="connsiteY2429" fmla="*/ 2475283 h 2878261"/>
              <a:gd name="connsiteX2430" fmla="*/ 12789 w 2287661"/>
              <a:gd name="connsiteY2430" fmla="*/ 2464512 h 2878261"/>
              <a:gd name="connsiteX2431" fmla="*/ 13384 w 2287661"/>
              <a:gd name="connsiteY2431" fmla="*/ 2453851 h 2878261"/>
              <a:gd name="connsiteX2432" fmla="*/ 13830 w 2287661"/>
              <a:gd name="connsiteY2432" fmla="*/ 2448521 h 2878261"/>
              <a:gd name="connsiteX2433" fmla="*/ 14574 w 2287661"/>
              <a:gd name="connsiteY2433" fmla="*/ 2443191 h 2878261"/>
              <a:gd name="connsiteX2434" fmla="*/ 15466 w 2287661"/>
              <a:gd name="connsiteY2434" fmla="*/ 2437861 h 2878261"/>
              <a:gd name="connsiteX2435" fmla="*/ 16209 w 2287661"/>
              <a:gd name="connsiteY2435" fmla="*/ 2432642 h 2878261"/>
              <a:gd name="connsiteX2436" fmla="*/ 17399 w 2287661"/>
              <a:gd name="connsiteY2436" fmla="*/ 2427423 h 2878261"/>
              <a:gd name="connsiteX2437" fmla="*/ 18885 w 2287661"/>
              <a:gd name="connsiteY2437" fmla="*/ 2422204 h 2878261"/>
              <a:gd name="connsiteX2438" fmla="*/ 17696 w 2287661"/>
              <a:gd name="connsiteY2438" fmla="*/ 2416319 h 2878261"/>
              <a:gd name="connsiteX2439" fmla="*/ 16655 w 2287661"/>
              <a:gd name="connsiteY2439" fmla="*/ 2410544 h 2878261"/>
              <a:gd name="connsiteX2440" fmla="*/ 16060 w 2287661"/>
              <a:gd name="connsiteY2440" fmla="*/ 2404659 h 2878261"/>
              <a:gd name="connsiteX2441" fmla="*/ 15912 w 2287661"/>
              <a:gd name="connsiteY2441" fmla="*/ 2398996 h 2878261"/>
              <a:gd name="connsiteX2442" fmla="*/ 15912 w 2287661"/>
              <a:gd name="connsiteY2442" fmla="*/ 2393221 h 2878261"/>
              <a:gd name="connsiteX2443" fmla="*/ 16060 w 2287661"/>
              <a:gd name="connsiteY2443" fmla="*/ 2387336 h 2878261"/>
              <a:gd name="connsiteX2444" fmla="*/ 16655 w 2287661"/>
              <a:gd name="connsiteY2444" fmla="*/ 2381673 h 2878261"/>
              <a:gd name="connsiteX2445" fmla="*/ 17101 w 2287661"/>
              <a:gd name="connsiteY2445" fmla="*/ 2375898 h 2878261"/>
              <a:gd name="connsiteX2446" fmla="*/ 18588 w 2287661"/>
              <a:gd name="connsiteY2446" fmla="*/ 2364461 h 2878261"/>
              <a:gd name="connsiteX2447" fmla="*/ 20373 w 2287661"/>
              <a:gd name="connsiteY2447" fmla="*/ 2352912 h 2878261"/>
              <a:gd name="connsiteX2448" fmla="*/ 22009 w 2287661"/>
              <a:gd name="connsiteY2448" fmla="*/ 2341586 h 2878261"/>
              <a:gd name="connsiteX2449" fmla="*/ 22752 w 2287661"/>
              <a:gd name="connsiteY2449" fmla="*/ 2335812 h 2878261"/>
              <a:gd name="connsiteX2450" fmla="*/ 23198 w 2287661"/>
              <a:gd name="connsiteY2450" fmla="*/ 2330259 h 2878261"/>
              <a:gd name="connsiteX2451" fmla="*/ 25131 w 2287661"/>
              <a:gd name="connsiteY2451" fmla="*/ 2308828 h 2878261"/>
              <a:gd name="connsiteX2452" fmla="*/ 26767 w 2287661"/>
              <a:gd name="connsiteY2452" fmla="*/ 2287507 h 2878261"/>
              <a:gd name="connsiteX2453" fmla="*/ 28551 w 2287661"/>
              <a:gd name="connsiteY2453" fmla="*/ 2266076 h 2878261"/>
              <a:gd name="connsiteX2454" fmla="*/ 29889 w 2287661"/>
              <a:gd name="connsiteY2454" fmla="*/ 2244644 h 2878261"/>
              <a:gd name="connsiteX2455" fmla="*/ 31079 w 2287661"/>
              <a:gd name="connsiteY2455" fmla="*/ 2223324 h 2878261"/>
              <a:gd name="connsiteX2456" fmla="*/ 32269 w 2287661"/>
              <a:gd name="connsiteY2456" fmla="*/ 2201892 h 2878261"/>
              <a:gd name="connsiteX2457" fmla="*/ 33013 w 2287661"/>
              <a:gd name="connsiteY2457" fmla="*/ 2180461 h 2878261"/>
              <a:gd name="connsiteX2458" fmla="*/ 33905 w 2287661"/>
              <a:gd name="connsiteY2458" fmla="*/ 2158918 h 2878261"/>
              <a:gd name="connsiteX2459" fmla="*/ 32269 w 2287661"/>
              <a:gd name="connsiteY2459" fmla="*/ 1867872 h 2878261"/>
              <a:gd name="connsiteX2460" fmla="*/ 32864 w 2287661"/>
              <a:gd name="connsiteY2460" fmla="*/ 1846663 h 2878261"/>
              <a:gd name="connsiteX2461" fmla="*/ 32715 w 2287661"/>
              <a:gd name="connsiteY2461" fmla="*/ 1828896 h 2878261"/>
              <a:gd name="connsiteX2462" fmla="*/ 32566 w 2287661"/>
              <a:gd name="connsiteY2462" fmla="*/ 1811128 h 2878261"/>
              <a:gd name="connsiteX2463" fmla="*/ 29889 w 2287661"/>
              <a:gd name="connsiteY2463" fmla="*/ 1619577 h 2878261"/>
              <a:gd name="connsiteX2464" fmla="*/ 29295 w 2287661"/>
              <a:gd name="connsiteY2464" fmla="*/ 1571606 h 2878261"/>
              <a:gd name="connsiteX2465" fmla="*/ 28849 w 2287661"/>
              <a:gd name="connsiteY2465" fmla="*/ 1523747 h 2878261"/>
              <a:gd name="connsiteX2466" fmla="*/ 28551 w 2287661"/>
              <a:gd name="connsiteY2466" fmla="*/ 1475886 h 2878261"/>
              <a:gd name="connsiteX2467" fmla="*/ 28106 w 2287661"/>
              <a:gd name="connsiteY2467" fmla="*/ 1428027 h 2878261"/>
              <a:gd name="connsiteX2468" fmla="*/ 28106 w 2287661"/>
              <a:gd name="connsiteY2468" fmla="*/ 1419476 h 2878261"/>
              <a:gd name="connsiteX2469" fmla="*/ 27808 w 2287661"/>
              <a:gd name="connsiteY2469" fmla="*/ 1410926 h 2878261"/>
              <a:gd name="connsiteX2470" fmla="*/ 26916 w 2287661"/>
              <a:gd name="connsiteY2470" fmla="*/ 1393936 h 2878261"/>
              <a:gd name="connsiteX2471" fmla="*/ 25875 w 2287661"/>
              <a:gd name="connsiteY2471" fmla="*/ 1376835 h 2878261"/>
              <a:gd name="connsiteX2472" fmla="*/ 25578 w 2287661"/>
              <a:gd name="connsiteY2472" fmla="*/ 1368174 h 2878261"/>
              <a:gd name="connsiteX2473" fmla="*/ 25280 w 2287661"/>
              <a:gd name="connsiteY2473" fmla="*/ 1359734 h 2878261"/>
              <a:gd name="connsiteX2474" fmla="*/ 25131 w 2287661"/>
              <a:gd name="connsiteY2474" fmla="*/ 1351295 h 2878261"/>
              <a:gd name="connsiteX2475" fmla="*/ 25131 w 2287661"/>
              <a:gd name="connsiteY2475" fmla="*/ 1342634 h 2878261"/>
              <a:gd name="connsiteX2476" fmla="*/ 25280 w 2287661"/>
              <a:gd name="connsiteY2476" fmla="*/ 1334194 h 2878261"/>
              <a:gd name="connsiteX2477" fmla="*/ 25726 w 2287661"/>
              <a:gd name="connsiteY2477" fmla="*/ 1325644 h 2878261"/>
              <a:gd name="connsiteX2478" fmla="*/ 26470 w 2287661"/>
              <a:gd name="connsiteY2478" fmla="*/ 1317094 h 2878261"/>
              <a:gd name="connsiteX2479" fmla="*/ 27659 w 2287661"/>
              <a:gd name="connsiteY2479" fmla="*/ 1308543 h 2878261"/>
              <a:gd name="connsiteX2480" fmla="*/ 28254 w 2287661"/>
              <a:gd name="connsiteY2480" fmla="*/ 1304435 h 2878261"/>
              <a:gd name="connsiteX2481" fmla="*/ 29146 w 2287661"/>
              <a:gd name="connsiteY2481" fmla="*/ 1300104 h 2878261"/>
              <a:gd name="connsiteX2482" fmla="*/ 30187 w 2287661"/>
              <a:gd name="connsiteY2482" fmla="*/ 1295884 h 2878261"/>
              <a:gd name="connsiteX2483" fmla="*/ 31228 w 2287661"/>
              <a:gd name="connsiteY2483" fmla="*/ 1291665 h 2878261"/>
              <a:gd name="connsiteX2484" fmla="*/ 29444 w 2287661"/>
              <a:gd name="connsiteY2484" fmla="*/ 1280116 h 2878261"/>
              <a:gd name="connsiteX2485" fmla="*/ 28106 w 2287661"/>
              <a:gd name="connsiteY2485" fmla="*/ 1268456 h 2878261"/>
              <a:gd name="connsiteX2486" fmla="*/ 27065 w 2287661"/>
              <a:gd name="connsiteY2486" fmla="*/ 1256908 h 2878261"/>
              <a:gd name="connsiteX2487" fmla="*/ 26470 w 2287661"/>
              <a:gd name="connsiteY2487" fmla="*/ 1245248 h 2878261"/>
              <a:gd name="connsiteX2488" fmla="*/ 25726 w 2287661"/>
              <a:gd name="connsiteY2488" fmla="*/ 1233588 h 2878261"/>
              <a:gd name="connsiteX2489" fmla="*/ 25429 w 2287661"/>
              <a:gd name="connsiteY2489" fmla="*/ 1221929 h 2878261"/>
              <a:gd name="connsiteX2490" fmla="*/ 25280 w 2287661"/>
              <a:gd name="connsiteY2490" fmla="*/ 1210380 h 2878261"/>
              <a:gd name="connsiteX2491" fmla="*/ 25131 w 2287661"/>
              <a:gd name="connsiteY2491" fmla="*/ 1198832 h 2878261"/>
              <a:gd name="connsiteX2492" fmla="*/ 25429 w 2287661"/>
              <a:gd name="connsiteY2492" fmla="*/ 1175512 h 2878261"/>
              <a:gd name="connsiteX2493" fmla="*/ 25726 w 2287661"/>
              <a:gd name="connsiteY2493" fmla="*/ 1152193 h 2878261"/>
              <a:gd name="connsiteX2494" fmla="*/ 26321 w 2287661"/>
              <a:gd name="connsiteY2494" fmla="*/ 1128874 h 2878261"/>
              <a:gd name="connsiteX2495" fmla="*/ 26618 w 2287661"/>
              <a:gd name="connsiteY2495" fmla="*/ 1105777 h 2878261"/>
              <a:gd name="connsiteX2496" fmla="*/ 26767 w 2287661"/>
              <a:gd name="connsiteY2496" fmla="*/ 1092563 h 2878261"/>
              <a:gd name="connsiteX2497" fmla="*/ 26618 w 2287661"/>
              <a:gd name="connsiteY2497" fmla="*/ 1079459 h 2878261"/>
              <a:gd name="connsiteX2498" fmla="*/ 26321 w 2287661"/>
              <a:gd name="connsiteY2498" fmla="*/ 1053031 h 2878261"/>
              <a:gd name="connsiteX2499" fmla="*/ 25875 w 2287661"/>
              <a:gd name="connsiteY2499" fmla="*/ 1026714 h 2878261"/>
              <a:gd name="connsiteX2500" fmla="*/ 25726 w 2287661"/>
              <a:gd name="connsiteY2500" fmla="*/ 1000396 h 2878261"/>
              <a:gd name="connsiteX2501" fmla="*/ 25726 w 2287661"/>
              <a:gd name="connsiteY2501" fmla="*/ 987182 h 2878261"/>
              <a:gd name="connsiteX2502" fmla="*/ 25875 w 2287661"/>
              <a:gd name="connsiteY2502" fmla="*/ 973968 h 2878261"/>
              <a:gd name="connsiteX2503" fmla="*/ 26321 w 2287661"/>
              <a:gd name="connsiteY2503" fmla="*/ 960753 h 2878261"/>
              <a:gd name="connsiteX2504" fmla="*/ 26767 w 2287661"/>
              <a:gd name="connsiteY2504" fmla="*/ 947650 h 2878261"/>
              <a:gd name="connsiteX2505" fmla="*/ 27510 w 2287661"/>
              <a:gd name="connsiteY2505" fmla="*/ 934547 h 2878261"/>
              <a:gd name="connsiteX2506" fmla="*/ 28254 w 2287661"/>
              <a:gd name="connsiteY2506" fmla="*/ 921444 h 2878261"/>
              <a:gd name="connsiteX2507" fmla="*/ 29444 w 2287661"/>
              <a:gd name="connsiteY2507" fmla="*/ 908229 h 2878261"/>
              <a:gd name="connsiteX2508" fmla="*/ 31079 w 2287661"/>
              <a:gd name="connsiteY2508" fmla="*/ 895015 h 2878261"/>
              <a:gd name="connsiteX2509" fmla="*/ 29889 w 2287661"/>
              <a:gd name="connsiteY2509" fmla="*/ 882023 h 2878261"/>
              <a:gd name="connsiteX2510" fmla="*/ 28998 w 2287661"/>
              <a:gd name="connsiteY2510" fmla="*/ 868809 h 2878261"/>
              <a:gd name="connsiteX2511" fmla="*/ 28106 w 2287661"/>
              <a:gd name="connsiteY2511" fmla="*/ 855817 h 2878261"/>
              <a:gd name="connsiteX2512" fmla="*/ 27510 w 2287661"/>
              <a:gd name="connsiteY2512" fmla="*/ 842603 h 2878261"/>
              <a:gd name="connsiteX2513" fmla="*/ 26916 w 2287661"/>
              <a:gd name="connsiteY2513" fmla="*/ 829499 h 2878261"/>
              <a:gd name="connsiteX2514" fmla="*/ 26470 w 2287661"/>
              <a:gd name="connsiteY2514" fmla="*/ 816396 h 2878261"/>
              <a:gd name="connsiteX2515" fmla="*/ 26321 w 2287661"/>
              <a:gd name="connsiteY2515" fmla="*/ 803293 h 2878261"/>
              <a:gd name="connsiteX2516" fmla="*/ 26172 w 2287661"/>
              <a:gd name="connsiteY2516" fmla="*/ 790190 h 2878261"/>
              <a:gd name="connsiteX2517" fmla="*/ 26172 w 2287661"/>
              <a:gd name="connsiteY2517" fmla="*/ 763983 h 2878261"/>
              <a:gd name="connsiteX2518" fmla="*/ 26470 w 2287661"/>
              <a:gd name="connsiteY2518" fmla="*/ 737777 h 2878261"/>
              <a:gd name="connsiteX2519" fmla="*/ 26916 w 2287661"/>
              <a:gd name="connsiteY2519" fmla="*/ 711570 h 2878261"/>
              <a:gd name="connsiteX2520" fmla="*/ 27808 w 2287661"/>
              <a:gd name="connsiteY2520" fmla="*/ 685364 h 2878261"/>
              <a:gd name="connsiteX2521" fmla="*/ 29741 w 2287661"/>
              <a:gd name="connsiteY2521" fmla="*/ 632951 h 2878261"/>
              <a:gd name="connsiteX2522" fmla="*/ 30485 w 2287661"/>
              <a:gd name="connsiteY2522" fmla="*/ 606745 h 2878261"/>
              <a:gd name="connsiteX2523" fmla="*/ 31377 w 2287661"/>
              <a:gd name="connsiteY2523" fmla="*/ 580539 h 2878261"/>
              <a:gd name="connsiteX2524" fmla="*/ 32120 w 2287661"/>
              <a:gd name="connsiteY2524" fmla="*/ 554332 h 2878261"/>
              <a:gd name="connsiteX2525" fmla="*/ 32566 w 2287661"/>
              <a:gd name="connsiteY2525" fmla="*/ 528015 h 2878261"/>
              <a:gd name="connsiteX2526" fmla="*/ 32566 w 2287661"/>
              <a:gd name="connsiteY2526" fmla="*/ 501808 h 2878261"/>
              <a:gd name="connsiteX2527" fmla="*/ 32566 w 2287661"/>
              <a:gd name="connsiteY2527" fmla="*/ 488705 h 2878261"/>
              <a:gd name="connsiteX2528" fmla="*/ 32269 w 2287661"/>
              <a:gd name="connsiteY2528" fmla="*/ 475602 h 2878261"/>
              <a:gd name="connsiteX2529" fmla="*/ 32864 w 2287661"/>
              <a:gd name="connsiteY2529" fmla="*/ 468606 h 2878261"/>
              <a:gd name="connsiteX2530" fmla="*/ 32120 w 2287661"/>
              <a:gd name="connsiteY2530" fmla="*/ 335797 h 2878261"/>
              <a:gd name="connsiteX2531" fmla="*/ 31823 w 2287661"/>
              <a:gd name="connsiteY2531" fmla="*/ 328801 h 2878261"/>
              <a:gd name="connsiteX2532" fmla="*/ 31823 w 2287661"/>
              <a:gd name="connsiteY2532" fmla="*/ 325359 h 2878261"/>
              <a:gd name="connsiteX2533" fmla="*/ 32120 w 2287661"/>
              <a:gd name="connsiteY2533" fmla="*/ 322028 h 2878261"/>
              <a:gd name="connsiteX2534" fmla="*/ 32418 w 2287661"/>
              <a:gd name="connsiteY2534" fmla="*/ 320362 h 2878261"/>
              <a:gd name="connsiteX2535" fmla="*/ 32715 w 2287661"/>
              <a:gd name="connsiteY2535" fmla="*/ 318696 h 2878261"/>
              <a:gd name="connsiteX2536" fmla="*/ 33161 w 2287661"/>
              <a:gd name="connsiteY2536" fmla="*/ 317142 h 2878261"/>
              <a:gd name="connsiteX2537" fmla="*/ 33905 w 2287661"/>
              <a:gd name="connsiteY2537" fmla="*/ 315476 h 2878261"/>
              <a:gd name="connsiteX2538" fmla="*/ 34797 w 2287661"/>
              <a:gd name="connsiteY2538" fmla="*/ 314033 h 2878261"/>
              <a:gd name="connsiteX2539" fmla="*/ 35838 w 2287661"/>
              <a:gd name="connsiteY2539" fmla="*/ 312589 h 2878261"/>
              <a:gd name="connsiteX2540" fmla="*/ 37027 w 2287661"/>
              <a:gd name="connsiteY2540" fmla="*/ 311146 h 2878261"/>
              <a:gd name="connsiteX2541" fmla="*/ 38514 w 2287661"/>
              <a:gd name="connsiteY2541" fmla="*/ 309702 h 2878261"/>
              <a:gd name="connsiteX2542" fmla="*/ 37325 w 2287661"/>
              <a:gd name="connsiteY2542" fmla="*/ 308147 h 2878261"/>
              <a:gd name="connsiteX2543" fmla="*/ 36284 w 2287661"/>
              <a:gd name="connsiteY2543" fmla="*/ 306704 h 2878261"/>
              <a:gd name="connsiteX2544" fmla="*/ 35541 w 2287661"/>
              <a:gd name="connsiteY2544" fmla="*/ 305149 h 2878261"/>
              <a:gd name="connsiteX2545" fmla="*/ 34945 w 2287661"/>
              <a:gd name="connsiteY2545" fmla="*/ 303595 h 2878261"/>
              <a:gd name="connsiteX2546" fmla="*/ 34202 w 2287661"/>
              <a:gd name="connsiteY2546" fmla="*/ 302151 h 2878261"/>
              <a:gd name="connsiteX2547" fmla="*/ 33905 w 2287661"/>
              <a:gd name="connsiteY2547" fmla="*/ 300708 h 2878261"/>
              <a:gd name="connsiteX2548" fmla="*/ 33459 w 2287661"/>
              <a:gd name="connsiteY2548" fmla="*/ 299153 h 2878261"/>
              <a:gd name="connsiteX2549" fmla="*/ 33161 w 2287661"/>
              <a:gd name="connsiteY2549" fmla="*/ 297709 h 2878261"/>
              <a:gd name="connsiteX2550" fmla="*/ 33013 w 2287661"/>
              <a:gd name="connsiteY2550" fmla="*/ 294600 h 2878261"/>
              <a:gd name="connsiteX2551" fmla="*/ 33013 w 2287661"/>
              <a:gd name="connsiteY2551" fmla="*/ 291713 h 2878261"/>
              <a:gd name="connsiteX2552" fmla="*/ 33607 w 2287661"/>
              <a:gd name="connsiteY2552" fmla="*/ 288826 h 2878261"/>
              <a:gd name="connsiteX2553" fmla="*/ 34054 w 2287661"/>
              <a:gd name="connsiteY2553" fmla="*/ 285828 h 2878261"/>
              <a:gd name="connsiteX2554" fmla="*/ 34945 w 2287661"/>
              <a:gd name="connsiteY2554" fmla="*/ 282829 h 2878261"/>
              <a:gd name="connsiteX2555" fmla="*/ 35838 w 2287661"/>
              <a:gd name="connsiteY2555" fmla="*/ 279942 h 2878261"/>
              <a:gd name="connsiteX2556" fmla="*/ 37622 w 2287661"/>
              <a:gd name="connsiteY2556" fmla="*/ 274168 h 2878261"/>
              <a:gd name="connsiteX2557" fmla="*/ 38663 w 2287661"/>
              <a:gd name="connsiteY2557" fmla="*/ 271170 h 2878261"/>
              <a:gd name="connsiteX2558" fmla="*/ 39556 w 2287661"/>
              <a:gd name="connsiteY2558" fmla="*/ 268282 h 2878261"/>
              <a:gd name="connsiteX2559" fmla="*/ 40150 w 2287661"/>
              <a:gd name="connsiteY2559" fmla="*/ 265285 h 2878261"/>
              <a:gd name="connsiteX2560" fmla="*/ 40745 w 2287661"/>
              <a:gd name="connsiteY2560" fmla="*/ 262397 h 2878261"/>
              <a:gd name="connsiteX2561" fmla="*/ 39407 w 2287661"/>
              <a:gd name="connsiteY2561" fmla="*/ 259732 h 2878261"/>
              <a:gd name="connsiteX2562" fmla="*/ 38514 w 2287661"/>
              <a:gd name="connsiteY2562" fmla="*/ 257067 h 2878261"/>
              <a:gd name="connsiteX2563" fmla="*/ 37920 w 2287661"/>
              <a:gd name="connsiteY2563" fmla="*/ 254513 h 2878261"/>
              <a:gd name="connsiteX2564" fmla="*/ 37622 w 2287661"/>
              <a:gd name="connsiteY2564" fmla="*/ 251848 h 2878261"/>
              <a:gd name="connsiteX2565" fmla="*/ 37474 w 2287661"/>
              <a:gd name="connsiteY2565" fmla="*/ 249183 h 2878261"/>
              <a:gd name="connsiteX2566" fmla="*/ 37474 w 2287661"/>
              <a:gd name="connsiteY2566" fmla="*/ 246518 h 2878261"/>
              <a:gd name="connsiteX2567" fmla="*/ 37622 w 2287661"/>
              <a:gd name="connsiteY2567" fmla="*/ 243853 h 2878261"/>
              <a:gd name="connsiteX2568" fmla="*/ 37920 w 2287661"/>
              <a:gd name="connsiteY2568" fmla="*/ 241188 h 2878261"/>
              <a:gd name="connsiteX2569" fmla="*/ 39556 w 2287661"/>
              <a:gd name="connsiteY2569" fmla="*/ 230528 h 2878261"/>
              <a:gd name="connsiteX2570" fmla="*/ 39853 w 2287661"/>
              <a:gd name="connsiteY2570" fmla="*/ 227862 h 2878261"/>
              <a:gd name="connsiteX2571" fmla="*/ 40002 w 2287661"/>
              <a:gd name="connsiteY2571" fmla="*/ 225197 h 2878261"/>
              <a:gd name="connsiteX2572" fmla="*/ 40150 w 2287661"/>
              <a:gd name="connsiteY2572" fmla="*/ 222644 h 2878261"/>
              <a:gd name="connsiteX2573" fmla="*/ 40002 w 2287661"/>
              <a:gd name="connsiteY2573" fmla="*/ 219979 h 2878261"/>
              <a:gd name="connsiteX2574" fmla="*/ 39556 w 2287661"/>
              <a:gd name="connsiteY2574" fmla="*/ 208430 h 2878261"/>
              <a:gd name="connsiteX2575" fmla="*/ 39407 w 2287661"/>
              <a:gd name="connsiteY2575" fmla="*/ 196881 h 2878261"/>
              <a:gd name="connsiteX2576" fmla="*/ 39407 w 2287661"/>
              <a:gd name="connsiteY2576" fmla="*/ 185333 h 2878261"/>
              <a:gd name="connsiteX2577" fmla="*/ 39704 w 2287661"/>
              <a:gd name="connsiteY2577" fmla="*/ 173895 h 2878261"/>
              <a:gd name="connsiteX2578" fmla="*/ 40150 w 2287661"/>
              <a:gd name="connsiteY2578" fmla="*/ 162458 h 2878261"/>
              <a:gd name="connsiteX2579" fmla="*/ 40745 w 2287661"/>
              <a:gd name="connsiteY2579" fmla="*/ 150909 h 2878261"/>
              <a:gd name="connsiteX2580" fmla="*/ 41489 w 2287661"/>
              <a:gd name="connsiteY2580" fmla="*/ 139360 h 2878261"/>
              <a:gd name="connsiteX2581" fmla="*/ 42381 w 2287661"/>
              <a:gd name="connsiteY2581" fmla="*/ 128034 h 2878261"/>
              <a:gd name="connsiteX2582" fmla="*/ 44463 w 2287661"/>
              <a:gd name="connsiteY2582" fmla="*/ 105048 h 2878261"/>
              <a:gd name="connsiteX2583" fmla="*/ 46842 w 2287661"/>
              <a:gd name="connsiteY2583" fmla="*/ 82173 h 2878261"/>
              <a:gd name="connsiteX2584" fmla="*/ 49073 w 2287661"/>
              <a:gd name="connsiteY2584" fmla="*/ 59298 h 2878261"/>
              <a:gd name="connsiteX2585" fmla="*/ 51006 w 2287661"/>
              <a:gd name="connsiteY2585" fmla="*/ 36312 h 2878261"/>
              <a:gd name="connsiteX2586" fmla="*/ 51303 w 2287661"/>
              <a:gd name="connsiteY2586" fmla="*/ 32425 h 2878261"/>
              <a:gd name="connsiteX2587" fmla="*/ 51898 w 2287661"/>
              <a:gd name="connsiteY2587" fmla="*/ 28650 h 2878261"/>
              <a:gd name="connsiteX2588" fmla="*/ 52790 w 2287661"/>
              <a:gd name="connsiteY2588" fmla="*/ 24763 h 2878261"/>
              <a:gd name="connsiteX2589" fmla="*/ 53534 w 2287661"/>
              <a:gd name="connsiteY2589" fmla="*/ 21321 h 2878261"/>
              <a:gd name="connsiteX2590" fmla="*/ 54723 w 2287661"/>
              <a:gd name="connsiteY2590" fmla="*/ 17878 h 2878261"/>
              <a:gd name="connsiteX2591" fmla="*/ 56062 w 2287661"/>
              <a:gd name="connsiteY2591" fmla="*/ 14658 h 2878261"/>
              <a:gd name="connsiteX2592" fmla="*/ 56954 w 2287661"/>
              <a:gd name="connsiteY2592" fmla="*/ 13215 h 2878261"/>
              <a:gd name="connsiteX2593" fmla="*/ 57846 w 2287661"/>
              <a:gd name="connsiteY2593" fmla="*/ 11771 h 2878261"/>
              <a:gd name="connsiteX2594" fmla="*/ 58739 w 2287661"/>
              <a:gd name="connsiteY2594" fmla="*/ 10549 h 2878261"/>
              <a:gd name="connsiteX2595" fmla="*/ 59630 w 2287661"/>
              <a:gd name="connsiteY2595" fmla="*/ 9217 h 2878261"/>
              <a:gd name="connsiteX2596" fmla="*/ 60820 w 2287661"/>
              <a:gd name="connsiteY2596" fmla="*/ 8107 h 2878261"/>
              <a:gd name="connsiteX2597" fmla="*/ 62010 w 2287661"/>
              <a:gd name="connsiteY2597" fmla="*/ 6996 h 2878261"/>
              <a:gd name="connsiteX2598" fmla="*/ 63199 w 2287661"/>
              <a:gd name="connsiteY2598" fmla="*/ 6108 h 2878261"/>
              <a:gd name="connsiteX2599" fmla="*/ 64538 w 2287661"/>
              <a:gd name="connsiteY2599" fmla="*/ 5219 h 2878261"/>
              <a:gd name="connsiteX2600" fmla="*/ 66174 w 2287661"/>
              <a:gd name="connsiteY2600" fmla="*/ 4553 h 2878261"/>
              <a:gd name="connsiteX2601" fmla="*/ 67661 w 2287661"/>
              <a:gd name="connsiteY2601" fmla="*/ 3887 h 2878261"/>
              <a:gd name="connsiteX2602" fmla="*/ 69296 w 2287661"/>
              <a:gd name="connsiteY2602" fmla="*/ 3442 h 2878261"/>
              <a:gd name="connsiteX2603" fmla="*/ 71081 w 2287661"/>
              <a:gd name="connsiteY2603" fmla="*/ 2998 h 2878261"/>
              <a:gd name="connsiteX2604" fmla="*/ 72865 w 2287661"/>
              <a:gd name="connsiteY2604" fmla="*/ 2887 h 2878261"/>
              <a:gd name="connsiteX2605" fmla="*/ 74799 w 2287661"/>
              <a:gd name="connsiteY2605" fmla="*/ 2776 h 2878261"/>
              <a:gd name="connsiteX2606" fmla="*/ 77029 w 2287661"/>
              <a:gd name="connsiteY2606" fmla="*/ 2887 h 2878261"/>
              <a:gd name="connsiteX2607" fmla="*/ 78962 w 2287661"/>
              <a:gd name="connsiteY2607" fmla="*/ 3220 h 2878261"/>
              <a:gd name="connsiteX2608" fmla="*/ 81341 w 2287661"/>
              <a:gd name="connsiteY2608" fmla="*/ 3554 h 2878261"/>
              <a:gd name="connsiteX2609" fmla="*/ 83721 w 2287661"/>
              <a:gd name="connsiteY2609" fmla="*/ 3998 h 2878261"/>
              <a:gd name="connsiteX2610" fmla="*/ 86249 w 2287661"/>
              <a:gd name="connsiteY2610" fmla="*/ 4775 h 2878261"/>
              <a:gd name="connsiteX2611" fmla="*/ 89074 w 2287661"/>
              <a:gd name="connsiteY2611" fmla="*/ 5663 h 2878261"/>
              <a:gd name="connsiteX2612" fmla="*/ 90710 w 2287661"/>
              <a:gd name="connsiteY2612" fmla="*/ 5774 h 2878261"/>
              <a:gd name="connsiteX2613" fmla="*/ 92345 w 2287661"/>
              <a:gd name="connsiteY2613" fmla="*/ 5663 h 2878261"/>
              <a:gd name="connsiteX2614" fmla="*/ 95914 w 2287661"/>
              <a:gd name="connsiteY2614" fmla="*/ 5441 h 2878261"/>
              <a:gd name="connsiteX2615" fmla="*/ 99483 w 2287661"/>
              <a:gd name="connsiteY2615" fmla="*/ 4886 h 2878261"/>
              <a:gd name="connsiteX2616" fmla="*/ 103052 w 2287661"/>
              <a:gd name="connsiteY2616" fmla="*/ 4220 h 2878261"/>
              <a:gd name="connsiteX2617" fmla="*/ 110041 w 2287661"/>
              <a:gd name="connsiteY2617" fmla="*/ 2554 h 2878261"/>
              <a:gd name="connsiteX2618" fmla="*/ 113610 w 2287661"/>
              <a:gd name="connsiteY2618" fmla="*/ 1777 h 2878261"/>
              <a:gd name="connsiteX2619" fmla="*/ 117030 w 2287661"/>
              <a:gd name="connsiteY2619" fmla="*/ 999 h 2878261"/>
              <a:gd name="connsiteX2620" fmla="*/ 120599 w 2287661"/>
              <a:gd name="connsiteY2620" fmla="*/ 333 h 2878261"/>
              <a:gd name="connsiteX2621" fmla="*/ 124168 w 2287661"/>
              <a:gd name="connsiteY2621" fmla="*/ 111 h 287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</a:cxnLst>
            <a:rect l="l" t="t" r="r" b="b"/>
            <a:pathLst>
              <a:path w="2287661" h="2878261">
                <a:moveTo>
                  <a:pt x="125804" y="0"/>
                </a:moveTo>
                <a:lnTo>
                  <a:pt x="127439" y="111"/>
                </a:lnTo>
                <a:lnTo>
                  <a:pt x="129373" y="222"/>
                </a:lnTo>
                <a:lnTo>
                  <a:pt x="131008" y="333"/>
                </a:lnTo>
                <a:lnTo>
                  <a:pt x="132793" y="777"/>
                </a:lnTo>
                <a:lnTo>
                  <a:pt x="134577" y="1111"/>
                </a:lnTo>
                <a:lnTo>
                  <a:pt x="136362" y="1777"/>
                </a:lnTo>
                <a:lnTo>
                  <a:pt x="137998" y="2554"/>
                </a:lnTo>
                <a:lnTo>
                  <a:pt x="139782" y="3332"/>
                </a:lnTo>
                <a:lnTo>
                  <a:pt x="141567" y="4331"/>
                </a:lnTo>
                <a:lnTo>
                  <a:pt x="143202" y="5441"/>
                </a:lnTo>
                <a:lnTo>
                  <a:pt x="144987" y="6885"/>
                </a:lnTo>
                <a:lnTo>
                  <a:pt x="148258" y="5441"/>
                </a:lnTo>
                <a:lnTo>
                  <a:pt x="151381" y="4331"/>
                </a:lnTo>
                <a:lnTo>
                  <a:pt x="154652" y="3442"/>
                </a:lnTo>
                <a:lnTo>
                  <a:pt x="157627" y="2665"/>
                </a:lnTo>
                <a:lnTo>
                  <a:pt x="160749" y="2110"/>
                </a:lnTo>
                <a:lnTo>
                  <a:pt x="163723" y="1666"/>
                </a:lnTo>
                <a:lnTo>
                  <a:pt x="166846" y="1555"/>
                </a:lnTo>
                <a:lnTo>
                  <a:pt x="169672" y="1444"/>
                </a:lnTo>
                <a:lnTo>
                  <a:pt x="172794" y="1555"/>
                </a:lnTo>
                <a:lnTo>
                  <a:pt x="175620" y="1777"/>
                </a:lnTo>
                <a:lnTo>
                  <a:pt x="178594" y="2110"/>
                </a:lnTo>
                <a:lnTo>
                  <a:pt x="181419" y="2665"/>
                </a:lnTo>
                <a:lnTo>
                  <a:pt x="184095" y="3332"/>
                </a:lnTo>
                <a:lnTo>
                  <a:pt x="187070" y="3887"/>
                </a:lnTo>
                <a:lnTo>
                  <a:pt x="189747" y="4775"/>
                </a:lnTo>
                <a:lnTo>
                  <a:pt x="192572" y="5663"/>
                </a:lnTo>
                <a:lnTo>
                  <a:pt x="195397" y="6663"/>
                </a:lnTo>
                <a:lnTo>
                  <a:pt x="198074" y="7884"/>
                </a:lnTo>
                <a:lnTo>
                  <a:pt x="203427" y="10105"/>
                </a:lnTo>
                <a:lnTo>
                  <a:pt x="208929" y="12770"/>
                </a:lnTo>
                <a:lnTo>
                  <a:pt x="214134" y="15435"/>
                </a:lnTo>
                <a:lnTo>
                  <a:pt x="224840" y="20987"/>
                </a:lnTo>
                <a:lnTo>
                  <a:pt x="230045" y="23764"/>
                </a:lnTo>
                <a:lnTo>
                  <a:pt x="235547" y="26429"/>
                </a:lnTo>
                <a:lnTo>
                  <a:pt x="236142" y="24652"/>
                </a:lnTo>
                <a:lnTo>
                  <a:pt x="237034" y="23208"/>
                </a:lnTo>
                <a:lnTo>
                  <a:pt x="237927" y="21876"/>
                </a:lnTo>
                <a:lnTo>
                  <a:pt x="238670" y="20765"/>
                </a:lnTo>
                <a:lnTo>
                  <a:pt x="239711" y="19988"/>
                </a:lnTo>
                <a:lnTo>
                  <a:pt x="240752" y="19322"/>
                </a:lnTo>
                <a:lnTo>
                  <a:pt x="241793" y="18989"/>
                </a:lnTo>
                <a:lnTo>
                  <a:pt x="242834" y="18767"/>
                </a:lnTo>
                <a:lnTo>
                  <a:pt x="243875" y="18767"/>
                </a:lnTo>
                <a:lnTo>
                  <a:pt x="244767" y="18989"/>
                </a:lnTo>
                <a:lnTo>
                  <a:pt x="245808" y="19544"/>
                </a:lnTo>
                <a:lnTo>
                  <a:pt x="246700" y="19988"/>
                </a:lnTo>
                <a:lnTo>
                  <a:pt x="247592" y="20877"/>
                </a:lnTo>
                <a:lnTo>
                  <a:pt x="248336" y="21876"/>
                </a:lnTo>
                <a:lnTo>
                  <a:pt x="249079" y="23097"/>
                </a:lnTo>
                <a:lnTo>
                  <a:pt x="249823" y="24430"/>
                </a:lnTo>
                <a:lnTo>
                  <a:pt x="251904" y="30093"/>
                </a:lnTo>
                <a:lnTo>
                  <a:pt x="254432" y="35534"/>
                </a:lnTo>
                <a:lnTo>
                  <a:pt x="257407" y="40864"/>
                </a:lnTo>
                <a:lnTo>
                  <a:pt x="260381" y="46083"/>
                </a:lnTo>
                <a:lnTo>
                  <a:pt x="263652" y="51191"/>
                </a:lnTo>
                <a:lnTo>
                  <a:pt x="266924" y="56188"/>
                </a:lnTo>
                <a:lnTo>
                  <a:pt x="270493" y="61074"/>
                </a:lnTo>
                <a:lnTo>
                  <a:pt x="274061" y="65960"/>
                </a:lnTo>
                <a:lnTo>
                  <a:pt x="281199" y="75621"/>
                </a:lnTo>
                <a:lnTo>
                  <a:pt x="288189" y="85171"/>
                </a:lnTo>
                <a:lnTo>
                  <a:pt x="291757" y="90168"/>
                </a:lnTo>
                <a:lnTo>
                  <a:pt x="295029" y="95054"/>
                </a:lnTo>
                <a:lnTo>
                  <a:pt x="298300" y="100273"/>
                </a:lnTo>
                <a:lnTo>
                  <a:pt x="301125" y="105492"/>
                </a:lnTo>
                <a:lnTo>
                  <a:pt x="302018" y="107269"/>
                </a:lnTo>
                <a:lnTo>
                  <a:pt x="302761" y="108934"/>
                </a:lnTo>
                <a:lnTo>
                  <a:pt x="303356" y="110711"/>
                </a:lnTo>
                <a:lnTo>
                  <a:pt x="303802" y="112266"/>
                </a:lnTo>
                <a:lnTo>
                  <a:pt x="304249" y="113932"/>
                </a:lnTo>
                <a:lnTo>
                  <a:pt x="304398" y="115597"/>
                </a:lnTo>
                <a:lnTo>
                  <a:pt x="304546" y="117263"/>
                </a:lnTo>
                <a:lnTo>
                  <a:pt x="304398" y="118928"/>
                </a:lnTo>
                <a:lnTo>
                  <a:pt x="304249" y="122149"/>
                </a:lnTo>
                <a:lnTo>
                  <a:pt x="303505" y="125369"/>
                </a:lnTo>
                <a:lnTo>
                  <a:pt x="302464" y="128478"/>
                </a:lnTo>
                <a:lnTo>
                  <a:pt x="301125" y="131810"/>
                </a:lnTo>
                <a:lnTo>
                  <a:pt x="303505" y="135363"/>
                </a:lnTo>
                <a:lnTo>
                  <a:pt x="305736" y="138805"/>
                </a:lnTo>
                <a:lnTo>
                  <a:pt x="307966" y="142470"/>
                </a:lnTo>
                <a:lnTo>
                  <a:pt x="309899" y="146023"/>
                </a:lnTo>
                <a:lnTo>
                  <a:pt x="313914" y="153241"/>
                </a:lnTo>
                <a:lnTo>
                  <a:pt x="317185" y="160681"/>
                </a:lnTo>
                <a:lnTo>
                  <a:pt x="320457" y="168121"/>
                </a:lnTo>
                <a:lnTo>
                  <a:pt x="323282" y="175783"/>
                </a:lnTo>
                <a:lnTo>
                  <a:pt x="325959" y="183445"/>
                </a:lnTo>
                <a:lnTo>
                  <a:pt x="328487" y="191218"/>
                </a:lnTo>
                <a:lnTo>
                  <a:pt x="330420" y="198991"/>
                </a:lnTo>
                <a:lnTo>
                  <a:pt x="332502" y="206986"/>
                </a:lnTo>
                <a:lnTo>
                  <a:pt x="334584" y="214870"/>
                </a:lnTo>
                <a:lnTo>
                  <a:pt x="336220" y="222866"/>
                </a:lnTo>
                <a:lnTo>
                  <a:pt x="339640" y="238967"/>
                </a:lnTo>
                <a:lnTo>
                  <a:pt x="342911" y="254957"/>
                </a:lnTo>
                <a:lnTo>
                  <a:pt x="344101" y="256068"/>
                </a:lnTo>
                <a:lnTo>
                  <a:pt x="344845" y="256956"/>
                </a:lnTo>
                <a:lnTo>
                  <a:pt x="345737" y="257955"/>
                </a:lnTo>
                <a:lnTo>
                  <a:pt x="346332" y="259066"/>
                </a:lnTo>
                <a:lnTo>
                  <a:pt x="346778" y="260065"/>
                </a:lnTo>
                <a:lnTo>
                  <a:pt x="347075" y="261176"/>
                </a:lnTo>
                <a:lnTo>
                  <a:pt x="347224" y="262397"/>
                </a:lnTo>
                <a:lnTo>
                  <a:pt x="347373" y="263508"/>
                </a:lnTo>
                <a:lnTo>
                  <a:pt x="347224" y="265951"/>
                </a:lnTo>
                <a:lnTo>
                  <a:pt x="346778" y="268282"/>
                </a:lnTo>
                <a:lnTo>
                  <a:pt x="346183" y="270725"/>
                </a:lnTo>
                <a:lnTo>
                  <a:pt x="345439" y="273168"/>
                </a:lnTo>
                <a:lnTo>
                  <a:pt x="344696" y="275612"/>
                </a:lnTo>
                <a:lnTo>
                  <a:pt x="344250" y="278055"/>
                </a:lnTo>
                <a:lnTo>
                  <a:pt x="343804" y="280498"/>
                </a:lnTo>
                <a:lnTo>
                  <a:pt x="343804" y="282718"/>
                </a:lnTo>
                <a:lnTo>
                  <a:pt x="343804" y="283829"/>
                </a:lnTo>
                <a:lnTo>
                  <a:pt x="344250" y="285050"/>
                </a:lnTo>
                <a:lnTo>
                  <a:pt x="344547" y="286161"/>
                </a:lnTo>
                <a:lnTo>
                  <a:pt x="345291" y="287160"/>
                </a:lnTo>
                <a:lnTo>
                  <a:pt x="345886" y="288160"/>
                </a:lnTo>
                <a:lnTo>
                  <a:pt x="346778" y="289159"/>
                </a:lnTo>
                <a:lnTo>
                  <a:pt x="347967" y="290158"/>
                </a:lnTo>
                <a:lnTo>
                  <a:pt x="349157" y="291047"/>
                </a:lnTo>
                <a:lnTo>
                  <a:pt x="355700" y="291047"/>
                </a:lnTo>
                <a:lnTo>
                  <a:pt x="357038" y="293268"/>
                </a:lnTo>
                <a:lnTo>
                  <a:pt x="358228" y="295266"/>
                </a:lnTo>
                <a:lnTo>
                  <a:pt x="359269" y="297376"/>
                </a:lnTo>
                <a:lnTo>
                  <a:pt x="360161" y="299597"/>
                </a:lnTo>
                <a:lnTo>
                  <a:pt x="361054" y="301707"/>
                </a:lnTo>
                <a:lnTo>
                  <a:pt x="361648" y="303928"/>
                </a:lnTo>
                <a:lnTo>
                  <a:pt x="362838" y="308258"/>
                </a:lnTo>
                <a:lnTo>
                  <a:pt x="363581" y="312922"/>
                </a:lnTo>
                <a:lnTo>
                  <a:pt x="364176" y="317253"/>
                </a:lnTo>
                <a:lnTo>
                  <a:pt x="364474" y="321806"/>
                </a:lnTo>
                <a:lnTo>
                  <a:pt x="364771" y="326581"/>
                </a:lnTo>
                <a:lnTo>
                  <a:pt x="364920" y="335797"/>
                </a:lnTo>
                <a:lnTo>
                  <a:pt x="365217" y="340350"/>
                </a:lnTo>
                <a:lnTo>
                  <a:pt x="365514" y="344903"/>
                </a:lnTo>
                <a:lnTo>
                  <a:pt x="366109" y="349456"/>
                </a:lnTo>
                <a:lnTo>
                  <a:pt x="366853" y="353897"/>
                </a:lnTo>
                <a:lnTo>
                  <a:pt x="367894" y="358339"/>
                </a:lnTo>
                <a:lnTo>
                  <a:pt x="368786" y="360449"/>
                </a:lnTo>
                <a:lnTo>
                  <a:pt x="369530" y="362670"/>
                </a:lnTo>
                <a:lnTo>
                  <a:pt x="373842" y="362559"/>
                </a:lnTo>
                <a:lnTo>
                  <a:pt x="378303" y="362559"/>
                </a:lnTo>
                <a:lnTo>
                  <a:pt x="380087" y="358672"/>
                </a:lnTo>
                <a:lnTo>
                  <a:pt x="382169" y="355119"/>
                </a:lnTo>
                <a:lnTo>
                  <a:pt x="384251" y="351788"/>
                </a:lnTo>
                <a:lnTo>
                  <a:pt x="386482" y="348679"/>
                </a:lnTo>
                <a:lnTo>
                  <a:pt x="388861" y="345791"/>
                </a:lnTo>
                <a:lnTo>
                  <a:pt x="391389" y="343126"/>
                </a:lnTo>
                <a:lnTo>
                  <a:pt x="394066" y="340905"/>
                </a:lnTo>
                <a:lnTo>
                  <a:pt x="396891" y="338684"/>
                </a:lnTo>
                <a:lnTo>
                  <a:pt x="398527" y="337796"/>
                </a:lnTo>
                <a:lnTo>
                  <a:pt x="400014" y="337019"/>
                </a:lnTo>
                <a:lnTo>
                  <a:pt x="401501" y="336241"/>
                </a:lnTo>
                <a:lnTo>
                  <a:pt x="403137" y="335575"/>
                </a:lnTo>
                <a:lnTo>
                  <a:pt x="404921" y="335020"/>
                </a:lnTo>
                <a:lnTo>
                  <a:pt x="406557" y="334576"/>
                </a:lnTo>
                <a:lnTo>
                  <a:pt x="408342" y="334021"/>
                </a:lnTo>
                <a:lnTo>
                  <a:pt x="410126" y="333799"/>
                </a:lnTo>
                <a:lnTo>
                  <a:pt x="412059" y="333465"/>
                </a:lnTo>
                <a:lnTo>
                  <a:pt x="413843" y="333243"/>
                </a:lnTo>
                <a:lnTo>
                  <a:pt x="415925" y="333243"/>
                </a:lnTo>
                <a:lnTo>
                  <a:pt x="418007" y="333243"/>
                </a:lnTo>
                <a:lnTo>
                  <a:pt x="419940" y="333354"/>
                </a:lnTo>
                <a:lnTo>
                  <a:pt x="422171" y="333688"/>
                </a:lnTo>
                <a:lnTo>
                  <a:pt x="424401" y="333910"/>
                </a:lnTo>
                <a:lnTo>
                  <a:pt x="426632" y="334354"/>
                </a:lnTo>
                <a:lnTo>
                  <a:pt x="437339" y="333688"/>
                </a:lnTo>
                <a:lnTo>
                  <a:pt x="447896" y="332910"/>
                </a:lnTo>
                <a:lnTo>
                  <a:pt x="450722" y="333354"/>
                </a:lnTo>
                <a:lnTo>
                  <a:pt x="453547" y="333799"/>
                </a:lnTo>
                <a:lnTo>
                  <a:pt x="456521" y="334021"/>
                </a:lnTo>
                <a:lnTo>
                  <a:pt x="459496" y="334132"/>
                </a:lnTo>
                <a:lnTo>
                  <a:pt x="465295" y="334243"/>
                </a:lnTo>
                <a:lnTo>
                  <a:pt x="471243" y="334132"/>
                </a:lnTo>
                <a:lnTo>
                  <a:pt x="483288" y="333688"/>
                </a:lnTo>
                <a:lnTo>
                  <a:pt x="489236" y="333465"/>
                </a:lnTo>
                <a:lnTo>
                  <a:pt x="492210" y="333465"/>
                </a:lnTo>
                <a:lnTo>
                  <a:pt x="495036" y="333688"/>
                </a:lnTo>
                <a:lnTo>
                  <a:pt x="498010" y="333910"/>
                </a:lnTo>
                <a:lnTo>
                  <a:pt x="500835" y="334132"/>
                </a:lnTo>
                <a:lnTo>
                  <a:pt x="503809" y="334576"/>
                </a:lnTo>
                <a:lnTo>
                  <a:pt x="506635" y="335131"/>
                </a:lnTo>
                <a:lnTo>
                  <a:pt x="509312" y="335797"/>
                </a:lnTo>
                <a:lnTo>
                  <a:pt x="512285" y="336686"/>
                </a:lnTo>
                <a:lnTo>
                  <a:pt x="514962" y="337685"/>
                </a:lnTo>
                <a:lnTo>
                  <a:pt x="517490" y="338796"/>
                </a:lnTo>
                <a:lnTo>
                  <a:pt x="520167" y="340239"/>
                </a:lnTo>
                <a:lnTo>
                  <a:pt x="522695" y="341905"/>
                </a:lnTo>
                <a:lnTo>
                  <a:pt x="525074" y="343792"/>
                </a:lnTo>
                <a:lnTo>
                  <a:pt x="527602" y="345902"/>
                </a:lnTo>
                <a:lnTo>
                  <a:pt x="529981" y="348234"/>
                </a:lnTo>
                <a:lnTo>
                  <a:pt x="532212" y="350899"/>
                </a:lnTo>
                <a:lnTo>
                  <a:pt x="534591" y="353787"/>
                </a:lnTo>
                <a:lnTo>
                  <a:pt x="536672" y="357007"/>
                </a:lnTo>
                <a:lnTo>
                  <a:pt x="537268" y="357673"/>
                </a:lnTo>
                <a:lnTo>
                  <a:pt x="538011" y="358339"/>
                </a:lnTo>
                <a:lnTo>
                  <a:pt x="539052" y="359006"/>
                </a:lnTo>
                <a:lnTo>
                  <a:pt x="540093" y="359450"/>
                </a:lnTo>
                <a:lnTo>
                  <a:pt x="541283" y="359894"/>
                </a:lnTo>
                <a:lnTo>
                  <a:pt x="542621" y="360227"/>
                </a:lnTo>
                <a:lnTo>
                  <a:pt x="543959" y="360560"/>
                </a:lnTo>
                <a:lnTo>
                  <a:pt x="545446" y="360893"/>
                </a:lnTo>
                <a:lnTo>
                  <a:pt x="546933" y="361005"/>
                </a:lnTo>
                <a:lnTo>
                  <a:pt x="548569" y="361115"/>
                </a:lnTo>
                <a:lnTo>
                  <a:pt x="550056" y="361115"/>
                </a:lnTo>
                <a:lnTo>
                  <a:pt x="551394" y="361005"/>
                </a:lnTo>
                <a:lnTo>
                  <a:pt x="552881" y="360893"/>
                </a:lnTo>
                <a:lnTo>
                  <a:pt x="554071" y="360560"/>
                </a:lnTo>
                <a:lnTo>
                  <a:pt x="555260" y="360227"/>
                </a:lnTo>
                <a:lnTo>
                  <a:pt x="556450" y="359894"/>
                </a:lnTo>
                <a:lnTo>
                  <a:pt x="559425" y="358562"/>
                </a:lnTo>
                <a:lnTo>
                  <a:pt x="562101" y="357562"/>
                </a:lnTo>
                <a:lnTo>
                  <a:pt x="564629" y="356674"/>
                </a:lnTo>
                <a:lnTo>
                  <a:pt x="567008" y="355896"/>
                </a:lnTo>
                <a:lnTo>
                  <a:pt x="569239" y="355452"/>
                </a:lnTo>
                <a:lnTo>
                  <a:pt x="571469" y="355119"/>
                </a:lnTo>
                <a:lnTo>
                  <a:pt x="573254" y="355008"/>
                </a:lnTo>
                <a:lnTo>
                  <a:pt x="575187" y="355008"/>
                </a:lnTo>
                <a:lnTo>
                  <a:pt x="576823" y="355341"/>
                </a:lnTo>
                <a:lnTo>
                  <a:pt x="578459" y="355674"/>
                </a:lnTo>
                <a:lnTo>
                  <a:pt x="579945" y="356229"/>
                </a:lnTo>
                <a:lnTo>
                  <a:pt x="581284" y="356785"/>
                </a:lnTo>
                <a:lnTo>
                  <a:pt x="582622" y="357562"/>
                </a:lnTo>
                <a:lnTo>
                  <a:pt x="583812" y="358450"/>
                </a:lnTo>
                <a:lnTo>
                  <a:pt x="584853" y="359561"/>
                </a:lnTo>
                <a:lnTo>
                  <a:pt x="585745" y="360782"/>
                </a:lnTo>
                <a:lnTo>
                  <a:pt x="586786" y="361893"/>
                </a:lnTo>
                <a:lnTo>
                  <a:pt x="587678" y="363225"/>
                </a:lnTo>
                <a:lnTo>
                  <a:pt x="589165" y="366335"/>
                </a:lnTo>
                <a:lnTo>
                  <a:pt x="590504" y="369555"/>
                </a:lnTo>
                <a:lnTo>
                  <a:pt x="591693" y="373108"/>
                </a:lnTo>
                <a:lnTo>
                  <a:pt x="592883" y="376995"/>
                </a:lnTo>
                <a:lnTo>
                  <a:pt x="593924" y="380881"/>
                </a:lnTo>
                <a:lnTo>
                  <a:pt x="596154" y="388876"/>
                </a:lnTo>
                <a:lnTo>
                  <a:pt x="597642" y="393429"/>
                </a:lnTo>
                <a:lnTo>
                  <a:pt x="599277" y="397871"/>
                </a:lnTo>
                <a:lnTo>
                  <a:pt x="602400" y="406643"/>
                </a:lnTo>
                <a:lnTo>
                  <a:pt x="605969" y="415416"/>
                </a:lnTo>
                <a:lnTo>
                  <a:pt x="609389" y="424299"/>
                </a:lnTo>
                <a:lnTo>
                  <a:pt x="610876" y="428741"/>
                </a:lnTo>
                <a:lnTo>
                  <a:pt x="612214" y="433183"/>
                </a:lnTo>
                <a:lnTo>
                  <a:pt x="613404" y="437736"/>
                </a:lnTo>
                <a:lnTo>
                  <a:pt x="614445" y="442288"/>
                </a:lnTo>
                <a:lnTo>
                  <a:pt x="615338" y="446952"/>
                </a:lnTo>
                <a:lnTo>
                  <a:pt x="615932" y="451616"/>
                </a:lnTo>
                <a:lnTo>
                  <a:pt x="616230" y="456613"/>
                </a:lnTo>
                <a:lnTo>
                  <a:pt x="616230" y="461388"/>
                </a:lnTo>
                <a:lnTo>
                  <a:pt x="618014" y="477823"/>
                </a:lnTo>
                <a:lnTo>
                  <a:pt x="619055" y="485929"/>
                </a:lnTo>
                <a:lnTo>
                  <a:pt x="620393" y="494035"/>
                </a:lnTo>
                <a:lnTo>
                  <a:pt x="621285" y="498144"/>
                </a:lnTo>
                <a:lnTo>
                  <a:pt x="622178" y="502141"/>
                </a:lnTo>
                <a:lnTo>
                  <a:pt x="623069" y="506139"/>
                </a:lnTo>
                <a:lnTo>
                  <a:pt x="624259" y="510025"/>
                </a:lnTo>
                <a:lnTo>
                  <a:pt x="625449" y="513912"/>
                </a:lnTo>
                <a:lnTo>
                  <a:pt x="627085" y="517910"/>
                </a:lnTo>
                <a:lnTo>
                  <a:pt x="628721" y="521685"/>
                </a:lnTo>
                <a:lnTo>
                  <a:pt x="630356" y="525461"/>
                </a:lnTo>
                <a:lnTo>
                  <a:pt x="633182" y="529125"/>
                </a:lnTo>
                <a:lnTo>
                  <a:pt x="635710" y="532901"/>
                </a:lnTo>
                <a:lnTo>
                  <a:pt x="637940" y="536676"/>
                </a:lnTo>
                <a:lnTo>
                  <a:pt x="639725" y="540673"/>
                </a:lnTo>
                <a:lnTo>
                  <a:pt x="641212" y="544560"/>
                </a:lnTo>
                <a:lnTo>
                  <a:pt x="642550" y="548669"/>
                </a:lnTo>
                <a:lnTo>
                  <a:pt x="643591" y="552555"/>
                </a:lnTo>
                <a:lnTo>
                  <a:pt x="644483" y="556775"/>
                </a:lnTo>
                <a:lnTo>
                  <a:pt x="645226" y="560884"/>
                </a:lnTo>
                <a:lnTo>
                  <a:pt x="645524" y="565103"/>
                </a:lnTo>
                <a:lnTo>
                  <a:pt x="645673" y="569323"/>
                </a:lnTo>
                <a:lnTo>
                  <a:pt x="645673" y="573543"/>
                </a:lnTo>
                <a:lnTo>
                  <a:pt x="645524" y="577873"/>
                </a:lnTo>
                <a:lnTo>
                  <a:pt x="645226" y="582204"/>
                </a:lnTo>
                <a:lnTo>
                  <a:pt x="644483" y="586646"/>
                </a:lnTo>
                <a:lnTo>
                  <a:pt x="643739" y="591088"/>
                </a:lnTo>
                <a:lnTo>
                  <a:pt x="643442" y="592198"/>
                </a:lnTo>
                <a:lnTo>
                  <a:pt x="643442" y="593197"/>
                </a:lnTo>
                <a:lnTo>
                  <a:pt x="643591" y="594197"/>
                </a:lnTo>
                <a:lnTo>
                  <a:pt x="644334" y="595196"/>
                </a:lnTo>
                <a:lnTo>
                  <a:pt x="646714" y="599860"/>
                </a:lnTo>
                <a:lnTo>
                  <a:pt x="648944" y="604635"/>
                </a:lnTo>
                <a:lnTo>
                  <a:pt x="650877" y="609299"/>
                </a:lnTo>
                <a:lnTo>
                  <a:pt x="652662" y="614074"/>
                </a:lnTo>
                <a:lnTo>
                  <a:pt x="654000" y="618960"/>
                </a:lnTo>
                <a:lnTo>
                  <a:pt x="655338" y="623735"/>
                </a:lnTo>
                <a:lnTo>
                  <a:pt x="656379" y="628510"/>
                </a:lnTo>
                <a:lnTo>
                  <a:pt x="657272" y="633506"/>
                </a:lnTo>
                <a:lnTo>
                  <a:pt x="658015" y="638392"/>
                </a:lnTo>
                <a:lnTo>
                  <a:pt x="658610" y="643389"/>
                </a:lnTo>
                <a:lnTo>
                  <a:pt x="659056" y="648275"/>
                </a:lnTo>
                <a:lnTo>
                  <a:pt x="659354" y="653272"/>
                </a:lnTo>
                <a:lnTo>
                  <a:pt x="659948" y="663266"/>
                </a:lnTo>
                <a:lnTo>
                  <a:pt x="660246" y="673260"/>
                </a:lnTo>
                <a:lnTo>
                  <a:pt x="660543" y="683254"/>
                </a:lnTo>
                <a:lnTo>
                  <a:pt x="660692" y="693248"/>
                </a:lnTo>
                <a:lnTo>
                  <a:pt x="661286" y="703131"/>
                </a:lnTo>
                <a:lnTo>
                  <a:pt x="661584" y="708017"/>
                </a:lnTo>
                <a:lnTo>
                  <a:pt x="662179" y="713014"/>
                </a:lnTo>
                <a:lnTo>
                  <a:pt x="662625" y="717900"/>
                </a:lnTo>
                <a:lnTo>
                  <a:pt x="663368" y="722786"/>
                </a:lnTo>
                <a:lnTo>
                  <a:pt x="664112" y="727561"/>
                </a:lnTo>
                <a:lnTo>
                  <a:pt x="665153" y="732336"/>
                </a:lnTo>
                <a:lnTo>
                  <a:pt x="666491" y="737110"/>
                </a:lnTo>
                <a:lnTo>
                  <a:pt x="667830" y="741885"/>
                </a:lnTo>
                <a:lnTo>
                  <a:pt x="669465" y="746549"/>
                </a:lnTo>
                <a:lnTo>
                  <a:pt x="671250" y="751213"/>
                </a:lnTo>
                <a:lnTo>
                  <a:pt x="671993" y="749880"/>
                </a:lnTo>
                <a:lnTo>
                  <a:pt x="672439" y="748437"/>
                </a:lnTo>
                <a:lnTo>
                  <a:pt x="672737" y="746993"/>
                </a:lnTo>
                <a:lnTo>
                  <a:pt x="673183" y="745661"/>
                </a:lnTo>
                <a:lnTo>
                  <a:pt x="673480" y="742774"/>
                </a:lnTo>
                <a:lnTo>
                  <a:pt x="673629" y="739665"/>
                </a:lnTo>
                <a:lnTo>
                  <a:pt x="673629" y="736555"/>
                </a:lnTo>
                <a:lnTo>
                  <a:pt x="673332" y="733335"/>
                </a:lnTo>
                <a:lnTo>
                  <a:pt x="673034" y="727005"/>
                </a:lnTo>
                <a:lnTo>
                  <a:pt x="672737" y="723896"/>
                </a:lnTo>
                <a:lnTo>
                  <a:pt x="672737" y="720565"/>
                </a:lnTo>
                <a:lnTo>
                  <a:pt x="673034" y="717567"/>
                </a:lnTo>
                <a:lnTo>
                  <a:pt x="673629" y="714347"/>
                </a:lnTo>
                <a:lnTo>
                  <a:pt x="673926" y="712903"/>
                </a:lnTo>
                <a:lnTo>
                  <a:pt x="674521" y="711460"/>
                </a:lnTo>
                <a:lnTo>
                  <a:pt x="675116" y="709905"/>
                </a:lnTo>
                <a:lnTo>
                  <a:pt x="676008" y="708461"/>
                </a:lnTo>
                <a:lnTo>
                  <a:pt x="676901" y="707018"/>
                </a:lnTo>
                <a:lnTo>
                  <a:pt x="677942" y="705685"/>
                </a:lnTo>
                <a:lnTo>
                  <a:pt x="679131" y="704242"/>
                </a:lnTo>
                <a:lnTo>
                  <a:pt x="680470" y="703020"/>
                </a:lnTo>
                <a:lnTo>
                  <a:pt x="679429" y="701577"/>
                </a:lnTo>
                <a:lnTo>
                  <a:pt x="678388" y="700022"/>
                </a:lnTo>
                <a:lnTo>
                  <a:pt x="677793" y="698690"/>
                </a:lnTo>
                <a:lnTo>
                  <a:pt x="677049" y="697246"/>
                </a:lnTo>
                <a:lnTo>
                  <a:pt x="676306" y="695802"/>
                </a:lnTo>
                <a:lnTo>
                  <a:pt x="676008" y="694359"/>
                </a:lnTo>
                <a:lnTo>
                  <a:pt x="675414" y="691472"/>
                </a:lnTo>
                <a:lnTo>
                  <a:pt x="675116" y="688695"/>
                </a:lnTo>
                <a:lnTo>
                  <a:pt x="675414" y="685919"/>
                </a:lnTo>
                <a:lnTo>
                  <a:pt x="675711" y="682921"/>
                </a:lnTo>
                <a:lnTo>
                  <a:pt x="676157" y="680145"/>
                </a:lnTo>
                <a:lnTo>
                  <a:pt x="676901" y="677369"/>
                </a:lnTo>
                <a:lnTo>
                  <a:pt x="677793" y="674593"/>
                </a:lnTo>
                <a:lnTo>
                  <a:pt x="679429" y="668929"/>
                </a:lnTo>
                <a:lnTo>
                  <a:pt x="680023" y="666154"/>
                </a:lnTo>
                <a:lnTo>
                  <a:pt x="680767" y="663377"/>
                </a:lnTo>
                <a:lnTo>
                  <a:pt x="681213" y="660601"/>
                </a:lnTo>
                <a:lnTo>
                  <a:pt x="681659" y="657603"/>
                </a:lnTo>
                <a:lnTo>
                  <a:pt x="684782" y="606856"/>
                </a:lnTo>
                <a:lnTo>
                  <a:pt x="688053" y="556109"/>
                </a:lnTo>
                <a:lnTo>
                  <a:pt x="695043" y="454504"/>
                </a:lnTo>
                <a:lnTo>
                  <a:pt x="694447" y="438735"/>
                </a:lnTo>
                <a:lnTo>
                  <a:pt x="694447" y="430851"/>
                </a:lnTo>
                <a:lnTo>
                  <a:pt x="694745" y="423078"/>
                </a:lnTo>
                <a:lnTo>
                  <a:pt x="694894" y="419081"/>
                </a:lnTo>
                <a:lnTo>
                  <a:pt x="695488" y="415305"/>
                </a:lnTo>
                <a:lnTo>
                  <a:pt x="696381" y="411529"/>
                </a:lnTo>
                <a:lnTo>
                  <a:pt x="697422" y="407865"/>
                </a:lnTo>
                <a:lnTo>
                  <a:pt x="698760" y="404423"/>
                </a:lnTo>
                <a:lnTo>
                  <a:pt x="700247" y="400980"/>
                </a:lnTo>
                <a:lnTo>
                  <a:pt x="702032" y="397760"/>
                </a:lnTo>
                <a:lnTo>
                  <a:pt x="703816" y="394540"/>
                </a:lnTo>
                <a:lnTo>
                  <a:pt x="706047" y="391541"/>
                </a:lnTo>
                <a:lnTo>
                  <a:pt x="708426" y="388543"/>
                </a:lnTo>
                <a:lnTo>
                  <a:pt x="710805" y="385878"/>
                </a:lnTo>
                <a:lnTo>
                  <a:pt x="713482" y="383324"/>
                </a:lnTo>
                <a:lnTo>
                  <a:pt x="716307" y="380881"/>
                </a:lnTo>
                <a:lnTo>
                  <a:pt x="719281" y="378549"/>
                </a:lnTo>
                <a:lnTo>
                  <a:pt x="722255" y="376440"/>
                </a:lnTo>
                <a:lnTo>
                  <a:pt x="725527" y="374552"/>
                </a:lnTo>
                <a:lnTo>
                  <a:pt x="728799" y="372775"/>
                </a:lnTo>
                <a:lnTo>
                  <a:pt x="732219" y="371220"/>
                </a:lnTo>
                <a:lnTo>
                  <a:pt x="735490" y="369888"/>
                </a:lnTo>
                <a:lnTo>
                  <a:pt x="739059" y="368666"/>
                </a:lnTo>
                <a:lnTo>
                  <a:pt x="742776" y="367778"/>
                </a:lnTo>
                <a:lnTo>
                  <a:pt x="746345" y="367112"/>
                </a:lnTo>
                <a:lnTo>
                  <a:pt x="750063" y="366557"/>
                </a:lnTo>
                <a:lnTo>
                  <a:pt x="753780" y="366335"/>
                </a:lnTo>
                <a:lnTo>
                  <a:pt x="757647" y="366223"/>
                </a:lnTo>
                <a:lnTo>
                  <a:pt x="761364" y="366335"/>
                </a:lnTo>
                <a:lnTo>
                  <a:pt x="765082" y="366779"/>
                </a:lnTo>
                <a:lnTo>
                  <a:pt x="768799" y="367445"/>
                </a:lnTo>
                <a:lnTo>
                  <a:pt x="772517" y="368333"/>
                </a:lnTo>
                <a:lnTo>
                  <a:pt x="776235" y="369555"/>
                </a:lnTo>
                <a:lnTo>
                  <a:pt x="779803" y="370998"/>
                </a:lnTo>
                <a:lnTo>
                  <a:pt x="783521" y="372775"/>
                </a:lnTo>
                <a:lnTo>
                  <a:pt x="783819" y="372997"/>
                </a:lnTo>
                <a:lnTo>
                  <a:pt x="784265" y="373441"/>
                </a:lnTo>
                <a:lnTo>
                  <a:pt x="784860" y="374330"/>
                </a:lnTo>
                <a:lnTo>
                  <a:pt x="785157" y="375440"/>
                </a:lnTo>
                <a:lnTo>
                  <a:pt x="785752" y="376662"/>
                </a:lnTo>
                <a:lnTo>
                  <a:pt x="786347" y="379549"/>
                </a:lnTo>
                <a:lnTo>
                  <a:pt x="786793" y="380992"/>
                </a:lnTo>
                <a:lnTo>
                  <a:pt x="787090" y="382214"/>
                </a:lnTo>
                <a:lnTo>
                  <a:pt x="789767" y="382547"/>
                </a:lnTo>
                <a:lnTo>
                  <a:pt x="792295" y="382658"/>
                </a:lnTo>
                <a:lnTo>
                  <a:pt x="793633" y="380215"/>
                </a:lnTo>
                <a:lnTo>
                  <a:pt x="795120" y="378216"/>
                </a:lnTo>
                <a:lnTo>
                  <a:pt x="796607" y="376328"/>
                </a:lnTo>
                <a:lnTo>
                  <a:pt x="798094" y="374774"/>
                </a:lnTo>
                <a:lnTo>
                  <a:pt x="799581" y="373441"/>
                </a:lnTo>
                <a:lnTo>
                  <a:pt x="801217" y="372331"/>
                </a:lnTo>
                <a:lnTo>
                  <a:pt x="802704" y="371442"/>
                </a:lnTo>
                <a:lnTo>
                  <a:pt x="804339" y="370887"/>
                </a:lnTo>
                <a:lnTo>
                  <a:pt x="806124" y="370332"/>
                </a:lnTo>
                <a:lnTo>
                  <a:pt x="807611" y="370110"/>
                </a:lnTo>
                <a:lnTo>
                  <a:pt x="809247" y="369999"/>
                </a:lnTo>
                <a:lnTo>
                  <a:pt x="811180" y="369999"/>
                </a:lnTo>
                <a:lnTo>
                  <a:pt x="812816" y="370110"/>
                </a:lnTo>
                <a:lnTo>
                  <a:pt x="814600" y="370332"/>
                </a:lnTo>
                <a:lnTo>
                  <a:pt x="816236" y="370776"/>
                </a:lnTo>
                <a:lnTo>
                  <a:pt x="818169" y="371110"/>
                </a:lnTo>
                <a:lnTo>
                  <a:pt x="821738" y="372220"/>
                </a:lnTo>
                <a:lnTo>
                  <a:pt x="825307" y="373441"/>
                </a:lnTo>
                <a:lnTo>
                  <a:pt x="828728" y="374552"/>
                </a:lnTo>
                <a:lnTo>
                  <a:pt x="832593" y="375551"/>
                </a:lnTo>
                <a:lnTo>
                  <a:pt x="834229" y="376106"/>
                </a:lnTo>
                <a:lnTo>
                  <a:pt x="836014" y="376328"/>
                </a:lnTo>
                <a:lnTo>
                  <a:pt x="837798" y="376550"/>
                </a:lnTo>
                <a:lnTo>
                  <a:pt x="839434" y="376772"/>
                </a:lnTo>
                <a:lnTo>
                  <a:pt x="841218" y="376772"/>
                </a:lnTo>
                <a:lnTo>
                  <a:pt x="842854" y="376662"/>
                </a:lnTo>
                <a:lnTo>
                  <a:pt x="844490" y="376440"/>
                </a:lnTo>
                <a:lnTo>
                  <a:pt x="846274" y="375884"/>
                </a:lnTo>
                <a:lnTo>
                  <a:pt x="846274" y="376328"/>
                </a:lnTo>
                <a:lnTo>
                  <a:pt x="846125" y="377550"/>
                </a:lnTo>
                <a:lnTo>
                  <a:pt x="844936" y="381547"/>
                </a:lnTo>
                <a:lnTo>
                  <a:pt x="843152" y="386433"/>
                </a:lnTo>
                <a:lnTo>
                  <a:pt x="842408" y="388765"/>
                </a:lnTo>
                <a:lnTo>
                  <a:pt x="841367" y="390875"/>
                </a:lnTo>
                <a:lnTo>
                  <a:pt x="849100" y="397982"/>
                </a:lnTo>
                <a:lnTo>
                  <a:pt x="863078" y="398204"/>
                </a:lnTo>
                <a:lnTo>
                  <a:pt x="866795" y="395428"/>
                </a:lnTo>
                <a:lnTo>
                  <a:pt x="868431" y="394318"/>
                </a:lnTo>
                <a:lnTo>
                  <a:pt x="870216" y="393096"/>
                </a:lnTo>
                <a:lnTo>
                  <a:pt x="871851" y="392208"/>
                </a:lnTo>
                <a:lnTo>
                  <a:pt x="873487" y="391319"/>
                </a:lnTo>
                <a:lnTo>
                  <a:pt x="875272" y="390764"/>
                </a:lnTo>
                <a:lnTo>
                  <a:pt x="876759" y="390098"/>
                </a:lnTo>
                <a:lnTo>
                  <a:pt x="878543" y="389765"/>
                </a:lnTo>
                <a:lnTo>
                  <a:pt x="880030" y="389320"/>
                </a:lnTo>
                <a:lnTo>
                  <a:pt x="881517" y="389098"/>
                </a:lnTo>
                <a:lnTo>
                  <a:pt x="882855" y="388988"/>
                </a:lnTo>
                <a:lnTo>
                  <a:pt x="884342" y="388988"/>
                </a:lnTo>
                <a:lnTo>
                  <a:pt x="885829" y="389098"/>
                </a:lnTo>
                <a:lnTo>
                  <a:pt x="887168" y="389320"/>
                </a:lnTo>
                <a:lnTo>
                  <a:pt x="888506" y="389765"/>
                </a:lnTo>
                <a:lnTo>
                  <a:pt x="889845" y="390209"/>
                </a:lnTo>
                <a:lnTo>
                  <a:pt x="891034" y="390764"/>
                </a:lnTo>
                <a:lnTo>
                  <a:pt x="892373" y="391541"/>
                </a:lnTo>
                <a:lnTo>
                  <a:pt x="893562" y="392208"/>
                </a:lnTo>
                <a:lnTo>
                  <a:pt x="894752" y="393096"/>
                </a:lnTo>
                <a:lnTo>
                  <a:pt x="895793" y="394207"/>
                </a:lnTo>
                <a:lnTo>
                  <a:pt x="896834" y="395317"/>
                </a:lnTo>
                <a:lnTo>
                  <a:pt x="898023" y="396538"/>
                </a:lnTo>
                <a:lnTo>
                  <a:pt x="899808" y="399315"/>
                </a:lnTo>
                <a:lnTo>
                  <a:pt x="901741" y="402535"/>
                </a:lnTo>
                <a:lnTo>
                  <a:pt x="903228" y="406088"/>
                </a:lnTo>
                <a:lnTo>
                  <a:pt x="904566" y="410086"/>
                </a:lnTo>
                <a:lnTo>
                  <a:pt x="914827" y="441734"/>
                </a:lnTo>
                <a:lnTo>
                  <a:pt x="924939" y="473381"/>
                </a:lnTo>
                <a:lnTo>
                  <a:pt x="929846" y="489371"/>
                </a:lnTo>
                <a:lnTo>
                  <a:pt x="934754" y="505250"/>
                </a:lnTo>
                <a:lnTo>
                  <a:pt x="939363" y="521130"/>
                </a:lnTo>
                <a:lnTo>
                  <a:pt x="943973" y="537120"/>
                </a:lnTo>
                <a:lnTo>
                  <a:pt x="948137" y="553221"/>
                </a:lnTo>
                <a:lnTo>
                  <a:pt x="952003" y="569323"/>
                </a:lnTo>
                <a:lnTo>
                  <a:pt x="955720" y="585425"/>
                </a:lnTo>
                <a:lnTo>
                  <a:pt x="959141" y="601637"/>
                </a:lnTo>
                <a:lnTo>
                  <a:pt x="960776" y="609965"/>
                </a:lnTo>
                <a:lnTo>
                  <a:pt x="962114" y="618183"/>
                </a:lnTo>
                <a:lnTo>
                  <a:pt x="963453" y="626400"/>
                </a:lnTo>
                <a:lnTo>
                  <a:pt x="964642" y="634617"/>
                </a:lnTo>
                <a:lnTo>
                  <a:pt x="965832" y="642834"/>
                </a:lnTo>
                <a:lnTo>
                  <a:pt x="966873" y="651163"/>
                </a:lnTo>
                <a:lnTo>
                  <a:pt x="967617" y="659602"/>
                </a:lnTo>
                <a:lnTo>
                  <a:pt x="968360" y="667930"/>
                </a:lnTo>
                <a:lnTo>
                  <a:pt x="969996" y="670262"/>
                </a:lnTo>
                <a:lnTo>
                  <a:pt x="971334" y="672705"/>
                </a:lnTo>
                <a:lnTo>
                  <a:pt x="972375" y="675259"/>
                </a:lnTo>
                <a:lnTo>
                  <a:pt x="973267" y="677924"/>
                </a:lnTo>
                <a:lnTo>
                  <a:pt x="973862" y="680478"/>
                </a:lnTo>
                <a:lnTo>
                  <a:pt x="974457" y="683143"/>
                </a:lnTo>
                <a:lnTo>
                  <a:pt x="974754" y="685808"/>
                </a:lnTo>
                <a:lnTo>
                  <a:pt x="975052" y="688473"/>
                </a:lnTo>
                <a:lnTo>
                  <a:pt x="975349" y="693692"/>
                </a:lnTo>
                <a:lnTo>
                  <a:pt x="975498" y="699134"/>
                </a:lnTo>
                <a:lnTo>
                  <a:pt x="975646" y="704574"/>
                </a:lnTo>
                <a:lnTo>
                  <a:pt x="975944" y="709905"/>
                </a:lnTo>
                <a:lnTo>
                  <a:pt x="977877" y="714902"/>
                </a:lnTo>
                <a:lnTo>
                  <a:pt x="979513" y="719788"/>
                </a:lnTo>
                <a:lnTo>
                  <a:pt x="981000" y="724896"/>
                </a:lnTo>
                <a:lnTo>
                  <a:pt x="982338" y="729782"/>
                </a:lnTo>
                <a:lnTo>
                  <a:pt x="985164" y="739775"/>
                </a:lnTo>
                <a:lnTo>
                  <a:pt x="987395" y="749992"/>
                </a:lnTo>
                <a:lnTo>
                  <a:pt x="989327" y="760208"/>
                </a:lnTo>
                <a:lnTo>
                  <a:pt x="991112" y="770313"/>
                </a:lnTo>
                <a:lnTo>
                  <a:pt x="992599" y="780640"/>
                </a:lnTo>
                <a:lnTo>
                  <a:pt x="993937" y="790856"/>
                </a:lnTo>
                <a:lnTo>
                  <a:pt x="996465" y="811510"/>
                </a:lnTo>
                <a:lnTo>
                  <a:pt x="998845" y="832164"/>
                </a:lnTo>
                <a:lnTo>
                  <a:pt x="1000183" y="842380"/>
                </a:lnTo>
                <a:lnTo>
                  <a:pt x="1001521" y="852596"/>
                </a:lnTo>
                <a:lnTo>
                  <a:pt x="1003157" y="862923"/>
                </a:lnTo>
                <a:lnTo>
                  <a:pt x="1004941" y="873140"/>
                </a:lnTo>
                <a:lnTo>
                  <a:pt x="1008064" y="873140"/>
                </a:lnTo>
                <a:lnTo>
                  <a:pt x="1011038" y="873362"/>
                </a:lnTo>
                <a:lnTo>
                  <a:pt x="1011782" y="870252"/>
                </a:lnTo>
                <a:lnTo>
                  <a:pt x="1012079" y="867254"/>
                </a:lnTo>
                <a:lnTo>
                  <a:pt x="1012822" y="860925"/>
                </a:lnTo>
                <a:lnTo>
                  <a:pt x="1013120" y="854706"/>
                </a:lnTo>
                <a:lnTo>
                  <a:pt x="1013120" y="848377"/>
                </a:lnTo>
                <a:lnTo>
                  <a:pt x="1013120" y="842047"/>
                </a:lnTo>
                <a:lnTo>
                  <a:pt x="1012971" y="835829"/>
                </a:lnTo>
                <a:lnTo>
                  <a:pt x="1012228" y="823169"/>
                </a:lnTo>
                <a:lnTo>
                  <a:pt x="1012079" y="816840"/>
                </a:lnTo>
                <a:lnTo>
                  <a:pt x="1011931" y="810511"/>
                </a:lnTo>
                <a:lnTo>
                  <a:pt x="1012079" y="804181"/>
                </a:lnTo>
                <a:lnTo>
                  <a:pt x="1012377" y="797963"/>
                </a:lnTo>
                <a:lnTo>
                  <a:pt x="1013120" y="791633"/>
                </a:lnTo>
                <a:lnTo>
                  <a:pt x="1013418" y="788524"/>
                </a:lnTo>
                <a:lnTo>
                  <a:pt x="1014161" y="785415"/>
                </a:lnTo>
                <a:lnTo>
                  <a:pt x="1014607" y="782416"/>
                </a:lnTo>
                <a:lnTo>
                  <a:pt x="1015499" y="779196"/>
                </a:lnTo>
                <a:lnTo>
                  <a:pt x="1016391" y="776198"/>
                </a:lnTo>
                <a:lnTo>
                  <a:pt x="1017284" y="772978"/>
                </a:lnTo>
                <a:lnTo>
                  <a:pt x="1018176" y="770979"/>
                </a:lnTo>
                <a:lnTo>
                  <a:pt x="1018771" y="768869"/>
                </a:lnTo>
                <a:lnTo>
                  <a:pt x="1019217" y="766537"/>
                </a:lnTo>
                <a:lnTo>
                  <a:pt x="1019366" y="764427"/>
                </a:lnTo>
                <a:lnTo>
                  <a:pt x="1019663" y="759875"/>
                </a:lnTo>
                <a:lnTo>
                  <a:pt x="1019663" y="755433"/>
                </a:lnTo>
                <a:lnTo>
                  <a:pt x="1020109" y="750880"/>
                </a:lnTo>
                <a:lnTo>
                  <a:pt x="1020407" y="748659"/>
                </a:lnTo>
                <a:lnTo>
                  <a:pt x="1020853" y="746438"/>
                </a:lnTo>
                <a:lnTo>
                  <a:pt x="1021447" y="744217"/>
                </a:lnTo>
                <a:lnTo>
                  <a:pt x="1022191" y="742218"/>
                </a:lnTo>
                <a:lnTo>
                  <a:pt x="1023381" y="740220"/>
                </a:lnTo>
                <a:lnTo>
                  <a:pt x="1024868" y="738221"/>
                </a:lnTo>
                <a:lnTo>
                  <a:pt x="1025314" y="712903"/>
                </a:lnTo>
                <a:lnTo>
                  <a:pt x="1026057" y="687585"/>
                </a:lnTo>
                <a:lnTo>
                  <a:pt x="1026801" y="662156"/>
                </a:lnTo>
                <a:lnTo>
                  <a:pt x="1027991" y="637060"/>
                </a:lnTo>
                <a:lnTo>
                  <a:pt x="1029180" y="611742"/>
                </a:lnTo>
                <a:lnTo>
                  <a:pt x="1030667" y="586535"/>
                </a:lnTo>
                <a:lnTo>
                  <a:pt x="1032451" y="561217"/>
                </a:lnTo>
                <a:lnTo>
                  <a:pt x="1034236" y="536010"/>
                </a:lnTo>
                <a:lnTo>
                  <a:pt x="1036318" y="510803"/>
                </a:lnTo>
                <a:lnTo>
                  <a:pt x="1038697" y="485596"/>
                </a:lnTo>
                <a:lnTo>
                  <a:pt x="1041076" y="460500"/>
                </a:lnTo>
                <a:lnTo>
                  <a:pt x="1043604" y="435293"/>
                </a:lnTo>
                <a:lnTo>
                  <a:pt x="1046281" y="410086"/>
                </a:lnTo>
                <a:lnTo>
                  <a:pt x="1049107" y="384990"/>
                </a:lnTo>
                <a:lnTo>
                  <a:pt x="1052080" y="359894"/>
                </a:lnTo>
                <a:lnTo>
                  <a:pt x="1055204" y="334798"/>
                </a:lnTo>
                <a:lnTo>
                  <a:pt x="1055501" y="331689"/>
                </a:lnTo>
                <a:lnTo>
                  <a:pt x="1055947" y="328913"/>
                </a:lnTo>
                <a:lnTo>
                  <a:pt x="1056839" y="326248"/>
                </a:lnTo>
                <a:lnTo>
                  <a:pt x="1057731" y="323805"/>
                </a:lnTo>
                <a:lnTo>
                  <a:pt x="1058475" y="321473"/>
                </a:lnTo>
                <a:lnTo>
                  <a:pt x="1059664" y="319252"/>
                </a:lnTo>
                <a:lnTo>
                  <a:pt x="1061151" y="317142"/>
                </a:lnTo>
                <a:lnTo>
                  <a:pt x="1062639" y="315365"/>
                </a:lnTo>
                <a:lnTo>
                  <a:pt x="1064274" y="313811"/>
                </a:lnTo>
                <a:lnTo>
                  <a:pt x="1066208" y="312256"/>
                </a:lnTo>
                <a:lnTo>
                  <a:pt x="1068140" y="310813"/>
                </a:lnTo>
                <a:lnTo>
                  <a:pt x="1070371" y="309813"/>
                </a:lnTo>
                <a:lnTo>
                  <a:pt x="1072899" y="308814"/>
                </a:lnTo>
                <a:lnTo>
                  <a:pt x="1075427" y="308036"/>
                </a:lnTo>
                <a:lnTo>
                  <a:pt x="1078401" y="307592"/>
                </a:lnTo>
                <a:lnTo>
                  <a:pt x="1081375" y="307259"/>
                </a:lnTo>
                <a:lnTo>
                  <a:pt x="1087918" y="306815"/>
                </a:lnTo>
                <a:lnTo>
                  <a:pt x="1094163" y="306593"/>
                </a:lnTo>
                <a:lnTo>
                  <a:pt x="1106804" y="306148"/>
                </a:lnTo>
                <a:lnTo>
                  <a:pt x="1119592" y="305926"/>
                </a:lnTo>
                <a:lnTo>
                  <a:pt x="1132083" y="306038"/>
                </a:lnTo>
                <a:lnTo>
                  <a:pt x="1144872" y="306148"/>
                </a:lnTo>
                <a:lnTo>
                  <a:pt x="1157512" y="306371"/>
                </a:lnTo>
                <a:lnTo>
                  <a:pt x="1170300" y="306593"/>
                </a:lnTo>
                <a:lnTo>
                  <a:pt x="1182791" y="306704"/>
                </a:lnTo>
                <a:lnTo>
                  <a:pt x="1185319" y="306815"/>
                </a:lnTo>
                <a:lnTo>
                  <a:pt x="1187698" y="307037"/>
                </a:lnTo>
                <a:lnTo>
                  <a:pt x="1189929" y="307481"/>
                </a:lnTo>
                <a:lnTo>
                  <a:pt x="1192011" y="307925"/>
                </a:lnTo>
                <a:lnTo>
                  <a:pt x="1194093" y="308591"/>
                </a:lnTo>
                <a:lnTo>
                  <a:pt x="1195877" y="309369"/>
                </a:lnTo>
                <a:lnTo>
                  <a:pt x="1197810" y="310257"/>
                </a:lnTo>
                <a:lnTo>
                  <a:pt x="1199446" y="311257"/>
                </a:lnTo>
                <a:lnTo>
                  <a:pt x="1201082" y="312256"/>
                </a:lnTo>
                <a:lnTo>
                  <a:pt x="1202866" y="313366"/>
                </a:lnTo>
                <a:lnTo>
                  <a:pt x="1205840" y="315921"/>
                </a:lnTo>
                <a:lnTo>
                  <a:pt x="1208814" y="318586"/>
                </a:lnTo>
                <a:lnTo>
                  <a:pt x="1211640" y="321473"/>
                </a:lnTo>
                <a:lnTo>
                  <a:pt x="1217142" y="327136"/>
                </a:lnTo>
                <a:lnTo>
                  <a:pt x="1219818" y="330134"/>
                </a:lnTo>
                <a:lnTo>
                  <a:pt x="1222644" y="332577"/>
                </a:lnTo>
                <a:lnTo>
                  <a:pt x="1225767" y="335020"/>
                </a:lnTo>
                <a:lnTo>
                  <a:pt x="1227253" y="336131"/>
                </a:lnTo>
                <a:lnTo>
                  <a:pt x="1228890" y="337130"/>
                </a:lnTo>
                <a:lnTo>
                  <a:pt x="1230674" y="338018"/>
                </a:lnTo>
                <a:lnTo>
                  <a:pt x="1232309" y="338796"/>
                </a:lnTo>
                <a:lnTo>
                  <a:pt x="1234243" y="339573"/>
                </a:lnTo>
                <a:lnTo>
                  <a:pt x="1236027" y="340128"/>
                </a:lnTo>
                <a:lnTo>
                  <a:pt x="1237365" y="337574"/>
                </a:lnTo>
                <a:lnTo>
                  <a:pt x="1239001" y="335242"/>
                </a:lnTo>
                <a:lnTo>
                  <a:pt x="1240637" y="333243"/>
                </a:lnTo>
                <a:lnTo>
                  <a:pt x="1242273" y="331466"/>
                </a:lnTo>
                <a:lnTo>
                  <a:pt x="1244057" y="330134"/>
                </a:lnTo>
                <a:lnTo>
                  <a:pt x="1246139" y="328801"/>
                </a:lnTo>
                <a:lnTo>
                  <a:pt x="1247923" y="327802"/>
                </a:lnTo>
                <a:lnTo>
                  <a:pt x="1250154" y="327025"/>
                </a:lnTo>
                <a:lnTo>
                  <a:pt x="1252236" y="326470"/>
                </a:lnTo>
                <a:lnTo>
                  <a:pt x="1254318" y="326136"/>
                </a:lnTo>
                <a:lnTo>
                  <a:pt x="1256548" y="326026"/>
                </a:lnTo>
                <a:lnTo>
                  <a:pt x="1258779" y="326136"/>
                </a:lnTo>
                <a:lnTo>
                  <a:pt x="1261158" y="326470"/>
                </a:lnTo>
                <a:lnTo>
                  <a:pt x="1263389" y="326914"/>
                </a:lnTo>
                <a:lnTo>
                  <a:pt x="1265768" y="327580"/>
                </a:lnTo>
                <a:lnTo>
                  <a:pt x="1267998" y="328469"/>
                </a:lnTo>
                <a:lnTo>
                  <a:pt x="1270973" y="329579"/>
                </a:lnTo>
                <a:lnTo>
                  <a:pt x="1274095" y="330467"/>
                </a:lnTo>
                <a:lnTo>
                  <a:pt x="1276921" y="331134"/>
                </a:lnTo>
                <a:lnTo>
                  <a:pt x="1279746" y="331466"/>
                </a:lnTo>
                <a:lnTo>
                  <a:pt x="1282720" y="331689"/>
                </a:lnTo>
                <a:lnTo>
                  <a:pt x="1285546" y="331689"/>
                </a:lnTo>
                <a:lnTo>
                  <a:pt x="1288520" y="331466"/>
                </a:lnTo>
                <a:lnTo>
                  <a:pt x="1291345" y="331244"/>
                </a:lnTo>
                <a:lnTo>
                  <a:pt x="1294170" y="330800"/>
                </a:lnTo>
                <a:lnTo>
                  <a:pt x="1296996" y="330356"/>
                </a:lnTo>
                <a:lnTo>
                  <a:pt x="1302646" y="329246"/>
                </a:lnTo>
                <a:lnTo>
                  <a:pt x="1308297" y="327913"/>
                </a:lnTo>
                <a:lnTo>
                  <a:pt x="1313948" y="326803"/>
                </a:lnTo>
                <a:lnTo>
                  <a:pt x="1321086" y="326803"/>
                </a:lnTo>
                <a:lnTo>
                  <a:pt x="1328075" y="326914"/>
                </a:lnTo>
                <a:lnTo>
                  <a:pt x="1335064" y="327358"/>
                </a:lnTo>
                <a:lnTo>
                  <a:pt x="1342202" y="327691"/>
                </a:lnTo>
                <a:lnTo>
                  <a:pt x="1349042" y="328469"/>
                </a:lnTo>
                <a:lnTo>
                  <a:pt x="1355734" y="329357"/>
                </a:lnTo>
                <a:lnTo>
                  <a:pt x="1359154" y="329912"/>
                </a:lnTo>
                <a:lnTo>
                  <a:pt x="1362574" y="330578"/>
                </a:lnTo>
                <a:lnTo>
                  <a:pt x="1365995" y="331356"/>
                </a:lnTo>
                <a:lnTo>
                  <a:pt x="1369117" y="332133"/>
                </a:lnTo>
                <a:lnTo>
                  <a:pt x="1372537" y="333021"/>
                </a:lnTo>
                <a:lnTo>
                  <a:pt x="1375809" y="334021"/>
                </a:lnTo>
                <a:lnTo>
                  <a:pt x="1379080" y="335020"/>
                </a:lnTo>
                <a:lnTo>
                  <a:pt x="1382055" y="336241"/>
                </a:lnTo>
                <a:lnTo>
                  <a:pt x="1385326" y="337574"/>
                </a:lnTo>
                <a:lnTo>
                  <a:pt x="1388300" y="338906"/>
                </a:lnTo>
                <a:lnTo>
                  <a:pt x="1391572" y="340461"/>
                </a:lnTo>
                <a:lnTo>
                  <a:pt x="1394546" y="342127"/>
                </a:lnTo>
                <a:lnTo>
                  <a:pt x="1397519" y="343792"/>
                </a:lnTo>
                <a:lnTo>
                  <a:pt x="1400494" y="345680"/>
                </a:lnTo>
                <a:lnTo>
                  <a:pt x="1403468" y="347679"/>
                </a:lnTo>
                <a:lnTo>
                  <a:pt x="1406293" y="349678"/>
                </a:lnTo>
                <a:lnTo>
                  <a:pt x="1409119" y="352010"/>
                </a:lnTo>
                <a:lnTo>
                  <a:pt x="1412092" y="354453"/>
                </a:lnTo>
                <a:lnTo>
                  <a:pt x="1414769" y="356896"/>
                </a:lnTo>
                <a:lnTo>
                  <a:pt x="1417446" y="359561"/>
                </a:lnTo>
                <a:lnTo>
                  <a:pt x="1418189" y="357007"/>
                </a:lnTo>
                <a:lnTo>
                  <a:pt x="1418636" y="354564"/>
                </a:lnTo>
                <a:lnTo>
                  <a:pt x="1419230" y="351899"/>
                </a:lnTo>
                <a:lnTo>
                  <a:pt x="1419825" y="349456"/>
                </a:lnTo>
                <a:lnTo>
                  <a:pt x="1420272" y="348345"/>
                </a:lnTo>
                <a:lnTo>
                  <a:pt x="1420866" y="347235"/>
                </a:lnTo>
                <a:lnTo>
                  <a:pt x="1421610" y="346124"/>
                </a:lnTo>
                <a:lnTo>
                  <a:pt x="1422204" y="345236"/>
                </a:lnTo>
                <a:lnTo>
                  <a:pt x="1423245" y="344570"/>
                </a:lnTo>
                <a:lnTo>
                  <a:pt x="1424435" y="343904"/>
                </a:lnTo>
                <a:lnTo>
                  <a:pt x="1425625" y="343348"/>
                </a:lnTo>
                <a:lnTo>
                  <a:pt x="1427112" y="343015"/>
                </a:lnTo>
                <a:lnTo>
                  <a:pt x="1428450" y="342904"/>
                </a:lnTo>
                <a:lnTo>
                  <a:pt x="1429640" y="343015"/>
                </a:lnTo>
                <a:lnTo>
                  <a:pt x="1430680" y="343126"/>
                </a:lnTo>
                <a:lnTo>
                  <a:pt x="1431721" y="343459"/>
                </a:lnTo>
                <a:lnTo>
                  <a:pt x="1432614" y="343904"/>
                </a:lnTo>
                <a:lnTo>
                  <a:pt x="1433506" y="344570"/>
                </a:lnTo>
                <a:lnTo>
                  <a:pt x="1434249" y="345125"/>
                </a:lnTo>
                <a:lnTo>
                  <a:pt x="1434993" y="345902"/>
                </a:lnTo>
                <a:lnTo>
                  <a:pt x="1436183" y="347679"/>
                </a:lnTo>
                <a:lnTo>
                  <a:pt x="1437224" y="349678"/>
                </a:lnTo>
                <a:lnTo>
                  <a:pt x="1437967" y="351788"/>
                </a:lnTo>
                <a:lnTo>
                  <a:pt x="1438711" y="353897"/>
                </a:lnTo>
                <a:lnTo>
                  <a:pt x="1441090" y="363003"/>
                </a:lnTo>
                <a:lnTo>
                  <a:pt x="1443320" y="372220"/>
                </a:lnTo>
                <a:lnTo>
                  <a:pt x="1447633" y="390653"/>
                </a:lnTo>
                <a:lnTo>
                  <a:pt x="1448525" y="391653"/>
                </a:lnTo>
                <a:lnTo>
                  <a:pt x="1449268" y="392763"/>
                </a:lnTo>
                <a:lnTo>
                  <a:pt x="1449715" y="393873"/>
                </a:lnTo>
                <a:lnTo>
                  <a:pt x="1450161" y="395095"/>
                </a:lnTo>
                <a:lnTo>
                  <a:pt x="1450905" y="397427"/>
                </a:lnTo>
                <a:lnTo>
                  <a:pt x="1451350" y="399981"/>
                </a:lnTo>
                <a:lnTo>
                  <a:pt x="1451350" y="402646"/>
                </a:lnTo>
                <a:lnTo>
                  <a:pt x="1451350" y="405311"/>
                </a:lnTo>
                <a:lnTo>
                  <a:pt x="1450905" y="410863"/>
                </a:lnTo>
                <a:lnTo>
                  <a:pt x="1450756" y="413528"/>
                </a:lnTo>
                <a:lnTo>
                  <a:pt x="1450607" y="416304"/>
                </a:lnTo>
                <a:lnTo>
                  <a:pt x="1450756" y="418858"/>
                </a:lnTo>
                <a:lnTo>
                  <a:pt x="1451053" y="421523"/>
                </a:lnTo>
                <a:lnTo>
                  <a:pt x="1451796" y="423966"/>
                </a:lnTo>
                <a:lnTo>
                  <a:pt x="1452094" y="425077"/>
                </a:lnTo>
                <a:lnTo>
                  <a:pt x="1452837" y="426187"/>
                </a:lnTo>
                <a:lnTo>
                  <a:pt x="1453433" y="427298"/>
                </a:lnTo>
                <a:lnTo>
                  <a:pt x="1454324" y="428519"/>
                </a:lnTo>
                <a:lnTo>
                  <a:pt x="1455068" y="429518"/>
                </a:lnTo>
                <a:lnTo>
                  <a:pt x="1456258" y="430407"/>
                </a:lnTo>
                <a:lnTo>
                  <a:pt x="1457447" y="430851"/>
                </a:lnTo>
                <a:lnTo>
                  <a:pt x="1458637" y="431517"/>
                </a:lnTo>
                <a:lnTo>
                  <a:pt x="1460124" y="432406"/>
                </a:lnTo>
                <a:lnTo>
                  <a:pt x="1461314" y="433516"/>
                </a:lnTo>
                <a:lnTo>
                  <a:pt x="1489716" y="559551"/>
                </a:lnTo>
                <a:lnTo>
                  <a:pt x="1517970" y="685475"/>
                </a:lnTo>
                <a:lnTo>
                  <a:pt x="1519159" y="690583"/>
                </a:lnTo>
                <a:lnTo>
                  <a:pt x="1520646" y="695580"/>
                </a:lnTo>
                <a:lnTo>
                  <a:pt x="1521985" y="700577"/>
                </a:lnTo>
                <a:lnTo>
                  <a:pt x="1522431" y="703131"/>
                </a:lnTo>
                <a:lnTo>
                  <a:pt x="1522728" y="705796"/>
                </a:lnTo>
                <a:lnTo>
                  <a:pt x="1523174" y="708350"/>
                </a:lnTo>
                <a:lnTo>
                  <a:pt x="1523323" y="710793"/>
                </a:lnTo>
                <a:lnTo>
                  <a:pt x="1523323" y="713347"/>
                </a:lnTo>
                <a:lnTo>
                  <a:pt x="1523026" y="715901"/>
                </a:lnTo>
                <a:lnTo>
                  <a:pt x="1522431" y="718566"/>
                </a:lnTo>
                <a:lnTo>
                  <a:pt x="1521836" y="721120"/>
                </a:lnTo>
                <a:lnTo>
                  <a:pt x="1520795" y="723563"/>
                </a:lnTo>
                <a:lnTo>
                  <a:pt x="1519457" y="726228"/>
                </a:lnTo>
                <a:lnTo>
                  <a:pt x="1521093" y="727450"/>
                </a:lnTo>
                <a:lnTo>
                  <a:pt x="1522580" y="728671"/>
                </a:lnTo>
                <a:lnTo>
                  <a:pt x="1523918" y="730115"/>
                </a:lnTo>
                <a:lnTo>
                  <a:pt x="1525108" y="731447"/>
                </a:lnTo>
                <a:lnTo>
                  <a:pt x="1526297" y="732891"/>
                </a:lnTo>
                <a:lnTo>
                  <a:pt x="1527338" y="734335"/>
                </a:lnTo>
                <a:lnTo>
                  <a:pt x="1528230" y="736000"/>
                </a:lnTo>
                <a:lnTo>
                  <a:pt x="1529123" y="737666"/>
                </a:lnTo>
                <a:lnTo>
                  <a:pt x="1530461" y="741108"/>
                </a:lnTo>
                <a:lnTo>
                  <a:pt x="1531502" y="744662"/>
                </a:lnTo>
                <a:lnTo>
                  <a:pt x="1532245" y="748326"/>
                </a:lnTo>
                <a:lnTo>
                  <a:pt x="1532989" y="752101"/>
                </a:lnTo>
                <a:lnTo>
                  <a:pt x="1547859" y="827167"/>
                </a:lnTo>
                <a:lnTo>
                  <a:pt x="1563027" y="903122"/>
                </a:lnTo>
                <a:lnTo>
                  <a:pt x="1564663" y="901345"/>
                </a:lnTo>
                <a:lnTo>
                  <a:pt x="1566001" y="899568"/>
                </a:lnTo>
                <a:lnTo>
                  <a:pt x="1567042" y="897791"/>
                </a:lnTo>
                <a:lnTo>
                  <a:pt x="1567934" y="895793"/>
                </a:lnTo>
                <a:lnTo>
                  <a:pt x="1568381" y="893793"/>
                </a:lnTo>
                <a:lnTo>
                  <a:pt x="1568678" y="891795"/>
                </a:lnTo>
                <a:lnTo>
                  <a:pt x="1569124" y="887575"/>
                </a:lnTo>
                <a:lnTo>
                  <a:pt x="1569422" y="883356"/>
                </a:lnTo>
                <a:lnTo>
                  <a:pt x="1569570" y="881357"/>
                </a:lnTo>
                <a:lnTo>
                  <a:pt x="1569867" y="879358"/>
                </a:lnTo>
                <a:lnTo>
                  <a:pt x="1570462" y="877470"/>
                </a:lnTo>
                <a:lnTo>
                  <a:pt x="1571057" y="875583"/>
                </a:lnTo>
                <a:lnTo>
                  <a:pt x="1571950" y="873806"/>
                </a:lnTo>
                <a:lnTo>
                  <a:pt x="1573139" y="872140"/>
                </a:lnTo>
                <a:lnTo>
                  <a:pt x="1577154" y="875471"/>
                </a:lnTo>
                <a:lnTo>
                  <a:pt x="1577154" y="875249"/>
                </a:lnTo>
                <a:lnTo>
                  <a:pt x="1573139" y="872140"/>
                </a:lnTo>
                <a:lnTo>
                  <a:pt x="1573882" y="853485"/>
                </a:lnTo>
                <a:lnTo>
                  <a:pt x="1574180" y="844268"/>
                </a:lnTo>
                <a:lnTo>
                  <a:pt x="1574626" y="835051"/>
                </a:lnTo>
                <a:lnTo>
                  <a:pt x="1575221" y="825835"/>
                </a:lnTo>
                <a:lnTo>
                  <a:pt x="1575964" y="816507"/>
                </a:lnTo>
                <a:lnTo>
                  <a:pt x="1577154" y="807402"/>
                </a:lnTo>
                <a:lnTo>
                  <a:pt x="1578046" y="802849"/>
                </a:lnTo>
                <a:lnTo>
                  <a:pt x="1578938" y="798296"/>
                </a:lnTo>
                <a:lnTo>
                  <a:pt x="1578789" y="797185"/>
                </a:lnTo>
                <a:lnTo>
                  <a:pt x="1578641" y="796075"/>
                </a:lnTo>
                <a:lnTo>
                  <a:pt x="1578789" y="794742"/>
                </a:lnTo>
                <a:lnTo>
                  <a:pt x="1579087" y="793410"/>
                </a:lnTo>
                <a:lnTo>
                  <a:pt x="1579979" y="790634"/>
                </a:lnTo>
                <a:lnTo>
                  <a:pt x="1581169" y="787414"/>
                </a:lnTo>
                <a:lnTo>
                  <a:pt x="1594998" y="645610"/>
                </a:lnTo>
                <a:lnTo>
                  <a:pt x="1596039" y="641391"/>
                </a:lnTo>
                <a:lnTo>
                  <a:pt x="1596783" y="637282"/>
                </a:lnTo>
                <a:lnTo>
                  <a:pt x="1598121" y="628954"/>
                </a:lnTo>
                <a:lnTo>
                  <a:pt x="1598865" y="620514"/>
                </a:lnTo>
                <a:lnTo>
                  <a:pt x="1599757" y="612075"/>
                </a:lnTo>
                <a:lnTo>
                  <a:pt x="1600054" y="603636"/>
                </a:lnTo>
                <a:lnTo>
                  <a:pt x="1600501" y="595085"/>
                </a:lnTo>
                <a:lnTo>
                  <a:pt x="1600946" y="578095"/>
                </a:lnTo>
                <a:lnTo>
                  <a:pt x="1601393" y="561217"/>
                </a:lnTo>
                <a:lnTo>
                  <a:pt x="1601987" y="552666"/>
                </a:lnTo>
                <a:lnTo>
                  <a:pt x="1602582" y="544227"/>
                </a:lnTo>
                <a:lnTo>
                  <a:pt x="1603474" y="535677"/>
                </a:lnTo>
                <a:lnTo>
                  <a:pt x="1604664" y="527348"/>
                </a:lnTo>
                <a:lnTo>
                  <a:pt x="1605556" y="523129"/>
                </a:lnTo>
                <a:lnTo>
                  <a:pt x="1606449" y="519020"/>
                </a:lnTo>
                <a:lnTo>
                  <a:pt x="1607192" y="514801"/>
                </a:lnTo>
                <a:lnTo>
                  <a:pt x="1608382" y="510692"/>
                </a:lnTo>
                <a:lnTo>
                  <a:pt x="1608828" y="508471"/>
                </a:lnTo>
                <a:lnTo>
                  <a:pt x="1609125" y="506250"/>
                </a:lnTo>
                <a:lnTo>
                  <a:pt x="1609274" y="503918"/>
                </a:lnTo>
                <a:lnTo>
                  <a:pt x="1609274" y="501586"/>
                </a:lnTo>
                <a:lnTo>
                  <a:pt x="1609274" y="496811"/>
                </a:lnTo>
                <a:lnTo>
                  <a:pt x="1609274" y="492258"/>
                </a:lnTo>
                <a:lnTo>
                  <a:pt x="1609423" y="490037"/>
                </a:lnTo>
                <a:lnTo>
                  <a:pt x="1609571" y="487706"/>
                </a:lnTo>
                <a:lnTo>
                  <a:pt x="1609869" y="485485"/>
                </a:lnTo>
                <a:lnTo>
                  <a:pt x="1610612" y="483264"/>
                </a:lnTo>
                <a:lnTo>
                  <a:pt x="1611356" y="481043"/>
                </a:lnTo>
                <a:lnTo>
                  <a:pt x="1612248" y="479044"/>
                </a:lnTo>
                <a:lnTo>
                  <a:pt x="1613735" y="476935"/>
                </a:lnTo>
                <a:lnTo>
                  <a:pt x="1615222" y="474936"/>
                </a:lnTo>
                <a:lnTo>
                  <a:pt x="1615519" y="466940"/>
                </a:lnTo>
                <a:lnTo>
                  <a:pt x="1615817" y="459722"/>
                </a:lnTo>
                <a:lnTo>
                  <a:pt x="1616709" y="453171"/>
                </a:lnTo>
                <a:lnTo>
                  <a:pt x="1617304" y="450284"/>
                </a:lnTo>
                <a:lnTo>
                  <a:pt x="1617750" y="447286"/>
                </a:lnTo>
                <a:lnTo>
                  <a:pt x="1618494" y="444731"/>
                </a:lnTo>
                <a:lnTo>
                  <a:pt x="1619237" y="442178"/>
                </a:lnTo>
                <a:lnTo>
                  <a:pt x="1620130" y="439735"/>
                </a:lnTo>
                <a:lnTo>
                  <a:pt x="1621022" y="437625"/>
                </a:lnTo>
                <a:lnTo>
                  <a:pt x="1622211" y="435404"/>
                </a:lnTo>
                <a:lnTo>
                  <a:pt x="1623401" y="433516"/>
                </a:lnTo>
                <a:lnTo>
                  <a:pt x="1624590" y="431739"/>
                </a:lnTo>
                <a:lnTo>
                  <a:pt x="1625929" y="430074"/>
                </a:lnTo>
                <a:lnTo>
                  <a:pt x="1627416" y="428519"/>
                </a:lnTo>
                <a:lnTo>
                  <a:pt x="1629052" y="427076"/>
                </a:lnTo>
                <a:lnTo>
                  <a:pt x="1630985" y="425854"/>
                </a:lnTo>
                <a:lnTo>
                  <a:pt x="1632769" y="424633"/>
                </a:lnTo>
                <a:lnTo>
                  <a:pt x="1634851" y="423522"/>
                </a:lnTo>
                <a:lnTo>
                  <a:pt x="1637082" y="422634"/>
                </a:lnTo>
                <a:lnTo>
                  <a:pt x="1639312" y="421746"/>
                </a:lnTo>
                <a:lnTo>
                  <a:pt x="1641840" y="420968"/>
                </a:lnTo>
                <a:lnTo>
                  <a:pt x="1644368" y="420413"/>
                </a:lnTo>
                <a:lnTo>
                  <a:pt x="1647045" y="419747"/>
                </a:lnTo>
                <a:lnTo>
                  <a:pt x="1650167" y="419191"/>
                </a:lnTo>
                <a:lnTo>
                  <a:pt x="1653142" y="418858"/>
                </a:lnTo>
                <a:lnTo>
                  <a:pt x="1656413" y="418636"/>
                </a:lnTo>
                <a:lnTo>
                  <a:pt x="1659833" y="418303"/>
                </a:lnTo>
                <a:lnTo>
                  <a:pt x="1667120" y="418081"/>
                </a:lnTo>
                <a:lnTo>
                  <a:pt x="1684221" y="417970"/>
                </a:lnTo>
                <a:lnTo>
                  <a:pt x="1701322" y="417970"/>
                </a:lnTo>
                <a:lnTo>
                  <a:pt x="1708459" y="419747"/>
                </a:lnTo>
                <a:lnTo>
                  <a:pt x="1710690" y="420746"/>
                </a:lnTo>
                <a:lnTo>
                  <a:pt x="1713069" y="421523"/>
                </a:lnTo>
                <a:lnTo>
                  <a:pt x="1715448" y="422190"/>
                </a:lnTo>
                <a:lnTo>
                  <a:pt x="1717679" y="422634"/>
                </a:lnTo>
                <a:lnTo>
                  <a:pt x="1720059" y="423078"/>
                </a:lnTo>
                <a:lnTo>
                  <a:pt x="1722289" y="423300"/>
                </a:lnTo>
                <a:lnTo>
                  <a:pt x="1724668" y="423522"/>
                </a:lnTo>
                <a:lnTo>
                  <a:pt x="1727048" y="423522"/>
                </a:lnTo>
                <a:lnTo>
                  <a:pt x="1731806" y="423522"/>
                </a:lnTo>
                <a:lnTo>
                  <a:pt x="1736564" y="423300"/>
                </a:lnTo>
                <a:lnTo>
                  <a:pt x="1741323" y="422856"/>
                </a:lnTo>
                <a:lnTo>
                  <a:pt x="1746082" y="422412"/>
                </a:lnTo>
                <a:lnTo>
                  <a:pt x="1750840" y="421856"/>
                </a:lnTo>
                <a:lnTo>
                  <a:pt x="1755748" y="421412"/>
                </a:lnTo>
                <a:lnTo>
                  <a:pt x="1760506" y="421079"/>
                </a:lnTo>
                <a:lnTo>
                  <a:pt x="1765413" y="421079"/>
                </a:lnTo>
                <a:lnTo>
                  <a:pt x="1767792" y="421301"/>
                </a:lnTo>
                <a:lnTo>
                  <a:pt x="1770172" y="421412"/>
                </a:lnTo>
                <a:lnTo>
                  <a:pt x="1772551" y="421634"/>
                </a:lnTo>
                <a:lnTo>
                  <a:pt x="1775079" y="422190"/>
                </a:lnTo>
                <a:lnTo>
                  <a:pt x="1777458" y="422634"/>
                </a:lnTo>
                <a:lnTo>
                  <a:pt x="1779837" y="423300"/>
                </a:lnTo>
                <a:lnTo>
                  <a:pt x="1782216" y="424077"/>
                </a:lnTo>
                <a:lnTo>
                  <a:pt x="1784596" y="424966"/>
                </a:lnTo>
                <a:lnTo>
                  <a:pt x="1785637" y="425299"/>
                </a:lnTo>
                <a:lnTo>
                  <a:pt x="1786678" y="425521"/>
                </a:lnTo>
                <a:lnTo>
                  <a:pt x="1787421" y="425632"/>
                </a:lnTo>
                <a:lnTo>
                  <a:pt x="1788165" y="425632"/>
                </a:lnTo>
                <a:lnTo>
                  <a:pt x="1789057" y="425632"/>
                </a:lnTo>
                <a:lnTo>
                  <a:pt x="1789652" y="425410"/>
                </a:lnTo>
                <a:lnTo>
                  <a:pt x="1790247" y="425188"/>
                </a:lnTo>
                <a:lnTo>
                  <a:pt x="1790841" y="424855"/>
                </a:lnTo>
                <a:lnTo>
                  <a:pt x="1791882" y="423744"/>
                </a:lnTo>
                <a:lnTo>
                  <a:pt x="1792775" y="422523"/>
                </a:lnTo>
                <a:lnTo>
                  <a:pt x="1793369" y="420968"/>
                </a:lnTo>
                <a:lnTo>
                  <a:pt x="1793964" y="419303"/>
                </a:lnTo>
                <a:lnTo>
                  <a:pt x="1794410" y="417637"/>
                </a:lnTo>
                <a:lnTo>
                  <a:pt x="1794708" y="415527"/>
                </a:lnTo>
                <a:lnTo>
                  <a:pt x="1795451" y="411641"/>
                </a:lnTo>
                <a:lnTo>
                  <a:pt x="1796046" y="407754"/>
                </a:lnTo>
                <a:lnTo>
                  <a:pt x="1796641" y="406088"/>
                </a:lnTo>
                <a:lnTo>
                  <a:pt x="1796938" y="404423"/>
                </a:lnTo>
                <a:lnTo>
                  <a:pt x="1797979" y="401202"/>
                </a:lnTo>
                <a:lnTo>
                  <a:pt x="1798723" y="397982"/>
                </a:lnTo>
                <a:lnTo>
                  <a:pt x="1799169" y="394651"/>
                </a:lnTo>
                <a:lnTo>
                  <a:pt x="1799466" y="391208"/>
                </a:lnTo>
                <a:lnTo>
                  <a:pt x="1800210" y="384435"/>
                </a:lnTo>
                <a:lnTo>
                  <a:pt x="1800359" y="380992"/>
                </a:lnTo>
                <a:lnTo>
                  <a:pt x="1800656" y="377550"/>
                </a:lnTo>
                <a:lnTo>
                  <a:pt x="1801251" y="374330"/>
                </a:lnTo>
                <a:lnTo>
                  <a:pt x="1801845" y="370998"/>
                </a:lnTo>
                <a:lnTo>
                  <a:pt x="1802886" y="367778"/>
                </a:lnTo>
                <a:lnTo>
                  <a:pt x="1804076" y="364669"/>
                </a:lnTo>
                <a:lnTo>
                  <a:pt x="1804969" y="363225"/>
                </a:lnTo>
                <a:lnTo>
                  <a:pt x="1805712" y="361782"/>
                </a:lnTo>
                <a:lnTo>
                  <a:pt x="1806753" y="360338"/>
                </a:lnTo>
                <a:lnTo>
                  <a:pt x="1807794" y="359006"/>
                </a:lnTo>
                <a:lnTo>
                  <a:pt x="1809132" y="357562"/>
                </a:lnTo>
                <a:lnTo>
                  <a:pt x="1810470" y="356229"/>
                </a:lnTo>
                <a:lnTo>
                  <a:pt x="1811957" y="354897"/>
                </a:lnTo>
                <a:lnTo>
                  <a:pt x="1813593" y="353787"/>
                </a:lnTo>
                <a:lnTo>
                  <a:pt x="1813742" y="350899"/>
                </a:lnTo>
                <a:lnTo>
                  <a:pt x="1813891" y="348345"/>
                </a:lnTo>
                <a:lnTo>
                  <a:pt x="1814485" y="346124"/>
                </a:lnTo>
                <a:lnTo>
                  <a:pt x="1814783" y="344126"/>
                </a:lnTo>
                <a:lnTo>
                  <a:pt x="1815377" y="342460"/>
                </a:lnTo>
                <a:lnTo>
                  <a:pt x="1816121" y="341017"/>
                </a:lnTo>
                <a:lnTo>
                  <a:pt x="1816865" y="339684"/>
                </a:lnTo>
                <a:lnTo>
                  <a:pt x="1817608" y="338684"/>
                </a:lnTo>
                <a:lnTo>
                  <a:pt x="1818649" y="337796"/>
                </a:lnTo>
                <a:lnTo>
                  <a:pt x="1819690" y="337130"/>
                </a:lnTo>
                <a:lnTo>
                  <a:pt x="1820731" y="336686"/>
                </a:lnTo>
                <a:lnTo>
                  <a:pt x="1821921" y="336464"/>
                </a:lnTo>
                <a:lnTo>
                  <a:pt x="1823110" y="336131"/>
                </a:lnTo>
                <a:lnTo>
                  <a:pt x="1824300" y="336131"/>
                </a:lnTo>
                <a:lnTo>
                  <a:pt x="1825638" y="336131"/>
                </a:lnTo>
                <a:lnTo>
                  <a:pt x="1826828" y="336241"/>
                </a:lnTo>
                <a:lnTo>
                  <a:pt x="1829653" y="336797"/>
                </a:lnTo>
                <a:lnTo>
                  <a:pt x="1832330" y="337574"/>
                </a:lnTo>
                <a:lnTo>
                  <a:pt x="1838129" y="339240"/>
                </a:lnTo>
                <a:lnTo>
                  <a:pt x="1840806" y="339795"/>
                </a:lnTo>
                <a:lnTo>
                  <a:pt x="1842293" y="340128"/>
                </a:lnTo>
                <a:lnTo>
                  <a:pt x="1843631" y="340239"/>
                </a:lnTo>
                <a:lnTo>
                  <a:pt x="1844821" y="340350"/>
                </a:lnTo>
                <a:lnTo>
                  <a:pt x="1846159" y="340239"/>
                </a:lnTo>
                <a:lnTo>
                  <a:pt x="1847349" y="340128"/>
                </a:lnTo>
                <a:lnTo>
                  <a:pt x="1848539" y="339795"/>
                </a:lnTo>
                <a:lnTo>
                  <a:pt x="1850025" y="338240"/>
                </a:lnTo>
                <a:lnTo>
                  <a:pt x="1851662" y="336797"/>
                </a:lnTo>
                <a:lnTo>
                  <a:pt x="1853446" y="335687"/>
                </a:lnTo>
                <a:lnTo>
                  <a:pt x="1855081" y="334798"/>
                </a:lnTo>
                <a:lnTo>
                  <a:pt x="1857015" y="334132"/>
                </a:lnTo>
                <a:lnTo>
                  <a:pt x="1858650" y="333465"/>
                </a:lnTo>
                <a:lnTo>
                  <a:pt x="1860584" y="333132"/>
                </a:lnTo>
                <a:lnTo>
                  <a:pt x="1862368" y="333021"/>
                </a:lnTo>
                <a:lnTo>
                  <a:pt x="1864301" y="332910"/>
                </a:lnTo>
                <a:lnTo>
                  <a:pt x="1866085" y="332910"/>
                </a:lnTo>
                <a:lnTo>
                  <a:pt x="1868168" y="333021"/>
                </a:lnTo>
                <a:lnTo>
                  <a:pt x="1870101" y="333243"/>
                </a:lnTo>
                <a:lnTo>
                  <a:pt x="1873967" y="333799"/>
                </a:lnTo>
                <a:lnTo>
                  <a:pt x="1877833" y="334576"/>
                </a:lnTo>
                <a:lnTo>
                  <a:pt x="1898503" y="340239"/>
                </a:lnTo>
                <a:lnTo>
                  <a:pt x="1897908" y="339462"/>
                </a:lnTo>
                <a:lnTo>
                  <a:pt x="1898652" y="335464"/>
                </a:lnTo>
                <a:lnTo>
                  <a:pt x="1899842" y="331578"/>
                </a:lnTo>
                <a:lnTo>
                  <a:pt x="1901180" y="328246"/>
                </a:lnTo>
                <a:lnTo>
                  <a:pt x="1902667" y="325137"/>
                </a:lnTo>
                <a:lnTo>
                  <a:pt x="1904302" y="322472"/>
                </a:lnTo>
                <a:lnTo>
                  <a:pt x="1905938" y="320140"/>
                </a:lnTo>
                <a:lnTo>
                  <a:pt x="1907871" y="317919"/>
                </a:lnTo>
                <a:lnTo>
                  <a:pt x="1909953" y="316143"/>
                </a:lnTo>
                <a:lnTo>
                  <a:pt x="1911886" y="314477"/>
                </a:lnTo>
                <a:lnTo>
                  <a:pt x="1914117" y="313256"/>
                </a:lnTo>
                <a:lnTo>
                  <a:pt x="1916496" y="312145"/>
                </a:lnTo>
                <a:lnTo>
                  <a:pt x="1918875" y="311257"/>
                </a:lnTo>
                <a:lnTo>
                  <a:pt x="1921255" y="310479"/>
                </a:lnTo>
                <a:lnTo>
                  <a:pt x="1923783" y="309924"/>
                </a:lnTo>
                <a:lnTo>
                  <a:pt x="1926311" y="309591"/>
                </a:lnTo>
                <a:lnTo>
                  <a:pt x="1928987" y="309369"/>
                </a:lnTo>
                <a:lnTo>
                  <a:pt x="1931813" y="309147"/>
                </a:lnTo>
                <a:lnTo>
                  <a:pt x="1934490" y="309147"/>
                </a:lnTo>
                <a:lnTo>
                  <a:pt x="1937166" y="309369"/>
                </a:lnTo>
                <a:lnTo>
                  <a:pt x="1939843" y="309480"/>
                </a:lnTo>
                <a:lnTo>
                  <a:pt x="1945494" y="309924"/>
                </a:lnTo>
                <a:lnTo>
                  <a:pt x="1951144" y="310479"/>
                </a:lnTo>
                <a:lnTo>
                  <a:pt x="1956498" y="310923"/>
                </a:lnTo>
                <a:lnTo>
                  <a:pt x="1961702" y="311368"/>
                </a:lnTo>
                <a:lnTo>
                  <a:pt x="1964379" y="311368"/>
                </a:lnTo>
                <a:lnTo>
                  <a:pt x="1966907" y="311368"/>
                </a:lnTo>
                <a:lnTo>
                  <a:pt x="1969286" y="311257"/>
                </a:lnTo>
                <a:lnTo>
                  <a:pt x="1971666" y="310923"/>
                </a:lnTo>
                <a:lnTo>
                  <a:pt x="1974193" y="310590"/>
                </a:lnTo>
                <a:lnTo>
                  <a:pt x="1977019" y="310368"/>
                </a:lnTo>
                <a:lnTo>
                  <a:pt x="1980142" y="310257"/>
                </a:lnTo>
                <a:lnTo>
                  <a:pt x="1983264" y="310257"/>
                </a:lnTo>
                <a:lnTo>
                  <a:pt x="1986536" y="310368"/>
                </a:lnTo>
                <a:lnTo>
                  <a:pt x="1990105" y="310590"/>
                </a:lnTo>
                <a:lnTo>
                  <a:pt x="1993525" y="310923"/>
                </a:lnTo>
                <a:lnTo>
                  <a:pt x="1997243" y="311368"/>
                </a:lnTo>
                <a:lnTo>
                  <a:pt x="2000811" y="311812"/>
                </a:lnTo>
                <a:lnTo>
                  <a:pt x="2004529" y="312478"/>
                </a:lnTo>
                <a:lnTo>
                  <a:pt x="2008247" y="313256"/>
                </a:lnTo>
                <a:lnTo>
                  <a:pt x="2011815" y="314144"/>
                </a:lnTo>
                <a:lnTo>
                  <a:pt x="2015533" y="315032"/>
                </a:lnTo>
                <a:lnTo>
                  <a:pt x="2019102" y="316031"/>
                </a:lnTo>
                <a:lnTo>
                  <a:pt x="2022522" y="317142"/>
                </a:lnTo>
                <a:lnTo>
                  <a:pt x="2025794" y="318474"/>
                </a:lnTo>
                <a:lnTo>
                  <a:pt x="2030998" y="316920"/>
                </a:lnTo>
                <a:lnTo>
                  <a:pt x="2033526" y="316253"/>
                </a:lnTo>
                <a:lnTo>
                  <a:pt x="2036054" y="315699"/>
                </a:lnTo>
                <a:lnTo>
                  <a:pt x="2038433" y="315254"/>
                </a:lnTo>
                <a:lnTo>
                  <a:pt x="2040813" y="315032"/>
                </a:lnTo>
                <a:lnTo>
                  <a:pt x="2043192" y="314921"/>
                </a:lnTo>
                <a:lnTo>
                  <a:pt x="2045423" y="315032"/>
                </a:lnTo>
                <a:lnTo>
                  <a:pt x="2046612" y="315254"/>
                </a:lnTo>
                <a:lnTo>
                  <a:pt x="2047504" y="315476"/>
                </a:lnTo>
                <a:lnTo>
                  <a:pt x="2048545" y="315921"/>
                </a:lnTo>
                <a:lnTo>
                  <a:pt x="2049586" y="316253"/>
                </a:lnTo>
                <a:lnTo>
                  <a:pt x="2050627" y="316809"/>
                </a:lnTo>
                <a:lnTo>
                  <a:pt x="2051668" y="317475"/>
                </a:lnTo>
                <a:lnTo>
                  <a:pt x="2052709" y="318030"/>
                </a:lnTo>
                <a:lnTo>
                  <a:pt x="2053452" y="318918"/>
                </a:lnTo>
                <a:lnTo>
                  <a:pt x="2054493" y="319807"/>
                </a:lnTo>
                <a:lnTo>
                  <a:pt x="2055386" y="320806"/>
                </a:lnTo>
                <a:lnTo>
                  <a:pt x="2056278" y="322028"/>
                </a:lnTo>
                <a:lnTo>
                  <a:pt x="2056873" y="323249"/>
                </a:lnTo>
                <a:lnTo>
                  <a:pt x="2058360" y="326136"/>
                </a:lnTo>
                <a:lnTo>
                  <a:pt x="2059847" y="329690"/>
                </a:lnTo>
                <a:lnTo>
                  <a:pt x="2060442" y="331022"/>
                </a:lnTo>
                <a:lnTo>
                  <a:pt x="2061036" y="332244"/>
                </a:lnTo>
                <a:lnTo>
                  <a:pt x="2061780" y="333354"/>
                </a:lnTo>
                <a:lnTo>
                  <a:pt x="2062672" y="334576"/>
                </a:lnTo>
                <a:lnTo>
                  <a:pt x="2063713" y="335575"/>
                </a:lnTo>
                <a:lnTo>
                  <a:pt x="2064754" y="336464"/>
                </a:lnTo>
                <a:lnTo>
                  <a:pt x="2065944" y="337352"/>
                </a:lnTo>
                <a:lnTo>
                  <a:pt x="2067282" y="338018"/>
                </a:lnTo>
                <a:lnTo>
                  <a:pt x="2068472" y="338684"/>
                </a:lnTo>
                <a:lnTo>
                  <a:pt x="2069959" y="339240"/>
                </a:lnTo>
                <a:lnTo>
                  <a:pt x="2071446" y="339684"/>
                </a:lnTo>
                <a:lnTo>
                  <a:pt x="2072933" y="340017"/>
                </a:lnTo>
                <a:lnTo>
                  <a:pt x="2074568" y="340128"/>
                </a:lnTo>
                <a:lnTo>
                  <a:pt x="2076205" y="340017"/>
                </a:lnTo>
                <a:lnTo>
                  <a:pt x="2077989" y="339795"/>
                </a:lnTo>
                <a:lnTo>
                  <a:pt x="2079624" y="339462"/>
                </a:lnTo>
                <a:lnTo>
                  <a:pt x="2081112" y="336575"/>
                </a:lnTo>
                <a:lnTo>
                  <a:pt x="2082599" y="334243"/>
                </a:lnTo>
                <a:lnTo>
                  <a:pt x="2084086" y="332466"/>
                </a:lnTo>
                <a:lnTo>
                  <a:pt x="2085424" y="331244"/>
                </a:lnTo>
                <a:lnTo>
                  <a:pt x="2086019" y="330800"/>
                </a:lnTo>
                <a:lnTo>
                  <a:pt x="2086762" y="330578"/>
                </a:lnTo>
                <a:lnTo>
                  <a:pt x="2087208" y="330356"/>
                </a:lnTo>
                <a:lnTo>
                  <a:pt x="2087803" y="330245"/>
                </a:lnTo>
                <a:lnTo>
                  <a:pt x="2088398" y="330245"/>
                </a:lnTo>
                <a:lnTo>
                  <a:pt x="2088993" y="330356"/>
                </a:lnTo>
                <a:lnTo>
                  <a:pt x="2089439" y="330578"/>
                </a:lnTo>
                <a:lnTo>
                  <a:pt x="2089885" y="330800"/>
                </a:lnTo>
                <a:lnTo>
                  <a:pt x="2090926" y="331578"/>
                </a:lnTo>
                <a:lnTo>
                  <a:pt x="2091818" y="332577"/>
                </a:lnTo>
                <a:lnTo>
                  <a:pt x="2092710" y="333910"/>
                </a:lnTo>
                <a:lnTo>
                  <a:pt x="2093454" y="335464"/>
                </a:lnTo>
                <a:lnTo>
                  <a:pt x="2095090" y="338684"/>
                </a:lnTo>
                <a:lnTo>
                  <a:pt x="2096279" y="342349"/>
                </a:lnTo>
                <a:lnTo>
                  <a:pt x="2099253" y="351344"/>
                </a:lnTo>
                <a:lnTo>
                  <a:pt x="2102228" y="360338"/>
                </a:lnTo>
                <a:lnTo>
                  <a:pt x="2104904" y="369333"/>
                </a:lnTo>
                <a:lnTo>
                  <a:pt x="2107432" y="378327"/>
                </a:lnTo>
                <a:lnTo>
                  <a:pt x="2109811" y="387433"/>
                </a:lnTo>
                <a:lnTo>
                  <a:pt x="2112191" y="396538"/>
                </a:lnTo>
                <a:lnTo>
                  <a:pt x="2114272" y="405644"/>
                </a:lnTo>
                <a:lnTo>
                  <a:pt x="2116206" y="414972"/>
                </a:lnTo>
                <a:lnTo>
                  <a:pt x="2117990" y="424188"/>
                </a:lnTo>
                <a:lnTo>
                  <a:pt x="2119477" y="433405"/>
                </a:lnTo>
                <a:lnTo>
                  <a:pt x="2120816" y="442622"/>
                </a:lnTo>
                <a:lnTo>
                  <a:pt x="2122005" y="452061"/>
                </a:lnTo>
                <a:lnTo>
                  <a:pt x="2122897" y="461388"/>
                </a:lnTo>
                <a:lnTo>
                  <a:pt x="2123641" y="470716"/>
                </a:lnTo>
                <a:lnTo>
                  <a:pt x="2124236" y="480266"/>
                </a:lnTo>
                <a:lnTo>
                  <a:pt x="2124385" y="489705"/>
                </a:lnTo>
                <a:lnTo>
                  <a:pt x="2128251" y="512690"/>
                </a:lnTo>
                <a:lnTo>
                  <a:pt x="2130184" y="524239"/>
                </a:lnTo>
                <a:lnTo>
                  <a:pt x="2131820" y="535677"/>
                </a:lnTo>
                <a:lnTo>
                  <a:pt x="2133307" y="547225"/>
                </a:lnTo>
                <a:lnTo>
                  <a:pt x="2134942" y="558663"/>
                </a:lnTo>
                <a:lnTo>
                  <a:pt x="2136132" y="570212"/>
                </a:lnTo>
                <a:lnTo>
                  <a:pt x="2137321" y="581649"/>
                </a:lnTo>
                <a:lnTo>
                  <a:pt x="2138065" y="593309"/>
                </a:lnTo>
                <a:lnTo>
                  <a:pt x="2138957" y="604857"/>
                </a:lnTo>
                <a:lnTo>
                  <a:pt x="2139404" y="616406"/>
                </a:lnTo>
                <a:lnTo>
                  <a:pt x="2139701" y="628066"/>
                </a:lnTo>
                <a:lnTo>
                  <a:pt x="2139701" y="639503"/>
                </a:lnTo>
                <a:lnTo>
                  <a:pt x="2139404" y="651163"/>
                </a:lnTo>
                <a:lnTo>
                  <a:pt x="2138957" y="662822"/>
                </a:lnTo>
                <a:lnTo>
                  <a:pt x="2137917" y="674482"/>
                </a:lnTo>
                <a:lnTo>
                  <a:pt x="2159925" y="979409"/>
                </a:lnTo>
                <a:lnTo>
                  <a:pt x="2162155" y="988625"/>
                </a:lnTo>
                <a:lnTo>
                  <a:pt x="2164237" y="997842"/>
                </a:lnTo>
                <a:lnTo>
                  <a:pt x="2165872" y="1007281"/>
                </a:lnTo>
                <a:lnTo>
                  <a:pt x="2167657" y="1016609"/>
                </a:lnTo>
                <a:lnTo>
                  <a:pt x="2168996" y="1025936"/>
                </a:lnTo>
                <a:lnTo>
                  <a:pt x="2170185" y="1035264"/>
                </a:lnTo>
                <a:lnTo>
                  <a:pt x="2171375" y="1044702"/>
                </a:lnTo>
                <a:lnTo>
                  <a:pt x="2172267" y="1054141"/>
                </a:lnTo>
                <a:lnTo>
                  <a:pt x="2172862" y="1063469"/>
                </a:lnTo>
                <a:lnTo>
                  <a:pt x="2173605" y="1072797"/>
                </a:lnTo>
                <a:lnTo>
                  <a:pt x="2173903" y="1082347"/>
                </a:lnTo>
                <a:lnTo>
                  <a:pt x="2174200" y="1091785"/>
                </a:lnTo>
                <a:lnTo>
                  <a:pt x="2174200" y="1101224"/>
                </a:lnTo>
                <a:lnTo>
                  <a:pt x="2174200" y="1110663"/>
                </a:lnTo>
                <a:lnTo>
                  <a:pt x="2174051" y="1120213"/>
                </a:lnTo>
                <a:lnTo>
                  <a:pt x="2173903" y="1129651"/>
                </a:lnTo>
                <a:lnTo>
                  <a:pt x="2174200" y="1130206"/>
                </a:lnTo>
                <a:lnTo>
                  <a:pt x="2174497" y="1130651"/>
                </a:lnTo>
                <a:lnTo>
                  <a:pt x="2174795" y="1131428"/>
                </a:lnTo>
                <a:lnTo>
                  <a:pt x="2174944" y="1132205"/>
                </a:lnTo>
                <a:lnTo>
                  <a:pt x="2174795" y="1133093"/>
                </a:lnTo>
                <a:lnTo>
                  <a:pt x="2174497" y="1134093"/>
                </a:lnTo>
                <a:lnTo>
                  <a:pt x="2174200" y="1135204"/>
                </a:lnTo>
                <a:lnTo>
                  <a:pt x="2173754" y="1136647"/>
                </a:lnTo>
                <a:lnTo>
                  <a:pt x="2174051" y="1139645"/>
                </a:lnTo>
                <a:lnTo>
                  <a:pt x="2174349" y="1142754"/>
                </a:lnTo>
                <a:lnTo>
                  <a:pt x="2175538" y="1144864"/>
                </a:lnTo>
                <a:lnTo>
                  <a:pt x="2176728" y="1146974"/>
                </a:lnTo>
                <a:lnTo>
                  <a:pt x="2177769" y="1149195"/>
                </a:lnTo>
                <a:lnTo>
                  <a:pt x="2178513" y="1151305"/>
                </a:lnTo>
                <a:lnTo>
                  <a:pt x="2179107" y="1153526"/>
                </a:lnTo>
                <a:lnTo>
                  <a:pt x="2179702" y="1155746"/>
                </a:lnTo>
                <a:lnTo>
                  <a:pt x="2180000" y="1158079"/>
                </a:lnTo>
                <a:lnTo>
                  <a:pt x="2180297" y="1160299"/>
                </a:lnTo>
                <a:lnTo>
                  <a:pt x="2180743" y="1164852"/>
                </a:lnTo>
                <a:lnTo>
                  <a:pt x="2180743" y="1169516"/>
                </a:lnTo>
                <a:lnTo>
                  <a:pt x="2180297" y="1178955"/>
                </a:lnTo>
                <a:lnTo>
                  <a:pt x="2182230" y="1181953"/>
                </a:lnTo>
                <a:lnTo>
                  <a:pt x="2183866" y="1184285"/>
                </a:lnTo>
                <a:lnTo>
                  <a:pt x="2184758" y="1185062"/>
                </a:lnTo>
                <a:lnTo>
                  <a:pt x="2185353" y="1185728"/>
                </a:lnTo>
                <a:lnTo>
                  <a:pt x="2185948" y="1186173"/>
                </a:lnTo>
                <a:lnTo>
                  <a:pt x="2186542" y="1186506"/>
                </a:lnTo>
                <a:lnTo>
                  <a:pt x="2187137" y="1186617"/>
                </a:lnTo>
                <a:lnTo>
                  <a:pt x="2187584" y="1186617"/>
                </a:lnTo>
                <a:lnTo>
                  <a:pt x="2188178" y="1186506"/>
                </a:lnTo>
                <a:lnTo>
                  <a:pt x="2188476" y="1186284"/>
                </a:lnTo>
                <a:lnTo>
                  <a:pt x="2188773" y="1186062"/>
                </a:lnTo>
                <a:lnTo>
                  <a:pt x="2189368" y="1185506"/>
                </a:lnTo>
                <a:lnTo>
                  <a:pt x="2189814" y="1184507"/>
                </a:lnTo>
                <a:lnTo>
                  <a:pt x="2190409" y="1183063"/>
                </a:lnTo>
                <a:lnTo>
                  <a:pt x="2190706" y="1181731"/>
                </a:lnTo>
                <a:lnTo>
                  <a:pt x="2191153" y="1178733"/>
                </a:lnTo>
                <a:lnTo>
                  <a:pt x="2191450" y="1174735"/>
                </a:lnTo>
                <a:lnTo>
                  <a:pt x="2194573" y="1165852"/>
                </a:lnTo>
                <a:lnTo>
                  <a:pt x="2197398" y="1157079"/>
                </a:lnTo>
                <a:lnTo>
                  <a:pt x="2200223" y="1148196"/>
                </a:lnTo>
                <a:lnTo>
                  <a:pt x="2202900" y="1139312"/>
                </a:lnTo>
                <a:lnTo>
                  <a:pt x="2205428" y="1130318"/>
                </a:lnTo>
                <a:lnTo>
                  <a:pt x="2207807" y="1121323"/>
                </a:lnTo>
                <a:lnTo>
                  <a:pt x="2210038" y="1112329"/>
                </a:lnTo>
                <a:lnTo>
                  <a:pt x="2211971" y="1103334"/>
                </a:lnTo>
                <a:lnTo>
                  <a:pt x="2214053" y="1094228"/>
                </a:lnTo>
                <a:lnTo>
                  <a:pt x="2215837" y="1085122"/>
                </a:lnTo>
                <a:lnTo>
                  <a:pt x="2217473" y="1076017"/>
                </a:lnTo>
                <a:lnTo>
                  <a:pt x="2218811" y="1066800"/>
                </a:lnTo>
                <a:lnTo>
                  <a:pt x="2220149" y="1057584"/>
                </a:lnTo>
                <a:lnTo>
                  <a:pt x="2221190" y="1048256"/>
                </a:lnTo>
                <a:lnTo>
                  <a:pt x="2222083" y="1039039"/>
                </a:lnTo>
                <a:lnTo>
                  <a:pt x="2222677" y="1029601"/>
                </a:lnTo>
                <a:lnTo>
                  <a:pt x="2223124" y="1015498"/>
                </a:lnTo>
                <a:lnTo>
                  <a:pt x="2223273" y="1001284"/>
                </a:lnTo>
                <a:lnTo>
                  <a:pt x="2223421" y="998175"/>
                </a:lnTo>
                <a:lnTo>
                  <a:pt x="2223570" y="994955"/>
                </a:lnTo>
                <a:lnTo>
                  <a:pt x="2223867" y="991957"/>
                </a:lnTo>
                <a:lnTo>
                  <a:pt x="2224462" y="988959"/>
                </a:lnTo>
                <a:lnTo>
                  <a:pt x="2224908" y="986182"/>
                </a:lnTo>
                <a:lnTo>
                  <a:pt x="2225800" y="983517"/>
                </a:lnTo>
                <a:lnTo>
                  <a:pt x="2226990" y="981186"/>
                </a:lnTo>
                <a:lnTo>
                  <a:pt x="2228180" y="978965"/>
                </a:lnTo>
                <a:lnTo>
                  <a:pt x="2228923" y="977965"/>
                </a:lnTo>
                <a:lnTo>
                  <a:pt x="2229667" y="977077"/>
                </a:lnTo>
                <a:lnTo>
                  <a:pt x="2230559" y="976188"/>
                </a:lnTo>
                <a:lnTo>
                  <a:pt x="2231600" y="975411"/>
                </a:lnTo>
                <a:lnTo>
                  <a:pt x="2232492" y="974745"/>
                </a:lnTo>
                <a:lnTo>
                  <a:pt x="2233533" y="974078"/>
                </a:lnTo>
                <a:lnTo>
                  <a:pt x="2234722" y="973523"/>
                </a:lnTo>
                <a:lnTo>
                  <a:pt x="2235912" y="973190"/>
                </a:lnTo>
                <a:lnTo>
                  <a:pt x="2237250" y="972746"/>
                </a:lnTo>
                <a:lnTo>
                  <a:pt x="2238589" y="972524"/>
                </a:lnTo>
                <a:lnTo>
                  <a:pt x="2240225" y="972413"/>
                </a:lnTo>
                <a:lnTo>
                  <a:pt x="2241712" y="972413"/>
                </a:lnTo>
                <a:lnTo>
                  <a:pt x="2243347" y="972413"/>
                </a:lnTo>
                <a:lnTo>
                  <a:pt x="2245132" y="972524"/>
                </a:lnTo>
                <a:lnTo>
                  <a:pt x="2246916" y="972968"/>
                </a:lnTo>
                <a:lnTo>
                  <a:pt x="2248850" y="973301"/>
                </a:lnTo>
                <a:lnTo>
                  <a:pt x="2254500" y="974745"/>
                </a:lnTo>
                <a:lnTo>
                  <a:pt x="2257326" y="975411"/>
                </a:lnTo>
                <a:lnTo>
                  <a:pt x="2260151" y="976299"/>
                </a:lnTo>
                <a:lnTo>
                  <a:pt x="2262976" y="977410"/>
                </a:lnTo>
                <a:lnTo>
                  <a:pt x="2265653" y="978520"/>
                </a:lnTo>
                <a:lnTo>
                  <a:pt x="2268032" y="979853"/>
                </a:lnTo>
                <a:lnTo>
                  <a:pt x="2269222" y="980630"/>
                </a:lnTo>
                <a:lnTo>
                  <a:pt x="2270263" y="981518"/>
                </a:lnTo>
                <a:lnTo>
                  <a:pt x="2271453" y="982407"/>
                </a:lnTo>
                <a:lnTo>
                  <a:pt x="2272196" y="983295"/>
                </a:lnTo>
                <a:lnTo>
                  <a:pt x="2273088" y="984295"/>
                </a:lnTo>
                <a:lnTo>
                  <a:pt x="2273980" y="985516"/>
                </a:lnTo>
                <a:lnTo>
                  <a:pt x="2274575" y="986738"/>
                </a:lnTo>
                <a:lnTo>
                  <a:pt x="2275319" y="987959"/>
                </a:lnTo>
                <a:lnTo>
                  <a:pt x="2275765" y="989292"/>
                </a:lnTo>
                <a:lnTo>
                  <a:pt x="2276063" y="990735"/>
                </a:lnTo>
                <a:lnTo>
                  <a:pt x="2276508" y="992290"/>
                </a:lnTo>
                <a:lnTo>
                  <a:pt x="2276657" y="993956"/>
                </a:lnTo>
                <a:lnTo>
                  <a:pt x="2276657" y="995621"/>
                </a:lnTo>
                <a:lnTo>
                  <a:pt x="2276508" y="997509"/>
                </a:lnTo>
                <a:lnTo>
                  <a:pt x="2276360" y="999396"/>
                </a:lnTo>
                <a:lnTo>
                  <a:pt x="2275914" y="1001395"/>
                </a:lnTo>
                <a:lnTo>
                  <a:pt x="2275319" y="1003617"/>
                </a:lnTo>
                <a:lnTo>
                  <a:pt x="2274575" y="1005948"/>
                </a:lnTo>
                <a:lnTo>
                  <a:pt x="2274129" y="1007947"/>
                </a:lnTo>
                <a:lnTo>
                  <a:pt x="2273534" y="1010168"/>
                </a:lnTo>
                <a:lnTo>
                  <a:pt x="2273237" y="1012167"/>
                </a:lnTo>
                <a:lnTo>
                  <a:pt x="2272939" y="1014276"/>
                </a:lnTo>
                <a:lnTo>
                  <a:pt x="2272791" y="1016387"/>
                </a:lnTo>
                <a:lnTo>
                  <a:pt x="2272791" y="1018385"/>
                </a:lnTo>
                <a:lnTo>
                  <a:pt x="2273088" y="1022605"/>
                </a:lnTo>
                <a:lnTo>
                  <a:pt x="2273534" y="1026714"/>
                </a:lnTo>
                <a:lnTo>
                  <a:pt x="2274278" y="1030822"/>
                </a:lnTo>
                <a:lnTo>
                  <a:pt x="2275319" y="1034819"/>
                </a:lnTo>
                <a:lnTo>
                  <a:pt x="2276063" y="1039039"/>
                </a:lnTo>
                <a:lnTo>
                  <a:pt x="2278144" y="1047257"/>
                </a:lnTo>
                <a:lnTo>
                  <a:pt x="2279036" y="1051254"/>
                </a:lnTo>
                <a:lnTo>
                  <a:pt x="2279631" y="1055474"/>
                </a:lnTo>
                <a:lnTo>
                  <a:pt x="2280226" y="1059694"/>
                </a:lnTo>
                <a:lnTo>
                  <a:pt x="2280375" y="1063802"/>
                </a:lnTo>
                <a:lnTo>
                  <a:pt x="2280226" y="1065912"/>
                </a:lnTo>
                <a:lnTo>
                  <a:pt x="2280077" y="1068022"/>
                </a:lnTo>
                <a:lnTo>
                  <a:pt x="2279631" y="1070132"/>
                </a:lnTo>
                <a:lnTo>
                  <a:pt x="2279185" y="1072352"/>
                </a:lnTo>
                <a:lnTo>
                  <a:pt x="2279036" y="1090008"/>
                </a:lnTo>
                <a:lnTo>
                  <a:pt x="2278888" y="1107887"/>
                </a:lnTo>
                <a:lnTo>
                  <a:pt x="2278888" y="1150527"/>
                </a:lnTo>
                <a:lnTo>
                  <a:pt x="2279929" y="1170627"/>
                </a:lnTo>
                <a:lnTo>
                  <a:pt x="2281713" y="1177623"/>
                </a:lnTo>
                <a:lnTo>
                  <a:pt x="2283200" y="1184840"/>
                </a:lnTo>
                <a:lnTo>
                  <a:pt x="2284390" y="1191947"/>
                </a:lnTo>
                <a:lnTo>
                  <a:pt x="2285282" y="1199165"/>
                </a:lnTo>
                <a:lnTo>
                  <a:pt x="2286026" y="1206272"/>
                </a:lnTo>
                <a:lnTo>
                  <a:pt x="2286323" y="1213490"/>
                </a:lnTo>
                <a:lnTo>
                  <a:pt x="2286620" y="1220707"/>
                </a:lnTo>
                <a:lnTo>
                  <a:pt x="2286620" y="1227925"/>
                </a:lnTo>
                <a:lnTo>
                  <a:pt x="2286323" y="1242361"/>
                </a:lnTo>
                <a:lnTo>
                  <a:pt x="2286026" y="1256797"/>
                </a:lnTo>
                <a:lnTo>
                  <a:pt x="2285430" y="1271344"/>
                </a:lnTo>
                <a:lnTo>
                  <a:pt x="2285430" y="1278561"/>
                </a:lnTo>
                <a:lnTo>
                  <a:pt x="2285579" y="1285779"/>
                </a:lnTo>
                <a:lnTo>
                  <a:pt x="2286323" y="1296440"/>
                </a:lnTo>
                <a:lnTo>
                  <a:pt x="2286918" y="1307100"/>
                </a:lnTo>
                <a:lnTo>
                  <a:pt x="2287364" y="1317538"/>
                </a:lnTo>
                <a:lnTo>
                  <a:pt x="2287661" y="1328198"/>
                </a:lnTo>
                <a:lnTo>
                  <a:pt x="2287513" y="1338858"/>
                </a:lnTo>
                <a:lnTo>
                  <a:pt x="2287215" y="1349518"/>
                </a:lnTo>
                <a:lnTo>
                  <a:pt x="2286471" y="1360068"/>
                </a:lnTo>
                <a:lnTo>
                  <a:pt x="2286026" y="1365398"/>
                </a:lnTo>
                <a:lnTo>
                  <a:pt x="2285430" y="1370728"/>
                </a:lnTo>
                <a:lnTo>
                  <a:pt x="2286026" y="1477219"/>
                </a:lnTo>
                <a:lnTo>
                  <a:pt x="2286323" y="1489878"/>
                </a:lnTo>
                <a:lnTo>
                  <a:pt x="2286620" y="1502426"/>
                </a:lnTo>
                <a:lnTo>
                  <a:pt x="2286918" y="1527633"/>
                </a:lnTo>
                <a:lnTo>
                  <a:pt x="2286769" y="1552840"/>
                </a:lnTo>
                <a:lnTo>
                  <a:pt x="2286471" y="1578047"/>
                </a:lnTo>
                <a:lnTo>
                  <a:pt x="2285579" y="1603254"/>
                </a:lnTo>
                <a:lnTo>
                  <a:pt x="2284538" y="1628350"/>
                </a:lnTo>
                <a:lnTo>
                  <a:pt x="2283200" y="1653335"/>
                </a:lnTo>
                <a:lnTo>
                  <a:pt x="2281713" y="1678431"/>
                </a:lnTo>
                <a:lnTo>
                  <a:pt x="2279929" y="1703638"/>
                </a:lnTo>
                <a:lnTo>
                  <a:pt x="2277847" y="1728734"/>
                </a:lnTo>
                <a:lnTo>
                  <a:pt x="2275467" y="1753608"/>
                </a:lnTo>
                <a:lnTo>
                  <a:pt x="2273088" y="1778704"/>
                </a:lnTo>
                <a:lnTo>
                  <a:pt x="2270560" y="1803800"/>
                </a:lnTo>
                <a:lnTo>
                  <a:pt x="2267884" y="1828896"/>
                </a:lnTo>
                <a:lnTo>
                  <a:pt x="2262233" y="1878865"/>
                </a:lnTo>
                <a:lnTo>
                  <a:pt x="2260746" y="1892080"/>
                </a:lnTo>
                <a:lnTo>
                  <a:pt x="2259407" y="1905183"/>
                </a:lnTo>
                <a:lnTo>
                  <a:pt x="2256582" y="1931500"/>
                </a:lnTo>
                <a:lnTo>
                  <a:pt x="2257177" y="1936497"/>
                </a:lnTo>
                <a:lnTo>
                  <a:pt x="2257623" y="1941272"/>
                </a:lnTo>
                <a:lnTo>
                  <a:pt x="2257920" y="1946158"/>
                </a:lnTo>
                <a:lnTo>
                  <a:pt x="2257772" y="1950933"/>
                </a:lnTo>
                <a:lnTo>
                  <a:pt x="2257623" y="1953154"/>
                </a:lnTo>
                <a:lnTo>
                  <a:pt x="2257326" y="1955597"/>
                </a:lnTo>
                <a:lnTo>
                  <a:pt x="2256731" y="1957929"/>
                </a:lnTo>
                <a:lnTo>
                  <a:pt x="2256136" y="1960261"/>
                </a:lnTo>
                <a:lnTo>
                  <a:pt x="2255393" y="1962593"/>
                </a:lnTo>
                <a:lnTo>
                  <a:pt x="2254500" y="1964814"/>
                </a:lnTo>
                <a:lnTo>
                  <a:pt x="2253459" y="1967145"/>
                </a:lnTo>
                <a:lnTo>
                  <a:pt x="2252121" y="1969255"/>
                </a:lnTo>
                <a:lnTo>
                  <a:pt x="2250337" y="1986023"/>
                </a:lnTo>
                <a:lnTo>
                  <a:pt x="2248850" y="2002790"/>
                </a:lnTo>
                <a:lnTo>
                  <a:pt x="2247660" y="2019558"/>
                </a:lnTo>
                <a:lnTo>
                  <a:pt x="2246470" y="2036215"/>
                </a:lnTo>
                <a:lnTo>
                  <a:pt x="2244388" y="2069861"/>
                </a:lnTo>
                <a:lnTo>
                  <a:pt x="2242455" y="2103396"/>
                </a:lnTo>
                <a:lnTo>
                  <a:pt x="2240374" y="2136932"/>
                </a:lnTo>
                <a:lnTo>
                  <a:pt x="2239184" y="2153811"/>
                </a:lnTo>
                <a:lnTo>
                  <a:pt x="2237846" y="2170467"/>
                </a:lnTo>
                <a:lnTo>
                  <a:pt x="2236358" y="2187235"/>
                </a:lnTo>
                <a:lnTo>
                  <a:pt x="2234574" y="2203891"/>
                </a:lnTo>
                <a:lnTo>
                  <a:pt x="2232492" y="2220659"/>
                </a:lnTo>
                <a:lnTo>
                  <a:pt x="2230113" y="2237315"/>
                </a:lnTo>
                <a:lnTo>
                  <a:pt x="2229667" y="2246088"/>
                </a:lnTo>
                <a:lnTo>
                  <a:pt x="2229221" y="2254749"/>
                </a:lnTo>
                <a:lnTo>
                  <a:pt x="2228626" y="2263522"/>
                </a:lnTo>
                <a:lnTo>
                  <a:pt x="2227733" y="2272294"/>
                </a:lnTo>
                <a:lnTo>
                  <a:pt x="2226990" y="2280845"/>
                </a:lnTo>
                <a:lnTo>
                  <a:pt x="2225949" y="2289617"/>
                </a:lnTo>
                <a:lnTo>
                  <a:pt x="2224908" y="2298278"/>
                </a:lnTo>
                <a:lnTo>
                  <a:pt x="2223718" y="2306829"/>
                </a:lnTo>
                <a:lnTo>
                  <a:pt x="2222380" y="2315491"/>
                </a:lnTo>
                <a:lnTo>
                  <a:pt x="2221042" y="2324041"/>
                </a:lnTo>
                <a:lnTo>
                  <a:pt x="2219258" y="2332702"/>
                </a:lnTo>
                <a:lnTo>
                  <a:pt x="2217621" y="2341253"/>
                </a:lnTo>
                <a:lnTo>
                  <a:pt x="2215986" y="2349803"/>
                </a:lnTo>
                <a:lnTo>
                  <a:pt x="2213904" y="2358353"/>
                </a:lnTo>
                <a:lnTo>
                  <a:pt x="2211822" y="2366904"/>
                </a:lnTo>
                <a:lnTo>
                  <a:pt x="2209592" y="2375343"/>
                </a:lnTo>
                <a:lnTo>
                  <a:pt x="2210484" y="2380229"/>
                </a:lnTo>
                <a:lnTo>
                  <a:pt x="2211079" y="2385337"/>
                </a:lnTo>
                <a:lnTo>
                  <a:pt x="2211376" y="2390334"/>
                </a:lnTo>
                <a:lnTo>
                  <a:pt x="2211376" y="2395220"/>
                </a:lnTo>
                <a:lnTo>
                  <a:pt x="2211079" y="2400106"/>
                </a:lnTo>
                <a:lnTo>
                  <a:pt x="2210484" y="2405103"/>
                </a:lnTo>
                <a:lnTo>
                  <a:pt x="2209443" y="2409989"/>
                </a:lnTo>
                <a:lnTo>
                  <a:pt x="2208105" y="2414986"/>
                </a:lnTo>
                <a:lnTo>
                  <a:pt x="2208551" y="2418539"/>
                </a:lnTo>
                <a:lnTo>
                  <a:pt x="2208848" y="2422204"/>
                </a:lnTo>
                <a:lnTo>
                  <a:pt x="2208997" y="2425757"/>
                </a:lnTo>
                <a:lnTo>
                  <a:pt x="2208997" y="2429421"/>
                </a:lnTo>
                <a:lnTo>
                  <a:pt x="2208848" y="2432975"/>
                </a:lnTo>
                <a:lnTo>
                  <a:pt x="2208699" y="2436529"/>
                </a:lnTo>
                <a:lnTo>
                  <a:pt x="2208551" y="2440082"/>
                </a:lnTo>
                <a:lnTo>
                  <a:pt x="2207956" y="2443635"/>
                </a:lnTo>
                <a:lnTo>
                  <a:pt x="2207510" y="2447078"/>
                </a:lnTo>
                <a:lnTo>
                  <a:pt x="2206915" y="2450520"/>
                </a:lnTo>
                <a:lnTo>
                  <a:pt x="2205428" y="2457516"/>
                </a:lnTo>
                <a:lnTo>
                  <a:pt x="2203495" y="2464512"/>
                </a:lnTo>
                <a:lnTo>
                  <a:pt x="2201413" y="2471396"/>
                </a:lnTo>
                <a:lnTo>
                  <a:pt x="2193085" y="2474727"/>
                </a:lnTo>
                <a:lnTo>
                  <a:pt x="2194722" y="2474505"/>
                </a:lnTo>
                <a:lnTo>
                  <a:pt x="2196654" y="2473839"/>
                </a:lnTo>
                <a:lnTo>
                  <a:pt x="2198885" y="2472840"/>
                </a:lnTo>
                <a:lnTo>
                  <a:pt x="2201413" y="2471396"/>
                </a:lnTo>
                <a:lnTo>
                  <a:pt x="2200372" y="2475838"/>
                </a:lnTo>
                <a:lnTo>
                  <a:pt x="2199331" y="2480280"/>
                </a:lnTo>
                <a:lnTo>
                  <a:pt x="2198141" y="2484500"/>
                </a:lnTo>
                <a:lnTo>
                  <a:pt x="2196952" y="2488497"/>
                </a:lnTo>
                <a:lnTo>
                  <a:pt x="2195613" y="2492495"/>
                </a:lnTo>
                <a:lnTo>
                  <a:pt x="2194275" y="2496159"/>
                </a:lnTo>
                <a:lnTo>
                  <a:pt x="2192639" y="2499823"/>
                </a:lnTo>
                <a:lnTo>
                  <a:pt x="2191004" y="2503266"/>
                </a:lnTo>
                <a:lnTo>
                  <a:pt x="2189368" y="2506486"/>
                </a:lnTo>
                <a:lnTo>
                  <a:pt x="2187435" y="2509706"/>
                </a:lnTo>
                <a:lnTo>
                  <a:pt x="2185650" y="2512705"/>
                </a:lnTo>
                <a:lnTo>
                  <a:pt x="2183569" y="2515592"/>
                </a:lnTo>
                <a:lnTo>
                  <a:pt x="2181338" y="2518368"/>
                </a:lnTo>
                <a:lnTo>
                  <a:pt x="2179107" y="2520922"/>
                </a:lnTo>
                <a:lnTo>
                  <a:pt x="2176728" y="2523365"/>
                </a:lnTo>
                <a:lnTo>
                  <a:pt x="2174349" y="2525808"/>
                </a:lnTo>
                <a:lnTo>
                  <a:pt x="2171821" y="2527918"/>
                </a:lnTo>
                <a:lnTo>
                  <a:pt x="2169144" y="2529916"/>
                </a:lnTo>
                <a:lnTo>
                  <a:pt x="2166319" y="2531693"/>
                </a:lnTo>
                <a:lnTo>
                  <a:pt x="2163344" y="2533470"/>
                </a:lnTo>
                <a:lnTo>
                  <a:pt x="2160371" y="2535024"/>
                </a:lnTo>
                <a:lnTo>
                  <a:pt x="2157248" y="2536468"/>
                </a:lnTo>
                <a:lnTo>
                  <a:pt x="2153977" y="2537801"/>
                </a:lnTo>
                <a:lnTo>
                  <a:pt x="2150705" y="2538911"/>
                </a:lnTo>
                <a:lnTo>
                  <a:pt x="2147136" y="2539911"/>
                </a:lnTo>
                <a:lnTo>
                  <a:pt x="2143567" y="2540799"/>
                </a:lnTo>
                <a:lnTo>
                  <a:pt x="2139849" y="2541576"/>
                </a:lnTo>
                <a:lnTo>
                  <a:pt x="2136132" y="2542242"/>
                </a:lnTo>
                <a:lnTo>
                  <a:pt x="2131968" y="2542686"/>
                </a:lnTo>
                <a:lnTo>
                  <a:pt x="2127953" y="2543020"/>
                </a:lnTo>
                <a:lnTo>
                  <a:pt x="2123641" y="2543242"/>
                </a:lnTo>
                <a:lnTo>
                  <a:pt x="2119477" y="2543242"/>
                </a:lnTo>
                <a:lnTo>
                  <a:pt x="2116949" y="2543242"/>
                </a:lnTo>
                <a:lnTo>
                  <a:pt x="2114570" y="2543353"/>
                </a:lnTo>
                <a:lnTo>
                  <a:pt x="2112191" y="2543575"/>
                </a:lnTo>
                <a:lnTo>
                  <a:pt x="2109811" y="2544019"/>
                </a:lnTo>
                <a:lnTo>
                  <a:pt x="2105201" y="2544907"/>
                </a:lnTo>
                <a:lnTo>
                  <a:pt x="2100592" y="2545907"/>
                </a:lnTo>
                <a:lnTo>
                  <a:pt x="2091669" y="2548128"/>
                </a:lnTo>
                <a:lnTo>
                  <a:pt x="2087060" y="2549349"/>
                </a:lnTo>
                <a:lnTo>
                  <a:pt x="2082450" y="2550238"/>
                </a:lnTo>
                <a:lnTo>
                  <a:pt x="2075609" y="2594211"/>
                </a:lnTo>
                <a:lnTo>
                  <a:pt x="2075609" y="2601762"/>
                </a:lnTo>
                <a:lnTo>
                  <a:pt x="2075609" y="2609202"/>
                </a:lnTo>
                <a:lnTo>
                  <a:pt x="2075758" y="2624193"/>
                </a:lnTo>
                <a:lnTo>
                  <a:pt x="2075907" y="2639073"/>
                </a:lnTo>
                <a:lnTo>
                  <a:pt x="2075907" y="2646513"/>
                </a:lnTo>
                <a:lnTo>
                  <a:pt x="2075907" y="2654064"/>
                </a:lnTo>
                <a:lnTo>
                  <a:pt x="2075758" y="2661504"/>
                </a:lnTo>
                <a:lnTo>
                  <a:pt x="2075164" y="2668944"/>
                </a:lnTo>
                <a:lnTo>
                  <a:pt x="2074717" y="2676384"/>
                </a:lnTo>
                <a:lnTo>
                  <a:pt x="2073825" y="2683824"/>
                </a:lnTo>
                <a:lnTo>
                  <a:pt x="2072784" y="2691264"/>
                </a:lnTo>
                <a:lnTo>
                  <a:pt x="2071446" y="2698592"/>
                </a:lnTo>
                <a:lnTo>
                  <a:pt x="2069810" y="2705921"/>
                </a:lnTo>
                <a:lnTo>
                  <a:pt x="2067728" y="2713250"/>
                </a:lnTo>
                <a:lnTo>
                  <a:pt x="2068026" y="2717803"/>
                </a:lnTo>
                <a:lnTo>
                  <a:pt x="2068026" y="2722245"/>
                </a:lnTo>
                <a:lnTo>
                  <a:pt x="2068026" y="2726687"/>
                </a:lnTo>
                <a:lnTo>
                  <a:pt x="2067877" y="2731128"/>
                </a:lnTo>
                <a:lnTo>
                  <a:pt x="2067580" y="2735570"/>
                </a:lnTo>
                <a:lnTo>
                  <a:pt x="2067133" y="2740012"/>
                </a:lnTo>
                <a:lnTo>
                  <a:pt x="2065944" y="2748895"/>
                </a:lnTo>
                <a:lnTo>
                  <a:pt x="2064457" y="2757557"/>
                </a:lnTo>
                <a:lnTo>
                  <a:pt x="2062970" y="2766329"/>
                </a:lnTo>
                <a:lnTo>
                  <a:pt x="2061334" y="2775102"/>
                </a:lnTo>
                <a:lnTo>
                  <a:pt x="2059996" y="2783763"/>
                </a:lnTo>
                <a:lnTo>
                  <a:pt x="2060442" y="2785873"/>
                </a:lnTo>
                <a:lnTo>
                  <a:pt x="2060739" y="2787872"/>
                </a:lnTo>
                <a:lnTo>
                  <a:pt x="2060739" y="2789759"/>
                </a:lnTo>
                <a:lnTo>
                  <a:pt x="2060739" y="2791647"/>
                </a:lnTo>
                <a:lnTo>
                  <a:pt x="2060590" y="2793424"/>
                </a:lnTo>
                <a:lnTo>
                  <a:pt x="2060293" y="2795312"/>
                </a:lnTo>
                <a:lnTo>
                  <a:pt x="2059847" y="2797089"/>
                </a:lnTo>
                <a:lnTo>
                  <a:pt x="2059104" y="2798865"/>
                </a:lnTo>
                <a:lnTo>
                  <a:pt x="2057914" y="2802307"/>
                </a:lnTo>
                <a:lnTo>
                  <a:pt x="2056427" y="2805750"/>
                </a:lnTo>
                <a:lnTo>
                  <a:pt x="2054791" y="2809303"/>
                </a:lnTo>
                <a:lnTo>
                  <a:pt x="2053601" y="2812634"/>
                </a:lnTo>
                <a:lnTo>
                  <a:pt x="2052709" y="2817187"/>
                </a:lnTo>
                <a:lnTo>
                  <a:pt x="2051668" y="2821518"/>
                </a:lnTo>
                <a:lnTo>
                  <a:pt x="2050479" y="2825627"/>
                </a:lnTo>
                <a:lnTo>
                  <a:pt x="2049140" y="2829624"/>
                </a:lnTo>
                <a:lnTo>
                  <a:pt x="2047355" y="2833511"/>
                </a:lnTo>
                <a:lnTo>
                  <a:pt x="2045720" y="2837286"/>
                </a:lnTo>
                <a:lnTo>
                  <a:pt x="2043787" y="2840729"/>
                </a:lnTo>
                <a:lnTo>
                  <a:pt x="2042002" y="2844171"/>
                </a:lnTo>
                <a:lnTo>
                  <a:pt x="2039772" y="2847503"/>
                </a:lnTo>
                <a:lnTo>
                  <a:pt x="2037392" y="2850612"/>
                </a:lnTo>
                <a:lnTo>
                  <a:pt x="2035013" y="2853610"/>
                </a:lnTo>
                <a:lnTo>
                  <a:pt x="2032337" y="2856386"/>
                </a:lnTo>
                <a:lnTo>
                  <a:pt x="2029660" y="2859051"/>
                </a:lnTo>
                <a:lnTo>
                  <a:pt x="2026686" y="2861494"/>
                </a:lnTo>
                <a:lnTo>
                  <a:pt x="2023860" y="2863826"/>
                </a:lnTo>
                <a:lnTo>
                  <a:pt x="2020589" y="2865936"/>
                </a:lnTo>
                <a:lnTo>
                  <a:pt x="2017318" y="2868046"/>
                </a:lnTo>
                <a:lnTo>
                  <a:pt x="2014046" y="2869822"/>
                </a:lnTo>
                <a:lnTo>
                  <a:pt x="2010477" y="2871377"/>
                </a:lnTo>
                <a:lnTo>
                  <a:pt x="2006908" y="2872931"/>
                </a:lnTo>
                <a:lnTo>
                  <a:pt x="2003191" y="2874264"/>
                </a:lnTo>
                <a:lnTo>
                  <a:pt x="1999175" y="2875374"/>
                </a:lnTo>
                <a:lnTo>
                  <a:pt x="1995309" y="2876263"/>
                </a:lnTo>
                <a:lnTo>
                  <a:pt x="1991295" y="2877040"/>
                </a:lnTo>
                <a:lnTo>
                  <a:pt x="1986982" y="2877595"/>
                </a:lnTo>
                <a:lnTo>
                  <a:pt x="1982670" y="2878040"/>
                </a:lnTo>
                <a:lnTo>
                  <a:pt x="1978366" y="2878261"/>
                </a:lnTo>
                <a:lnTo>
                  <a:pt x="1973730" y="2878261"/>
                </a:lnTo>
                <a:lnTo>
                  <a:pt x="1969286" y="2878151"/>
                </a:lnTo>
                <a:lnTo>
                  <a:pt x="1964528" y="2877706"/>
                </a:lnTo>
                <a:lnTo>
                  <a:pt x="1959769" y="2877262"/>
                </a:lnTo>
                <a:lnTo>
                  <a:pt x="1955010" y="2876485"/>
                </a:lnTo>
                <a:lnTo>
                  <a:pt x="1941032" y="2876152"/>
                </a:lnTo>
                <a:lnTo>
                  <a:pt x="1927203" y="2875596"/>
                </a:lnTo>
                <a:lnTo>
                  <a:pt x="1920214" y="2875486"/>
                </a:lnTo>
                <a:lnTo>
                  <a:pt x="1913225" y="2875486"/>
                </a:lnTo>
                <a:lnTo>
                  <a:pt x="1906533" y="2875486"/>
                </a:lnTo>
                <a:lnTo>
                  <a:pt x="1899544" y="2875819"/>
                </a:lnTo>
                <a:lnTo>
                  <a:pt x="1897165" y="2875930"/>
                </a:lnTo>
                <a:lnTo>
                  <a:pt x="1894934" y="2875930"/>
                </a:lnTo>
                <a:lnTo>
                  <a:pt x="1892704" y="2875930"/>
                </a:lnTo>
                <a:lnTo>
                  <a:pt x="1890770" y="2875819"/>
                </a:lnTo>
                <a:lnTo>
                  <a:pt x="1888838" y="2875596"/>
                </a:lnTo>
                <a:lnTo>
                  <a:pt x="1887053" y="2875263"/>
                </a:lnTo>
                <a:lnTo>
                  <a:pt x="1885269" y="2874819"/>
                </a:lnTo>
                <a:lnTo>
                  <a:pt x="1883633" y="2874486"/>
                </a:lnTo>
                <a:lnTo>
                  <a:pt x="1882145" y="2873820"/>
                </a:lnTo>
                <a:lnTo>
                  <a:pt x="1880659" y="2873153"/>
                </a:lnTo>
                <a:lnTo>
                  <a:pt x="1879320" y="2872598"/>
                </a:lnTo>
                <a:lnTo>
                  <a:pt x="1877982" y="2871821"/>
                </a:lnTo>
                <a:lnTo>
                  <a:pt x="1876941" y="2870933"/>
                </a:lnTo>
                <a:lnTo>
                  <a:pt x="1875751" y="2870044"/>
                </a:lnTo>
                <a:lnTo>
                  <a:pt x="1875008" y="2869045"/>
                </a:lnTo>
                <a:lnTo>
                  <a:pt x="1874116" y="2867935"/>
                </a:lnTo>
                <a:lnTo>
                  <a:pt x="1873223" y="2866713"/>
                </a:lnTo>
                <a:lnTo>
                  <a:pt x="1872629" y="2865603"/>
                </a:lnTo>
                <a:lnTo>
                  <a:pt x="1871885" y="2864381"/>
                </a:lnTo>
                <a:lnTo>
                  <a:pt x="1871439" y="2862938"/>
                </a:lnTo>
                <a:lnTo>
                  <a:pt x="1870398" y="2860051"/>
                </a:lnTo>
                <a:lnTo>
                  <a:pt x="1869803" y="2856830"/>
                </a:lnTo>
                <a:lnTo>
                  <a:pt x="1869506" y="2853499"/>
                </a:lnTo>
                <a:lnTo>
                  <a:pt x="1869506" y="2849723"/>
                </a:lnTo>
                <a:lnTo>
                  <a:pt x="1869654" y="2845837"/>
                </a:lnTo>
                <a:lnTo>
                  <a:pt x="1870250" y="2841839"/>
                </a:lnTo>
                <a:lnTo>
                  <a:pt x="1867870" y="2840395"/>
                </a:lnTo>
                <a:lnTo>
                  <a:pt x="1865788" y="2838841"/>
                </a:lnTo>
                <a:lnTo>
                  <a:pt x="1864004" y="2837398"/>
                </a:lnTo>
                <a:lnTo>
                  <a:pt x="1862219" y="2835732"/>
                </a:lnTo>
                <a:lnTo>
                  <a:pt x="1860881" y="2834066"/>
                </a:lnTo>
                <a:lnTo>
                  <a:pt x="1859543" y="2832400"/>
                </a:lnTo>
                <a:lnTo>
                  <a:pt x="1858502" y="2830624"/>
                </a:lnTo>
                <a:lnTo>
                  <a:pt x="1857461" y="2828847"/>
                </a:lnTo>
                <a:lnTo>
                  <a:pt x="1856718" y="2826959"/>
                </a:lnTo>
                <a:lnTo>
                  <a:pt x="1856122" y="2825072"/>
                </a:lnTo>
                <a:lnTo>
                  <a:pt x="1855677" y="2823184"/>
                </a:lnTo>
                <a:lnTo>
                  <a:pt x="1855081" y="2821296"/>
                </a:lnTo>
                <a:lnTo>
                  <a:pt x="1854635" y="2817187"/>
                </a:lnTo>
                <a:lnTo>
                  <a:pt x="1854487" y="2813190"/>
                </a:lnTo>
                <a:lnTo>
                  <a:pt x="1854487" y="2808970"/>
                </a:lnTo>
                <a:lnTo>
                  <a:pt x="1854635" y="2804862"/>
                </a:lnTo>
                <a:lnTo>
                  <a:pt x="1854933" y="2796311"/>
                </a:lnTo>
                <a:lnTo>
                  <a:pt x="1855081" y="2792202"/>
                </a:lnTo>
                <a:lnTo>
                  <a:pt x="1854784" y="2788094"/>
                </a:lnTo>
                <a:lnTo>
                  <a:pt x="1854338" y="2784096"/>
                </a:lnTo>
                <a:lnTo>
                  <a:pt x="1853892" y="2782209"/>
                </a:lnTo>
                <a:lnTo>
                  <a:pt x="1853446" y="2780099"/>
                </a:lnTo>
                <a:lnTo>
                  <a:pt x="1852851" y="2778433"/>
                </a:lnTo>
                <a:lnTo>
                  <a:pt x="1852553" y="2776767"/>
                </a:lnTo>
                <a:lnTo>
                  <a:pt x="1852405" y="2774769"/>
                </a:lnTo>
                <a:lnTo>
                  <a:pt x="1852405" y="2772881"/>
                </a:lnTo>
                <a:lnTo>
                  <a:pt x="1852553" y="2769105"/>
                </a:lnTo>
                <a:lnTo>
                  <a:pt x="1853149" y="2765219"/>
                </a:lnTo>
                <a:lnTo>
                  <a:pt x="1854487" y="2757223"/>
                </a:lnTo>
                <a:lnTo>
                  <a:pt x="1855081" y="2753337"/>
                </a:lnTo>
                <a:lnTo>
                  <a:pt x="1855677" y="2749340"/>
                </a:lnTo>
                <a:lnTo>
                  <a:pt x="1852851" y="2743343"/>
                </a:lnTo>
                <a:lnTo>
                  <a:pt x="1849877" y="2737236"/>
                </a:lnTo>
                <a:lnTo>
                  <a:pt x="1849133" y="2735570"/>
                </a:lnTo>
                <a:lnTo>
                  <a:pt x="1848836" y="2733682"/>
                </a:lnTo>
                <a:lnTo>
                  <a:pt x="1848687" y="2731795"/>
                </a:lnTo>
                <a:lnTo>
                  <a:pt x="1848539" y="2729685"/>
                </a:lnTo>
                <a:lnTo>
                  <a:pt x="1848836" y="2725576"/>
                </a:lnTo>
                <a:lnTo>
                  <a:pt x="1848985" y="2721468"/>
                </a:lnTo>
                <a:lnTo>
                  <a:pt x="1848985" y="2719580"/>
                </a:lnTo>
                <a:lnTo>
                  <a:pt x="1848836" y="2717692"/>
                </a:lnTo>
                <a:lnTo>
                  <a:pt x="1848539" y="2716026"/>
                </a:lnTo>
                <a:lnTo>
                  <a:pt x="1847795" y="2714583"/>
                </a:lnTo>
                <a:lnTo>
                  <a:pt x="1847349" y="2713805"/>
                </a:lnTo>
                <a:lnTo>
                  <a:pt x="1846754" y="2713139"/>
                </a:lnTo>
                <a:lnTo>
                  <a:pt x="1846308" y="2712473"/>
                </a:lnTo>
                <a:lnTo>
                  <a:pt x="1845416" y="2712029"/>
                </a:lnTo>
                <a:lnTo>
                  <a:pt x="1844821" y="2711585"/>
                </a:lnTo>
                <a:lnTo>
                  <a:pt x="1843780" y="2711140"/>
                </a:lnTo>
                <a:lnTo>
                  <a:pt x="1842739" y="2710918"/>
                </a:lnTo>
                <a:lnTo>
                  <a:pt x="1841549" y="2710585"/>
                </a:lnTo>
                <a:lnTo>
                  <a:pt x="1840211" y="2710474"/>
                </a:lnTo>
                <a:lnTo>
                  <a:pt x="1839021" y="2710363"/>
                </a:lnTo>
                <a:lnTo>
                  <a:pt x="1837981" y="2710474"/>
                </a:lnTo>
                <a:lnTo>
                  <a:pt x="1836791" y="2710585"/>
                </a:lnTo>
                <a:lnTo>
                  <a:pt x="1835899" y="2710918"/>
                </a:lnTo>
                <a:lnTo>
                  <a:pt x="1835155" y="2711251"/>
                </a:lnTo>
                <a:lnTo>
                  <a:pt x="1834263" y="2711807"/>
                </a:lnTo>
                <a:lnTo>
                  <a:pt x="1833371" y="2712251"/>
                </a:lnTo>
                <a:lnTo>
                  <a:pt x="1832033" y="2713583"/>
                </a:lnTo>
                <a:lnTo>
                  <a:pt x="1830843" y="2715027"/>
                </a:lnTo>
                <a:lnTo>
                  <a:pt x="1829802" y="2716804"/>
                </a:lnTo>
                <a:lnTo>
                  <a:pt x="1828910" y="2718691"/>
                </a:lnTo>
                <a:lnTo>
                  <a:pt x="1827125" y="2722911"/>
                </a:lnTo>
                <a:lnTo>
                  <a:pt x="1825489" y="2727131"/>
                </a:lnTo>
                <a:lnTo>
                  <a:pt x="1824597" y="2729018"/>
                </a:lnTo>
                <a:lnTo>
                  <a:pt x="1823557" y="2730906"/>
                </a:lnTo>
                <a:lnTo>
                  <a:pt x="1822367" y="2732572"/>
                </a:lnTo>
                <a:lnTo>
                  <a:pt x="1820880" y="2734015"/>
                </a:lnTo>
                <a:lnTo>
                  <a:pt x="1821029" y="2738124"/>
                </a:lnTo>
                <a:lnTo>
                  <a:pt x="1821326" y="2742233"/>
                </a:lnTo>
                <a:lnTo>
                  <a:pt x="1821326" y="2744343"/>
                </a:lnTo>
                <a:lnTo>
                  <a:pt x="1821326" y="2746341"/>
                </a:lnTo>
                <a:lnTo>
                  <a:pt x="1821177" y="2748118"/>
                </a:lnTo>
                <a:lnTo>
                  <a:pt x="1820880" y="2749895"/>
                </a:lnTo>
                <a:lnTo>
                  <a:pt x="1820136" y="2751338"/>
                </a:lnTo>
                <a:lnTo>
                  <a:pt x="1819393" y="2752671"/>
                </a:lnTo>
                <a:lnTo>
                  <a:pt x="1818798" y="2753337"/>
                </a:lnTo>
                <a:lnTo>
                  <a:pt x="1818203" y="2753781"/>
                </a:lnTo>
                <a:lnTo>
                  <a:pt x="1817460" y="2754336"/>
                </a:lnTo>
                <a:lnTo>
                  <a:pt x="1816567" y="2754670"/>
                </a:lnTo>
                <a:lnTo>
                  <a:pt x="1815824" y="2755114"/>
                </a:lnTo>
                <a:lnTo>
                  <a:pt x="1814783" y="2755336"/>
                </a:lnTo>
                <a:lnTo>
                  <a:pt x="1813593" y="2755447"/>
                </a:lnTo>
                <a:lnTo>
                  <a:pt x="1812404" y="2755558"/>
                </a:lnTo>
                <a:lnTo>
                  <a:pt x="1811065" y="2755558"/>
                </a:lnTo>
                <a:lnTo>
                  <a:pt x="1809578" y="2755558"/>
                </a:lnTo>
                <a:lnTo>
                  <a:pt x="1807794" y="2755447"/>
                </a:lnTo>
                <a:lnTo>
                  <a:pt x="1806158" y="2755114"/>
                </a:lnTo>
                <a:lnTo>
                  <a:pt x="1804820" y="2755558"/>
                </a:lnTo>
                <a:lnTo>
                  <a:pt x="1803332" y="2756002"/>
                </a:lnTo>
                <a:lnTo>
                  <a:pt x="1801994" y="2756224"/>
                </a:lnTo>
                <a:lnTo>
                  <a:pt x="1800507" y="2756335"/>
                </a:lnTo>
                <a:lnTo>
                  <a:pt x="1796938" y="2757446"/>
                </a:lnTo>
                <a:lnTo>
                  <a:pt x="1793221" y="2758556"/>
                </a:lnTo>
                <a:lnTo>
                  <a:pt x="1789503" y="2759667"/>
                </a:lnTo>
                <a:lnTo>
                  <a:pt x="1785934" y="2760555"/>
                </a:lnTo>
                <a:lnTo>
                  <a:pt x="1782216" y="2761443"/>
                </a:lnTo>
                <a:lnTo>
                  <a:pt x="1778648" y="2761998"/>
                </a:lnTo>
                <a:lnTo>
                  <a:pt x="1774930" y="2762665"/>
                </a:lnTo>
                <a:lnTo>
                  <a:pt x="1771212" y="2763220"/>
                </a:lnTo>
                <a:lnTo>
                  <a:pt x="1767644" y="2763553"/>
                </a:lnTo>
                <a:lnTo>
                  <a:pt x="1763926" y="2763775"/>
                </a:lnTo>
                <a:lnTo>
                  <a:pt x="1756491" y="2764331"/>
                </a:lnTo>
                <a:lnTo>
                  <a:pt x="1749204" y="2764441"/>
                </a:lnTo>
                <a:lnTo>
                  <a:pt x="1741620" y="2764331"/>
                </a:lnTo>
                <a:lnTo>
                  <a:pt x="1734334" y="2764109"/>
                </a:lnTo>
                <a:lnTo>
                  <a:pt x="1726899" y="2763553"/>
                </a:lnTo>
                <a:lnTo>
                  <a:pt x="1719463" y="2762998"/>
                </a:lnTo>
                <a:lnTo>
                  <a:pt x="1712177" y="2762554"/>
                </a:lnTo>
                <a:lnTo>
                  <a:pt x="1697307" y="2761221"/>
                </a:lnTo>
                <a:lnTo>
                  <a:pt x="1690020" y="2760777"/>
                </a:lnTo>
                <a:lnTo>
                  <a:pt x="1682585" y="2760333"/>
                </a:lnTo>
                <a:lnTo>
                  <a:pt x="1681098" y="2760222"/>
                </a:lnTo>
                <a:lnTo>
                  <a:pt x="1679759" y="2760000"/>
                </a:lnTo>
                <a:lnTo>
                  <a:pt x="1678421" y="2759667"/>
                </a:lnTo>
                <a:lnTo>
                  <a:pt x="1677083" y="2759222"/>
                </a:lnTo>
                <a:lnTo>
                  <a:pt x="1675893" y="2758778"/>
                </a:lnTo>
                <a:lnTo>
                  <a:pt x="1674852" y="2758112"/>
                </a:lnTo>
                <a:lnTo>
                  <a:pt x="1673663" y="2757446"/>
                </a:lnTo>
                <a:lnTo>
                  <a:pt x="1672622" y="2756668"/>
                </a:lnTo>
                <a:lnTo>
                  <a:pt x="1670837" y="2755114"/>
                </a:lnTo>
                <a:lnTo>
                  <a:pt x="1669351" y="2753004"/>
                </a:lnTo>
                <a:lnTo>
                  <a:pt x="1667715" y="2750894"/>
                </a:lnTo>
                <a:lnTo>
                  <a:pt x="1666525" y="2748562"/>
                </a:lnTo>
                <a:lnTo>
                  <a:pt x="1665484" y="2746119"/>
                </a:lnTo>
                <a:lnTo>
                  <a:pt x="1664592" y="2743454"/>
                </a:lnTo>
                <a:lnTo>
                  <a:pt x="1663699" y="2740789"/>
                </a:lnTo>
                <a:lnTo>
                  <a:pt x="1662956" y="2738124"/>
                </a:lnTo>
                <a:lnTo>
                  <a:pt x="1662064" y="2732572"/>
                </a:lnTo>
                <a:lnTo>
                  <a:pt x="1661320" y="2727353"/>
                </a:lnTo>
                <a:lnTo>
                  <a:pt x="1660428" y="2718580"/>
                </a:lnTo>
                <a:lnTo>
                  <a:pt x="1659833" y="2709808"/>
                </a:lnTo>
                <a:lnTo>
                  <a:pt x="1659239" y="2701146"/>
                </a:lnTo>
                <a:lnTo>
                  <a:pt x="1658941" y="2692374"/>
                </a:lnTo>
                <a:lnTo>
                  <a:pt x="1658495" y="2674829"/>
                </a:lnTo>
                <a:lnTo>
                  <a:pt x="1657900" y="2657284"/>
                </a:lnTo>
                <a:lnTo>
                  <a:pt x="1655819" y="2649178"/>
                </a:lnTo>
                <a:lnTo>
                  <a:pt x="1653885" y="2641183"/>
                </a:lnTo>
                <a:lnTo>
                  <a:pt x="1651655" y="2633076"/>
                </a:lnTo>
                <a:lnTo>
                  <a:pt x="1650763" y="2629079"/>
                </a:lnTo>
                <a:lnTo>
                  <a:pt x="1650019" y="2625081"/>
                </a:lnTo>
                <a:lnTo>
                  <a:pt x="1649126" y="2620973"/>
                </a:lnTo>
                <a:lnTo>
                  <a:pt x="1648532" y="2616975"/>
                </a:lnTo>
                <a:lnTo>
                  <a:pt x="1648235" y="2612866"/>
                </a:lnTo>
                <a:lnTo>
                  <a:pt x="1648235" y="2608647"/>
                </a:lnTo>
                <a:lnTo>
                  <a:pt x="1648383" y="2604538"/>
                </a:lnTo>
                <a:lnTo>
                  <a:pt x="1648829" y="2600318"/>
                </a:lnTo>
                <a:lnTo>
                  <a:pt x="1649573" y="2596210"/>
                </a:lnTo>
                <a:lnTo>
                  <a:pt x="1650763" y="2591879"/>
                </a:lnTo>
                <a:lnTo>
                  <a:pt x="1648086" y="2546018"/>
                </a:lnTo>
                <a:lnTo>
                  <a:pt x="1645409" y="2500157"/>
                </a:lnTo>
                <a:lnTo>
                  <a:pt x="1644070" y="2498824"/>
                </a:lnTo>
                <a:lnTo>
                  <a:pt x="1642881" y="2497603"/>
                </a:lnTo>
                <a:lnTo>
                  <a:pt x="1641691" y="2496714"/>
                </a:lnTo>
                <a:lnTo>
                  <a:pt x="1640651" y="2496048"/>
                </a:lnTo>
                <a:lnTo>
                  <a:pt x="1639610" y="2495493"/>
                </a:lnTo>
                <a:lnTo>
                  <a:pt x="1638569" y="2495160"/>
                </a:lnTo>
                <a:lnTo>
                  <a:pt x="1637528" y="2494827"/>
                </a:lnTo>
                <a:lnTo>
                  <a:pt x="1636635" y="2494827"/>
                </a:lnTo>
                <a:lnTo>
                  <a:pt x="1635743" y="2494938"/>
                </a:lnTo>
                <a:lnTo>
                  <a:pt x="1634703" y="2495160"/>
                </a:lnTo>
                <a:lnTo>
                  <a:pt x="1633810" y="2495493"/>
                </a:lnTo>
                <a:lnTo>
                  <a:pt x="1633066" y="2495826"/>
                </a:lnTo>
                <a:lnTo>
                  <a:pt x="1631282" y="2497048"/>
                </a:lnTo>
                <a:lnTo>
                  <a:pt x="1629795" y="2498380"/>
                </a:lnTo>
                <a:lnTo>
                  <a:pt x="1626672" y="2501489"/>
                </a:lnTo>
                <a:lnTo>
                  <a:pt x="1625185" y="2502933"/>
                </a:lnTo>
                <a:lnTo>
                  <a:pt x="1623550" y="2504376"/>
                </a:lnTo>
                <a:lnTo>
                  <a:pt x="1621914" y="2505487"/>
                </a:lnTo>
                <a:lnTo>
                  <a:pt x="1621171" y="2506042"/>
                </a:lnTo>
                <a:lnTo>
                  <a:pt x="1620278" y="2506375"/>
                </a:lnTo>
                <a:lnTo>
                  <a:pt x="1619237" y="2506597"/>
                </a:lnTo>
                <a:lnTo>
                  <a:pt x="1618494" y="2506819"/>
                </a:lnTo>
                <a:lnTo>
                  <a:pt x="1617453" y="2506819"/>
                </a:lnTo>
                <a:lnTo>
                  <a:pt x="1616412" y="2506597"/>
                </a:lnTo>
                <a:lnTo>
                  <a:pt x="1611653" y="2509040"/>
                </a:lnTo>
                <a:lnTo>
                  <a:pt x="1609125" y="2510040"/>
                </a:lnTo>
                <a:lnTo>
                  <a:pt x="1606746" y="2511039"/>
                </a:lnTo>
                <a:lnTo>
                  <a:pt x="1604367" y="2511927"/>
                </a:lnTo>
                <a:lnTo>
                  <a:pt x="1601987" y="2512705"/>
                </a:lnTo>
                <a:lnTo>
                  <a:pt x="1599608" y="2513260"/>
                </a:lnTo>
                <a:lnTo>
                  <a:pt x="1597378" y="2513371"/>
                </a:lnTo>
                <a:lnTo>
                  <a:pt x="1596188" y="2513371"/>
                </a:lnTo>
                <a:lnTo>
                  <a:pt x="1595147" y="2513371"/>
                </a:lnTo>
                <a:lnTo>
                  <a:pt x="1593958" y="2513149"/>
                </a:lnTo>
                <a:lnTo>
                  <a:pt x="1592917" y="2512816"/>
                </a:lnTo>
                <a:lnTo>
                  <a:pt x="1592024" y="2512483"/>
                </a:lnTo>
                <a:lnTo>
                  <a:pt x="1590835" y="2512038"/>
                </a:lnTo>
                <a:lnTo>
                  <a:pt x="1589794" y="2511483"/>
                </a:lnTo>
                <a:lnTo>
                  <a:pt x="1588902" y="2510817"/>
                </a:lnTo>
                <a:lnTo>
                  <a:pt x="1587861" y="2509928"/>
                </a:lnTo>
                <a:lnTo>
                  <a:pt x="1586820" y="2509040"/>
                </a:lnTo>
                <a:lnTo>
                  <a:pt x="1586076" y="2508041"/>
                </a:lnTo>
                <a:lnTo>
                  <a:pt x="1585035" y="2506819"/>
                </a:lnTo>
                <a:lnTo>
                  <a:pt x="1584143" y="2505487"/>
                </a:lnTo>
                <a:lnTo>
                  <a:pt x="1583251" y="2503932"/>
                </a:lnTo>
                <a:lnTo>
                  <a:pt x="1581615" y="2500601"/>
                </a:lnTo>
                <a:lnTo>
                  <a:pt x="1579236" y="2503710"/>
                </a:lnTo>
                <a:lnTo>
                  <a:pt x="1576708" y="2506597"/>
                </a:lnTo>
                <a:lnTo>
                  <a:pt x="1574180" y="2509151"/>
                </a:lnTo>
                <a:lnTo>
                  <a:pt x="1571652" y="2511483"/>
                </a:lnTo>
                <a:lnTo>
                  <a:pt x="1568975" y="2513482"/>
                </a:lnTo>
                <a:lnTo>
                  <a:pt x="1566298" y="2515259"/>
                </a:lnTo>
                <a:lnTo>
                  <a:pt x="1563622" y="2516924"/>
                </a:lnTo>
                <a:lnTo>
                  <a:pt x="1560945" y="2518146"/>
                </a:lnTo>
                <a:lnTo>
                  <a:pt x="1558120" y="2519256"/>
                </a:lnTo>
                <a:lnTo>
                  <a:pt x="1555294" y="2520145"/>
                </a:lnTo>
                <a:lnTo>
                  <a:pt x="1552469" y="2520922"/>
                </a:lnTo>
                <a:lnTo>
                  <a:pt x="1549644" y="2521588"/>
                </a:lnTo>
                <a:lnTo>
                  <a:pt x="1546669" y="2521921"/>
                </a:lnTo>
                <a:lnTo>
                  <a:pt x="1543844" y="2522254"/>
                </a:lnTo>
                <a:lnTo>
                  <a:pt x="1540870" y="2522366"/>
                </a:lnTo>
                <a:lnTo>
                  <a:pt x="1537896" y="2522366"/>
                </a:lnTo>
                <a:lnTo>
                  <a:pt x="1535071" y="2522254"/>
                </a:lnTo>
                <a:lnTo>
                  <a:pt x="1531948" y="2522032"/>
                </a:lnTo>
                <a:lnTo>
                  <a:pt x="1529123" y="2521699"/>
                </a:lnTo>
                <a:lnTo>
                  <a:pt x="1526000" y="2521366"/>
                </a:lnTo>
                <a:lnTo>
                  <a:pt x="1519903" y="2520478"/>
                </a:lnTo>
                <a:lnTo>
                  <a:pt x="1513806" y="2519256"/>
                </a:lnTo>
                <a:lnTo>
                  <a:pt x="1501761" y="2517146"/>
                </a:lnTo>
                <a:lnTo>
                  <a:pt x="1495664" y="2516258"/>
                </a:lnTo>
                <a:lnTo>
                  <a:pt x="1489716" y="2515481"/>
                </a:lnTo>
                <a:lnTo>
                  <a:pt x="1486445" y="2508152"/>
                </a:lnTo>
                <a:lnTo>
                  <a:pt x="1483173" y="2500823"/>
                </a:lnTo>
                <a:lnTo>
                  <a:pt x="1476332" y="2486387"/>
                </a:lnTo>
                <a:lnTo>
                  <a:pt x="1472912" y="2479058"/>
                </a:lnTo>
                <a:lnTo>
                  <a:pt x="1469493" y="2471840"/>
                </a:lnTo>
                <a:lnTo>
                  <a:pt x="1466518" y="2464512"/>
                </a:lnTo>
                <a:lnTo>
                  <a:pt x="1463396" y="2456961"/>
                </a:lnTo>
                <a:lnTo>
                  <a:pt x="1460868" y="2449521"/>
                </a:lnTo>
                <a:lnTo>
                  <a:pt x="1458488" y="2442081"/>
                </a:lnTo>
                <a:lnTo>
                  <a:pt x="1457447" y="2438194"/>
                </a:lnTo>
                <a:lnTo>
                  <a:pt x="1456704" y="2434308"/>
                </a:lnTo>
                <a:lnTo>
                  <a:pt x="1455812" y="2430421"/>
                </a:lnTo>
                <a:lnTo>
                  <a:pt x="1455068" y="2426534"/>
                </a:lnTo>
                <a:lnTo>
                  <a:pt x="1454473" y="2422537"/>
                </a:lnTo>
                <a:lnTo>
                  <a:pt x="1454176" y="2418539"/>
                </a:lnTo>
                <a:lnTo>
                  <a:pt x="1453730" y="2414431"/>
                </a:lnTo>
                <a:lnTo>
                  <a:pt x="1453730" y="2410433"/>
                </a:lnTo>
                <a:lnTo>
                  <a:pt x="1453730" y="2406213"/>
                </a:lnTo>
                <a:lnTo>
                  <a:pt x="1453878" y="2402105"/>
                </a:lnTo>
                <a:lnTo>
                  <a:pt x="1454324" y="2397885"/>
                </a:lnTo>
                <a:lnTo>
                  <a:pt x="1454919" y="2393554"/>
                </a:lnTo>
                <a:lnTo>
                  <a:pt x="1453730" y="2391889"/>
                </a:lnTo>
                <a:lnTo>
                  <a:pt x="1452837" y="2390445"/>
                </a:lnTo>
                <a:lnTo>
                  <a:pt x="1452094" y="2388780"/>
                </a:lnTo>
                <a:lnTo>
                  <a:pt x="1451350" y="2387003"/>
                </a:lnTo>
                <a:lnTo>
                  <a:pt x="1450756" y="2385226"/>
                </a:lnTo>
                <a:lnTo>
                  <a:pt x="1450161" y="2383449"/>
                </a:lnTo>
                <a:lnTo>
                  <a:pt x="1449566" y="2379785"/>
                </a:lnTo>
                <a:lnTo>
                  <a:pt x="1449268" y="2376010"/>
                </a:lnTo>
                <a:lnTo>
                  <a:pt x="1448823" y="2372123"/>
                </a:lnTo>
                <a:lnTo>
                  <a:pt x="1448525" y="2364461"/>
                </a:lnTo>
                <a:lnTo>
                  <a:pt x="1448228" y="2360685"/>
                </a:lnTo>
                <a:lnTo>
                  <a:pt x="1447633" y="2356799"/>
                </a:lnTo>
                <a:lnTo>
                  <a:pt x="1446889" y="2353135"/>
                </a:lnTo>
                <a:lnTo>
                  <a:pt x="1446295" y="2351358"/>
                </a:lnTo>
                <a:lnTo>
                  <a:pt x="1445700" y="2349803"/>
                </a:lnTo>
                <a:lnTo>
                  <a:pt x="1444808" y="2348026"/>
                </a:lnTo>
                <a:lnTo>
                  <a:pt x="1443915" y="2346361"/>
                </a:lnTo>
                <a:lnTo>
                  <a:pt x="1442874" y="2344806"/>
                </a:lnTo>
                <a:lnTo>
                  <a:pt x="1441536" y="2343252"/>
                </a:lnTo>
                <a:lnTo>
                  <a:pt x="1440198" y="2341808"/>
                </a:lnTo>
                <a:lnTo>
                  <a:pt x="1438711" y="2340365"/>
                </a:lnTo>
                <a:lnTo>
                  <a:pt x="1436926" y="2339032"/>
                </a:lnTo>
                <a:lnTo>
                  <a:pt x="1434993" y="2337699"/>
                </a:lnTo>
                <a:lnTo>
                  <a:pt x="1434398" y="2364572"/>
                </a:lnTo>
                <a:lnTo>
                  <a:pt x="1433952" y="2377897"/>
                </a:lnTo>
                <a:lnTo>
                  <a:pt x="1433506" y="2391333"/>
                </a:lnTo>
                <a:lnTo>
                  <a:pt x="1432763" y="2404548"/>
                </a:lnTo>
                <a:lnTo>
                  <a:pt x="1431870" y="2417873"/>
                </a:lnTo>
                <a:lnTo>
                  <a:pt x="1431127" y="2431198"/>
                </a:lnTo>
                <a:lnTo>
                  <a:pt x="1429937" y="2444524"/>
                </a:lnTo>
                <a:lnTo>
                  <a:pt x="1428450" y="2457738"/>
                </a:lnTo>
                <a:lnTo>
                  <a:pt x="1426963" y="2470952"/>
                </a:lnTo>
                <a:lnTo>
                  <a:pt x="1425327" y="2484278"/>
                </a:lnTo>
                <a:lnTo>
                  <a:pt x="1423394" y="2497380"/>
                </a:lnTo>
                <a:lnTo>
                  <a:pt x="1421164" y="2510595"/>
                </a:lnTo>
                <a:lnTo>
                  <a:pt x="1418636" y="2523698"/>
                </a:lnTo>
                <a:lnTo>
                  <a:pt x="1415959" y="2536801"/>
                </a:lnTo>
                <a:lnTo>
                  <a:pt x="1412985" y="2549904"/>
                </a:lnTo>
                <a:lnTo>
                  <a:pt x="1412390" y="2556900"/>
                </a:lnTo>
                <a:lnTo>
                  <a:pt x="1411795" y="2563896"/>
                </a:lnTo>
                <a:lnTo>
                  <a:pt x="1410754" y="2570669"/>
                </a:lnTo>
                <a:lnTo>
                  <a:pt x="1409416" y="2577555"/>
                </a:lnTo>
                <a:lnTo>
                  <a:pt x="1407780" y="2584217"/>
                </a:lnTo>
                <a:lnTo>
                  <a:pt x="1406144" y="2590991"/>
                </a:lnTo>
                <a:lnTo>
                  <a:pt x="1404212" y="2597543"/>
                </a:lnTo>
                <a:lnTo>
                  <a:pt x="1402427" y="2604094"/>
                </a:lnTo>
                <a:lnTo>
                  <a:pt x="1400196" y="2610757"/>
                </a:lnTo>
                <a:lnTo>
                  <a:pt x="1397966" y="2617308"/>
                </a:lnTo>
                <a:lnTo>
                  <a:pt x="1393653" y="2630300"/>
                </a:lnTo>
                <a:lnTo>
                  <a:pt x="1389043" y="2643403"/>
                </a:lnTo>
                <a:lnTo>
                  <a:pt x="1384583" y="2656396"/>
                </a:lnTo>
                <a:lnTo>
                  <a:pt x="1384434" y="2659505"/>
                </a:lnTo>
                <a:lnTo>
                  <a:pt x="1384136" y="2662392"/>
                </a:lnTo>
                <a:lnTo>
                  <a:pt x="1383244" y="2665168"/>
                </a:lnTo>
                <a:lnTo>
                  <a:pt x="1382352" y="2667833"/>
                </a:lnTo>
                <a:lnTo>
                  <a:pt x="1381014" y="2670387"/>
                </a:lnTo>
                <a:lnTo>
                  <a:pt x="1379675" y="2672719"/>
                </a:lnTo>
                <a:lnTo>
                  <a:pt x="1378039" y="2675162"/>
                </a:lnTo>
                <a:lnTo>
                  <a:pt x="1376106" y="2677605"/>
                </a:lnTo>
                <a:lnTo>
                  <a:pt x="1374917" y="2678493"/>
                </a:lnTo>
                <a:lnTo>
                  <a:pt x="1373578" y="2679493"/>
                </a:lnTo>
                <a:lnTo>
                  <a:pt x="1371348" y="2681492"/>
                </a:lnTo>
                <a:lnTo>
                  <a:pt x="1369117" y="2683934"/>
                </a:lnTo>
                <a:lnTo>
                  <a:pt x="1367184" y="2686267"/>
                </a:lnTo>
                <a:lnTo>
                  <a:pt x="1365251" y="2688820"/>
                </a:lnTo>
                <a:lnTo>
                  <a:pt x="1363615" y="2691486"/>
                </a:lnTo>
                <a:lnTo>
                  <a:pt x="1360046" y="2696816"/>
                </a:lnTo>
                <a:lnTo>
                  <a:pt x="1358113" y="2699481"/>
                </a:lnTo>
                <a:lnTo>
                  <a:pt x="1356329" y="2701924"/>
                </a:lnTo>
                <a:lnTo>
                  <a:pt x="1354098" y="2704256"/>
                </a:lnTo>
                <a:lnTo>
                  <a:pt x="1351867" y="2706587"/>
                </a:lnTo>
                <a:lnTo>
                  <a:pt x="1349488" y="2708475"/>
                </a:lnTo>
                <a:lnTo>
                  <a:pt x="1348299" y="2709475"/>
                </a:lnTo>
                <a:lnTo>
                  <a:pt x="1346960" y="2710252"/>
                </a:lnTo>
                <a:lnTo>
                  <a:pt x="1345473" y="2711029"/>
                </a:lnTo>
                <a:lnTo>
                  <a:pt x="1343838" y="2711807"/>
                </a:lnTo>
                <a:lnTo>
                  <a:pt x="1342351" y="2712251"/>
                </a:lnTo>
                <a:lnTo>
                  <a:pt x="1340714" y="2712917"/>
                </a:lnTo>
                <a:lnTo>
                  <a:pt x="1339376" y="2716360"/>
                </a:lnTo>
                <a:lnTo>
                  <a:pt x="1337741" y="2719580"/>
                </a:lnTo>
                <a:lnTo>
                  <a:pt x="1336105" y="2722356"/>
                </a:lnTo>
                <a:lnTo>
                  <a:pt x="1334023" y="2725021"/>
                </a:lnTo>
                <a:lnTo>
                  <a:pt x="1332090" y="2727353"/>
                </a:lnTo>
                <a:lnTo>
                  <a:pt x="1329859" y="2729463"/>
                </a:lnTo>
                <a:lnTo>
                  <a:pt x="1327480" y="2731350"/>
                </a:lnTo>
                <a:lnTo>
                  <a:pt x="1324952" y="2733016"/>
                </a:lnTo>
                <a:lnTo>
                  <a:pt x="1322275" y="2734460"/>
                </a:lnTo>
                <a:lnTo>
                  <a:pt x="1319450" y="2735681"/>
                </a:lnTo>
                <a:lnTo>
                  <a:pt x="1316476" y="2736680"/>
                </a:lnTo>
                <a:lnTo>
                  <a:pt x="1313353" y="2737680"/>
                </a:lnTo>
                <a:lnTo>
                  <a:pt x="1310231" y="2738457"/>
                </a:lnTo>
                <a:lnTo>
                  <a:pt x="1306959" y="2739235"/>
                </a:lnTo>
                <a:lnTo>
                  <a:pt x="1303539" y="2739901"/>
                </a:lnTo>
                <a:lnTo>
                  <a:pt x="1300118" y="2740345"/>
                </a:lnTo>
                <a:lnTo>
                  <a:pt x="1294170" y="2741011"/>
                </a:lnTo>
                <a:lnTo>
                  <a:pt x="1288223" y="2741344"/>
                </a:lnTo>
                <a:lnTo>
                  <a:pt x="1282423" y="2741678"/>
                </a:lnTo>
                <a:lnTo>
                  <a:pt x="1276474" y="2741678"/>
                </a:lnTo>
                <a:lnTo>
                  <a:pt x="1270675" y="2741566"/>
                </a:lnTo>
                <a:lnTo>
                  <a:pt x="1264727" y="2741233"/>
                </a:lnTo>
                <a:lnTo>
                  <a:pt x="1258928" y="2740789"/>
                </a:lnTo>
                <a:lnTo>
                  <a:pt x="1252979" y="2740234"/>
                </a:lnTo>
                <a:lnTo>
                  <a:pt x="1241381" y="2739013"/>
                </a:lnTo>
                <a:lnTo>
                  <a:pt x="1229781" y="2737569"/>
                </a:lnTo>
                <a:lnTo>
                  <a:pt x="1218034" y="2736125"/>
                </a:lnTo>
                <a:lnTo>
                  <a:pt x="1212383" y="2735459"/>
                </a:lnTo>
                <a:lnTo>
                  <a:pt x="1206435" y="2734904"/>
                </a:lnTo>
                <a:lnTo>
                  <a:pt x="1203164" y="2734460"/>
                </a:lnTo>
                <a:lnTo>
                  <a:pt x="1200189" y="2733793"/>
                </a:lnTo>
                <a:lnTo>
                  <a:pt x="1197364" y="2732905"/>
                </a:lnTo>
                <a:lnTo>
                  <a:pt x="1194688" y="2731905"/>
                </a:lnTo>
                <a:lnTo>
                  <a:pt x="1192308" y="2730573"/>
                </a:lnTo>
                <a:lnTo>
                  <a:pt x="1189929" y="2729130"/>
                </a:lnTo>
                <a:lnTo>
                  <a:pt x="1187847" y="2727353"/>
                </a:lnTo>
                <a:lnTo>
                  <a:pt x="1186063" y="2725576"/>
                </a:lnTo>
                <a:lnTo>
                  <a:pt x="1184129" y="2723577"/>
                </a:lnTo>
                <a:lnTo>
                  <a:pt x="1182642" y="2721245"/>
                </a:lnTo>
                <a:lnTo>
                  <a:pt x="1181156" y="2719025"/>
                </a:lnTo>
                <a:lnTo>
                  <a:pt x="1179966" y="2716470"/>
                </a:lnTo>
                <a:lnTo>
                  <a:pt x="1178776" y="2713917"/>
                </a:lnTo>
                <a:lnTo>
                  <a:pt x="1177884" y="2711140"/>
                </a:lnTo>
                <a:lnTo>
                  <a:pt x="1176992" y="2708364"/>
                </a:lnTo>
                <a:lnTo>
                  <a:pt x="1176397" y="2705477"/>
                </a:lnTo>
                <a:lnTo>
                  <a:pt x="1174166" y="2695261"/>
                </a:lnTo>
                <a:lnTo>
                  <a:pt x="1171936" y="2685267"/>
                </a:lnTo>
                <a:lnTo>
                  <a:pt x="1167326" y="2665168"/>
                </a:lnTo>
                <a:lnTo>
                  <a:pt x="1162865" y="2645180"/>
                </a:lnTo>
                <a:lnTo>
                  <a:pt x="1160634" y="2635075"/>
                </a:lnTo>
                <a:lnTo>
                  <a:pt x="1158553" y="2625081"/>
                </a:lnTo>
                <a:lnTo>
                  <a:pt x="1156768" y="2614865"/>
                </a:lnTo>
                <a:lnTo>
                  <a:pt x="1154984" y="2604760"/>
                </a:lnTo>
                <a:lnTo>
                  <a:pt x="1153645" y="2594544"/>
                </a:lnTo>
                <a:lnTo>
                  <a:pt x="1152456" y="2584328"/>
                </a:lnTo>
                <a:lnTo>
                  <a:pt x="1151861" y="2574112"/>
                </a:lnTo>
                <a:lnTo>
                  <a:pt x="1151415" y="2568893"/>
                </a:lnTo>
                <a:lnTo>
                  <a:pt x="1151415" y="2563785"/>
                </a:lnTo>
                <a:lnTo>
                  <a:pt x="1151266" y="2558566"/>
                </a:lnTo>
                <a:lnTo>
                  <a:pt x="1151415" y="2553347"/>
                </a:lnTo>
                <a:lnTo>
                  <a:pt x="1151564" y="2548017"/>
                </a:lnTo>
                <a:lnTo>
                  <a:pt x="1152009" y="2542798"/>
                </a:lnTo>
                <a:lnTo>
                  <a:pt x="1145318" y="2528584"/>
                </a:lnTo>
                <a:lnTo>
                  <a:pt x="1131488" y="2521588"/>
                </a:lnTo>
                <a:lnTo>
                  <a:pt x="1116469" y="2613866"/>
                </a:lnTo>
                <a:lnTo>
                  <a:pt x="1116916" y="2617086"/>
                </a:lnTo>
                <a:lnTo>
                  <a:pt x="1117064" y="2620195"/>
                </a:lnTo>
                <a:lnTo>
                  <a:pt x="1117064" y="2623415"/>
                </a:lnTo>
                <a:lnTo>
                  <a:pt x="1117064" y="2626525"/>
                </a:lnTo>
                <a:lnTo>
                  <a:pt x="1116767" y="2629634"/>
                </a:lnTo>
                <a:lnTo>
                  <a:pt x="1116320" y="2632743"/>
                </a:lnTo>
                <a:lnTo>
                  <a:pt x="1115577" y="2638851"/>
                </a:lnTo>
                <a:lnTo>
                  <a:pt x="1114090" y="2645069"/>
                </a:lnTo>
                <a:lnTo>
                  <a:pt x="1112603" y="2651066"/>
                </a:lnTo>
                <a:lnTo>
                  <a:pt x="1109480" y="2663280"/>
                </a:lnTo>
                <a:lnTo>
                  <a:pt x="1109480" y="2667389"/>
                </a:lnTo>
                <a:lnTo>
                  <a:pt x="1108885" y="2671498"/>
                </a:lnTo>
                <a:lnTo>
                  <a:pt x="1108291" y="2675384"/>
                </a:lnTo>
                <a:lnTo>
                  <a:pt x="1107398" y="2679382"/>
                </a:lnTo>
                <a:lnTo>
                  <a:pt x="1106209" y="2683157"/>
                </a:lnTo>
                <a:lnTo>
                  <a:pt x="1104870" y="2686933"/>
                </a:lnTo>
                <a:lnTo>
                  <a:pt x="1103235" y="2690708"/>
                </a:lnTo>
                <a:lnTo>
                  <a:pt x="1101599" y="2694373"/>
                </a:lnTo>
                <a:lnTo>
                  <a:pt x="1098179" y="2702035"/>
                </a:lnTo>
                <a:lnTo>
                  <a:pt x="1096692" y="2705699"/>
                </a:lnTo>
                <a:lnTo>
                  <a:pt x="1095204" y="2709586"/>
                </a:lnTo>
                <a:lnTo>
                  <a:pt x="1093569" y="2713361"/>
                </a:lnTo>
                <a:lnTo>
                  <a:pt x="1092528" y="2717359"/>
                </a:lnTo>
                <a:lnTo>
                  <a:pt x="1091487" y="2721356"/>
                </a:lnTo>
                <a:lnTo>
                  <a:pt x="1090744" y="2725576"/>
                </a:lnTo>
                <a:lnTo>
                  <a:pt x="1090446" y="2726465"/>
                </a:lnTo>
                <a:lnTo>
                  <a:pt x="1090149" y="2727242"/>
                </a:lnTo>
                <a:lnTo>
                  <a:pt x="1089554" y="2728241"/>
                </a:lnTo>
                <a:lnTo>
                  <a:pt x="1088959" y="2729130"/>
                </a:lnTo>
                <a:lnTo>
                  <a:pt x="1087175" y="2731128"/>
                </a:lnTo>
                <a:lnTo>
                  <a:pt x="1084944" y="2733238"/>
                </a:lnTo>
                <a:lnTo>
                  <a:pt x="1082268" y="2735459"/>
                </a:lnTo>
                <a:lnTo>
                  <a:pt x="1079442" y="2737569"/>
                </a:lnTo>
                <a:lnTo>
                  <a:pt x="1076022" y="2739790"/>
                </a:lnTo>
                <a:lnTo>
                  <a:pt x="1072602" y="2741900"/>
                </a:lnTo>
                <a:lnTo>
                  <a:pt x="1068884" y="2744009"/>
                </a:lnTo>
                <a:lnTo>
                  <a:pt x="1065167" y="2746119"/>
                </a:lnTo>
                <a:lnTo>
                  <a:pt x="1061449" y="2747896"/>
                </a:lnTo>
                <a:lnTo>
                  <a:pt x="1057731" y="2749451"/>
                </a:lnTo>
                <a:lnTo>
                  <a:pt x="1054162" y="2751005"/>
                </a:lnTo>
                <a:lnTo>
                  <a:pt x="1050742" y="2752227"/>
                </a:lnTo>
                <a:lnTo>
                  <a:pt x="1047619" y="2753115"/>
                </a:lnTo>
                <a:lnTo>
                  <a:pt x="1044794" y="2753892"/>
                </a:lnTo>
                <a:lnTo>
                  <a:pt x="1040333" y="2754781"/>
                </a:lnTo>
                <a:lnTo>
                  <a:pt x="1035872" y="2755780"/>
                </a:lnTo>
                <a:lnTo>
                  <a:pt x="1026504" y="2758223"/>
                </a:lnTo>
                <a:lnTo>
                  <a:pt x="1021745" y="2759333"/>
                </a:lnTo>
                <a:lnTo>
                  <a:pt x="1016987" y="2760333"/>
                </a:lnTo>
                <a:lnTo>
                  <a:pt x="1012228" y="2761443"/>
                </a:lnTo>
                <a:lnTo>
                  <a:pt x="1007321" y="2762332"/>
                </a:lnTo>
                <a:lnTo>
                  <a:pt x="1002562" y="2762887"/>
                </a:lnTo>
                <a:lnTo>
                  <a:pt x="997655" y="2763331"/>
                </a:lnTo>
                <a:lnTo>
                  <a:pt x="995275" y="2763442"/>
                </a:lnTo>
                <a:lnTo>
                  <a:pt x="992748" y="2763442"/>
                </a:lnTo>
                <a:lnTo>
                  <a:pt x="990368" y="2763442"/>
                </a:lnTo>
                <a:lnTo>
                  <a:pt x="987989" y="2763220"/>
                </a:lnTo>
                <a:lnTo>
                  <a:pt x="985461" y="2762887"/>
                </a:lnTo>
                <a:lnTo>
                  <a:pt x="983082" y="2762554"/>
                </a:lnTo>
                <a:lnTo>
                  <a:pt x="980554" y="2762110"/>
                </a:lnTo>
                <a:lnTo>
                  <a:pt x="978175" y="2761554"/>
                </a:lnTo>
                <a:lnTo>
                  <a:pt x="975795" y="2760777"/>
                </a:lnTo>
                <a:lnTo>
                  <a:pt x="973267" y="2760000"/>
                </a:lnTo>
                <a:lnTo>
                  <a:pt x="970888" y="2759000"/>
                </a:lnTo>
                <a:lnTo>
                  <a:pt x="968509" y="2757890"/>
                </a:lnTo>
                <a:lnTo>
                  <a:pt x="969847" y="2754226"/>
                </a:lnTo>
                <a:lnTo>
                  <a:pt x="969252" y="2753892"/>
                </a:lnTo>
                <a:lnTo>
                  <a:pt x="968658" y="2756002"/>
                </a:lnTo>
                <a:lnTo>
                  <a:pt x="968509" y="2757890"/>
                </a:lnTo>
                <a:lnTo>
                  <a:pt x="967170" y="2756891"/>
                </a:lnTo>
                <a:lnTo>
                  <a:pt x="965683" y="2756002"/>
                </a:lnTo>
                <a:lnTo>
                  <a:pt x="964197" y="2755225"/>
                </a:lnTo>
                <a:lnTo>
                  <a:pt x="962710" y="2754558"/>
                </a:lnTo>
                <a:lnTo>
                  <a:pt x="961222" y="2754003"/>
                </a:lnTo>
                <a:lnTo>
                  <a:pt x="959735" y="2753670"/>
                </a:lnTo>
                <a:lnTo>
                  <a:pt x="958100" y="2753448"/>
                </a:lnTo>
                <a:lnTo>
                  <a:pt x="956613" y="2753337"/>
                </a:lnTo>
                <a:lnTo>
                  <a:pt x="955126" y="2753115"/>
                </a:lnTo>
                <a:lnTo>
                  <a:pt x="953638" y="2753115"/>
                </a:lnTo>
                <a:lnTo>
                  <a:pt x="950367" y="2753337"/>
                </a:lnTo>
                <a:lnTo>
                  <a:pt x="947095" y="2753670"/>
                </a:lnTo>
                <a:lnTo>
                  <a:pt x="943973" y="2754003"/>
                </a:lnTo>
                <a:lnTo>
                  <a:pt x="940701" y="2754448"/>
                </a:lnTo>
                <a:lnTo>
                  <a:pt x="937430" y="2754670"/>
                </a:lnTo>
                <a:lnTo>
                  <a:pt x="934307" y="2754781"/>
                </a:lnTo>
                <a:lnTo>
                  <a:pt x="932671" y="2754670"/>
                </a:lnTo>
                <a:lnTo>
                  <a:pt x="931184" y="2754558"/>
                </a:lnTo>
                <a:lnTo>
                  <a:pt x="929698" y="2754448"/>
                </a:lnTo>
                <a:lnTo>
                  <a:pt x="928210" y="2754003"/>
                </a:lnTo>
                <a:lnTo>
                  <a:pt x="926574" y="2753559"/>
                </a:lnTo>
                <a:lnTo>
                  <a:pt x="925087" y="2753004"/>
                </a:lnTo>
                <a:lnTo>
                  <a:pt x="923749" y="2752227"/>
                </a:lnTo>
                <a:lnTo>
                  <a:pt x="922262" y="2751561"/>
                </a:lnTo>
                <a:lnTo>
                  <a:pt x="920924" y="2750450"/>
                </a:lnTo>
                <a:lnTo>
                  <a:pt x="919437" y="2749228"/>
                </a:lnTo>
                <a:lnTo>
                  <a:pt x="917206" y="2747008"/>
                </a:lnTo>
                <a:lnTo>
                  <a:pt x="914827" y="2744565"/>
                </a:lnTo>
                <a:lnTo>
                  <a:pt x="912745" y="2742010"/>
                </a:lnTo>
                <a:lnTo>
                  <a:pt x="910961" y="2739457"/>
                </a:lnTo>
                <a:lnTo>
                  <a:pt x="909325" y="2736792"/>
                </a:lnTo>
                <a:lnTo>
                  <a:pt x="907837" y="2734126"/>
                </a:lnTo>
                <a:lnTo>
                  <a:pt x="906499" y="2731461"/>
                </a:lnTo>
                <a:lnTo>
                  <a:pt x="905310" y="2728685"/>
                </a:lnTo>
                <a:lnTo>
                  <a:pt x="904269" y="2725909"/>
                </a:lnTo>
                <a:lnTo>
                  <a:pt x="903377" y="2723133"/>
                </a:lnTo>
                <a:lnTo>
                  <a:pt x="902484" y="2720246"/>
                </a:lnTo>
                <a:lnTo>
                  <a:pt x="901890" y="2717470"/>
                </a:lnTo>
                <a:lnTo>
                  <a:pt x="900700" y="2711473"/>
                </a:lnTo>
                <a:lnTo>
                  <a:pt x="899957" y="2705588"/>
                </a:lnTo>
                <a:lnTo>
                  <a:pt x="899361" y="2699592"/>
                </a:lnTo>
                <a:lnTo>
                  <a:pt x="898767" y="2693485"/>
                </a:lnTo>
                <a:lnTo>
                  <a:pt x="898023" y="2681381"/>
                </a:lnTo>
                <a:lnTo>
                  <a:pt x="897280" y="2675384"/>
                </a:lnTo>
                <a:lnTo>
                  <a:pt x="896388" y="2669499"/>
                </a:lnTo>
                <a:lnTo>
                  <a:pt x="895198" y="2663614"/>
                </a:lnTo>
                <a:lnTo>
                  <a:pt x="894603" y="2660726"/>
                </a:lnTo>
                <a:lnTo>
                  <a:pt x="893711" y="2657950"/>
                </a:lnTo>
                <a:lnTo>
                  <a:pt x="892373" y="2653175"/>
                </a:lnTo>
                <a:lnTo>
                  <a:pt x="891183" y="2648401"/>
                </a:lnTo>
                <a:lnTo>
                  <a:pt x="890142" y="2643515"/>
                </a:lnTo>
                <a:lnTo>
                  <a:pt x="889101" y="2638740"/>
                </a:lnTo>
                <a:lnTo>
                  <a:pt x="888506" y="2633743"/>
                </a:lnTo>
                <a:lnTo>
                  <a:pt x="887911" y="2628745"/>
                </a:lnTo>
                <a:lnTo>
                  <a:pt x="887019" y="2618752"/>
                </a:lnTo>
                <a:lnTo>
                  <a:pt x="886276" y="2608647"/>
                </a:lnTo>
                <a:lnTo>
                  <a:pt x="885532" y="2598542"/>
                </a:lnTo>
                <a:lnTo>
                  <a:pt x="884937" y="2588437"/>
                </a:lnTo>
                <a:lnTo>
                  <a:pt x="884045" y="2578443"/>
                </a:lnTo>
                <a:lnTo>
                  <a:pt x="883897" y="2557455"/>
                </a:lnTo>
                <a:lnTo>
                  <a:pt x="883897" y="2536357"/>
                </a:lnTo>
                <a:lnTo>
                  <a:pt x="881517" y="2534469"/>
                </a:lnTo>
                <a:lnTo>
                  <a:pt x="879733" y="2532471"/>
                </a:lnTo>
                <a:lnTo>
                  <a:pt x="878097" y="2530472"/>
                </a:lnTo>
                <a:lnTo>
                  <a:pt x="876907" y="2528251"/>
                </a:lnTo>
                <a:lnTo>
                  <a:pt x="876164" y="2526141"/>
                </a:lnTo>
                <a:lnTo>
                  <a:pt x="875569" y="2524031"/>
                </a:lnTo>
                <a:lnTo>
                  <a:pt x="875272" y="2521699"/>
                </a:lnTo>
                <a:lnTo>
                  <a:pt x="875123" y="2519256"/>
                </a:lnTo>
                <a:lnTo>
                  <a:pt x="875123" y="2517036"/>
                </a:lnTo>
                <a:lnTo>
                  <a:pt x="875272" y="2514593"/>
                </a:lnTo>
                <a:lnTo>
                  <a:pt x="875717" y="2509818"/>
                </a:lnTo>
                <a:lnTo>
                  <a:pt x="876313" y="2505043"/>
                </a:lnTo>
                <a:lnTo>
                  <a:pt x="876759" y="2500268"/>
                </a:lnTo>
                <a:lnTo>
                  <a:pt x="870513" y="2471840"/>
                </a:lnTo>
                <a:lnTo>
                  <a:pt x="869175" y="2468731"/>
                </a:lnTo>
                <a:lnTo>
                  <a:pt x="867837" y="2465844"/>
                </a:lnTo>
                <a:lnTo>
                  <a:pt x="866647" y="2462846"/>
                </a:lnTo>
                <a:lnTo>
                  <a:pt x="865606" y="2459959"/>
                </a:lnTo>
                <a:lnTo>
                  <a:pt x="864713" y="2456849"/>
                </a:lnTo>
                <a:lnTo>
                  <a:pt x="864119" y="2453851"/>
                </a:lnTo>
                <a:lnTo>
                  <a:pt x="863375" y="2450964"/>
                </a:lnTo>
                <a:lnTo>
                  <a:pt x="862929" y="2447855"/>
                </a:lnTo>
                <a:lnTo>
                  <a:pt x="862185" y="2441637"/>
                </a:lnTo>
                <a:lnTo>
                  <a:pt x="861888" y="2435640"/>
                </a:lnTo>
                <a:lnTo>
                  <a:pt x="861740" y="2429533"/>
                </a:lnTo>
                <a:lnTo>
                  <a:pt x="861740" y="2423314"/>
                </a:lnTo>
                <a:lnTo>
                  <a:pt x="862185" y="2410877"/>
                </a:lnTo>
                <a:lnTo>
                  <a:pt x="862483" y="2398551"/>
                </a:lnTo>
                <a:lnTo>
                  <a:pt x="862632" y="2392444"/>
                </a:lnTo>
                <a:lnTo>
                  <a:pt x="862483" y="2386225"/>
                </a:lnTo>
                <a:lnTo>
                  <a:pt x="862037" y="2380118"/>
                </a:lnTo>
                <a:lnTo>
                  <a:pt x="861293" y="2374122"/>
                </a:lnTo>
                <a:lnTo>
                  <a:pt x="865309" y="2371679"/>
                </a:lnTo>
                <a:lnTo>
                  <a:pt x="865011" y="2370901"/>
                </a:lnTo>
                <a:lnTo>
                  <a:pt x="861293" y="2374122"/>
                </a:lnTo>
                <a:lnTo>
                  <a:pt x="860550" y="2373011"/>
                </a:lnTo>
                <a:lnTo>
                  <a:pt x="859806" y="2371901"/>
                </a:lnTo>
                <a:lnTo>
                  <a:pt x="858765" y="2369791"/>
                </a:lnTo>
                <a:lnTo>
                  <a:pt x="858022" y="2367459"/>
                </a:lnTo>
                <a:lnTo>
                  <a:pt x="857427" y="2365238"/>
                </a:lnTo>
                <a:lnTo>
                  <a:pt x="857130" y="2362795"/>
                </a:lnTo>
                <a:lnTo>
                  <a:pt x="856981" y="2360352"/>
                </a:lnTo>
                <a:lnTo>
                  <a:pt x="856535" y="2355466"/>
                </a:lnTo>
                <a:lnTo>
                  <a:pt x="856237" y="2350469"/>
                </a:lnTo>
                <a:lnTo>
                  <a:pt x="855940" y="2348137"/>
                </a:lnTo>
                <a:lnTo>
                  <a:pt x="855345" y="2345805"/>
                </a:lnTo>
                <a:lnTo>
                  <a:pt x="854750" y="2343584"/>
                </a:lnTo>
                <a:lnTo>
                  <a:pt x="853561" y="2341364"/>
                </a:lnTo>
                <a:lnTo>
                  <a:pt x="852817" y="2340253"/>
                </a:lnTo>
                <a:lnTo>
                  <a:pt x="852222" y="2339254"/>
                </a:lnTo>
                <a:lnTo>
                  <a:pt x="851330" y="2338254"/>
                </a:lnTo>
                <a:lnTo>
                  <a:pt x="850289" y="2337366"/>
                </a:lnTo>
                <a:lnTo>
                  <a:pt x="841664" y="2400772"/>
                </a:lnTo>
                <a:lnTo>
                  <a:pt x="841962" y="2407102"/>
                </a:lnTo>
                <a:lnTo>
                  <a:pt x="841962" y="2413431"/>
                </a:lnTo>
                <a:lnTo>
                  <a:pt x="841664" y="2419650"/>
                </a:lnTo>
                <a:lnTo>
                  <a:pt x="841070" y="2425979"/>
                </a:lnTo>
                <a:lnTo>
                  <a:pt x="840177" y="2432198"/>
                </a:lnTo>
                <a:lnTo>
                  <a:pt x="839136" y="2438305"/>
                </a:lnTo>
                <a:lnTo>
                  <a:pt x="837947" y="2444524"/>
                </a:lnTo>
                <a:lnTo>
                  <a:pt x="836757" y="2450520"/>
                </a:lnTo>
                <a:lnTo>
                  <a:pt x="834080" y="2462846"/>
                </a:lnTo>
                <a:lnTo>
                  <a:pt x="831404" y="2475061"/>
                </a:lnTo>
                <a:lnTo>
                  <a:pt x="830363" y="2481279"/>
                </a:lnTo>
                <a:lnTo>
                  <a:pt x="829322" y="2487387"/>
                </a:lnTo>
                <a:lnTo>
                  <a:pt x="828430" y="2493605"/>
                </a:lnTo>
                <a:lnTo>
                  <a:pt x="827984" y="2499935"/>
                </a:lnTo>
                <a:lnTo>
                  <a:pt x="825902" y="2510484"/>
                </a:lnTo>
                <a:lnTo>
                  <a:pt x="823820" y="2520922"/>
                </a:lnTo>
                <a:lnTo>
                  <a:pt x="821738" y="2531471"/>
                </a:lnTo>
                <a:lnTo>
                  <a:pt x="819061" y="2541687"/>
                </a:lnTo>
                <a:lnTo>
                  <a:pt x="816385" y="2551792"/>
                </a:lnTo>
                <a:lnTo>
                  <a:pt x="813560" y="2562008"/>
                </a:lnTo>
                <a:lnTo>
                  <a:pt x="811775" y="2566894"/>
                </a:lnTo>
                <a:lnTo>
                  <a:pt x="810140" y="2571891"/>
                </a:lnTo>
                <a:lnTo>
                  <a:pt x="808206" y="2576666"/>
                </a:lnTo>
                <a:lnTo>
                  <a:pt x="806422" y="2581441"/>
                </a:lnTo>
                <a:lnTo>
                  <a:pt x="804339" y="2586327"/>
                </a:lnTo>
                <a:lnTo>
                  <a:pt x="802109" y="2590991"/>
                </a:lnTo>
                <a:lnTo>
                  <a:pt x="800028" y="2595655"/>
                </a:lnTo>
                <a:lnTo>
                  <a:pt x="797648" y="2600318"/>
                </a:lnTo>
                <a:lnTo>
                  <a:pt x="795120" y="2604871"/>
                </a:lnTo>
                <a:lnTo>
                  <a:pt x="792295" y="2609313"/>
                </a:lnTo>
                <a:lnTo>
                  <a:pt x="789618" y="2613755"/>
                </a:lnTo>
                <a:lnTo>
                  <a:pt x="786644" y="2618196"/>
                </a:lnTo>
                <a:lnTo>
                  <a:pt x="783521" y="2622527"/>
                </a:lnTo>
                <a:lnTo>
                  <a:pt x="780250" y="2626636"/>
                </a:lnTo>
                <a:lnTo>
                  <a:pt x="776978" y="2630856"/>
                </a:lnTo>
                <a:lnTo>
                  <a:pt x="773409" y="2635075"/>
                </a:lnTo>
                <a:lnTo>
                  <a:pt x="769692" y="2638962"/>
                </a:lnTo>
                <a:lnTo>
                  <a:pt x="765677" y="2642848"/>
                </a:lnTo>
                <a:lnTo>
                  <a:pt x="761662" y="2646846"/>
                </a:lnTo>
                <a:lnTo>
                  <a:pt x="757201" y="2650621"/>
                </a:lnTo>
                <a:lnTo>
                  <a:pt x="753186" y="2653842"/>
                </a:lnTo>
                <a:lnTo>
                  <a:pt x="749171" y="2656951"/>
                </a:lnTo>
                <a:lnTo>
                  <a:pt x="745007" y="2659727"/>
                </a:lnTo>
                <a:lnTo>
                  <a:pt x="740843" y="2662281"/>
                </a:lnTo>
                <a:lnTo>
                  <a:pt x="736530" y="2664391"/>
                </a:lnTo>
                <a:lnTo>
                  <a:pt x="732367" y="2666279"/>
                </a:lnTo>
                <a:lnTo>
                  <a:pt x="728055" y="2667944"/>
                </a:lnTo>
                <a:lnTo>
                  <a:pt x="723743" y="2669388"/>
                </a:lnTo>
                <a:lnTo>
                  <a:pt x="719281" y="2670387"/>
                </a:lnTo>
                <a:lnTo>
                  <a:pt x="714820" y="2671276"/>
                </a:lnTo>
                <a:lnTo>
                  <a:pt x="710211" y="2671609"/>
                </a:lnTo>
                <a:lnTo>
                  <a:pt x="705749" y="2671831"/>
                </a:lnTo>
                <a:lnTo>
                  <a:pt x="700990" y="2671720"/>
                </a:lnTo>
                <a:lnTo>
                  <a:pt x="696232" y="2671386"/>
                </a:lnTo>
                <a:lnTo>
                  <a:pt x="691325" y="2670720"/>
                </a:lnTo>
                <a:lnTo>
                  <a:pt x="686269" y="2669721"/>
                </a:lnTo>
                <a:lnTo>
                  <a:pt x="681213" y="2669499"/>
                </a:lnTo>
                <a:lnTo>
                  <a:pt x="676603" y="2669388"/>
                </a:lnTo>
                <a:lnTo>
                  <a:pt x="671547" y="2669388"/>
                </a:lnTo>
                <a:lnTo>
                  <a:pt x="666640" y="2669388"/>
                </a:lnTo>
                <a:lnTo>
                  <a:pt x="656826" y="2669610"/>
                </a:lnTo>
                <a:lnTo>
                  <a:pt x="647160" y="2669832"/>
                </a:lnTo>
                <a:lnTo>
                  <a:pt x="642253" y="2669832"/>
                </a:lnTo>
                <a:lnTo>
                  <a:pt x="637345" y="2669721"/>
                </a:lnTo>
                <a:lnTo>
                  <a:pt x="632438" y="2669499"/>
                </a:lnTo>
                <a:lnTo>
                  <a:pt x="627679" y="2669055"/>
                </a:lnTo>
                <a:lnTo>
                  <a:pt x="622772" y="2668499"/>
                </a:lnTo>
                <a:lnTo>
                  <a:pt x="617865" y="2667611"/>
                </a:lnTo>
                <a:lnTo>
                  <a:pt x="613106" y="2666612"/>
                </a:lnTo>
                <a:lnTo>
                  <a:pt x="608348" y="2665168"/>
                </a:lnTo>
                <a:lnTo>
                  <a:pt x="595857" y="2663391"/>
                </a:lnTo>
                <a:lnTo>
                  <a:pt x="593180" y="2663614"/>
                </a:lnTo>
                <a:lnTo>
                  <a:pt x="590504" y="2663724"/>
                </a:lnTo>
                <a:lnTo>
                  <a:pt x="587976" y="2663614"/>
                </a:lnTo>
                <a:lnTo>
                  <a:pt x="585596" y="2663391"/>
                </a:lnTo>
                <a:lnTo>
                  <a:pt x="583217" y="2662836"/>
                </a:lnTo>
                <a:lnTo>
                  <a:pt x="581135" y="2662281"/>
                </a:lnTo>
                <a:lnTo>
                  <a:pt x="578905" y="2661393"/>
                </a:lnTo>
                <a:lnTo>
                  <a:pt x="576972" y="2660393"/>
                </a:lnTo>
                <a:lnTo>
                  <a:pt x="575187" y="2659061"/>
                </a:lnTo>
                <a:lnTo>
                  <a:pt x="573403" y="2657728"/>
                </a:lnTo>
                <a:lnTo>
                  <a:pt x="571767" y="2656063"/>
                </a:lnTo>
                <a:lnTo>
                  <a:pt x="570429" y="2654286"/>
                </a:lnTo>
                <a:lnTo>
                  <a:pt x="569090" y="2652398"/>
                </a:lnTo>
                <a:lnTo>
                  <a:pt x="568049" y="2650399"/>
                </a:lnTo>
                <a:lnTo>
                  <a:pt x="567008" y="2648067"/>
                </a:lnTo>
                <a:lnTo>
                  <a:pt x="566265" y="2645624"/>
                </a:lnTo>
                <a:lnTo>
                  <a:pt x="564926" y="2641405"/>
                </a:lnTo>
                <a:lnTo>
                  <a:pt x="563588" y="2637185"/>
                </a:lnTo>
                <a:lnTo>
                  <a:pt x="560614" y="2628857"/>
                </a:lnTo>
                <a:lnTo>
                  <a:pt x="557343" y="2620418"/>
                </a:lnTo>
                <a:lnTo>
                  <a:pt x="554071" y="2612200"/>
                </a:lnTo>
                <a:lnTo>
                  <a:pt x="552584" y="2607980"/>
                </a:lnTo>
                <a:lnTo>
                  <a:pt x="551246" y="2603761"/>
                </a:lnTo>
                <a:lnTo>
                  <a:pt x="550056" y="2599430"/>
                </a:lnTo>
                <a:lnTo>
                  <a:pt x="548866" y="2595099"/>
                </a:lnTo>
                <a:lnTo>
                  <a:pt x="547974" y="2590880"/>
                </a:lnTo>
                <a:lnTo>
                  <a:pt x="547528" y="2586438"/>
                </a:lnTo>
                <a:lnTo>
                  <a:pt x="546933" y="2581885"/>
                </a:lnTo>
                <a:lnTo>
                  <a:pt x="546933" y="2577332"/>
                </a:lnTo>
                <a:lnTo>
                  <a:pt x="544405" y="2572891"/>
                </a:lnTo>
                <a:lnTo>
                  <a:pt x="542175" y="2568338"/>
                </a:lnTo>
                <a:lnTo>
                  <a:pt x="540093" y="2563563"/>
                </a:lnTo>
                <a:lnTo>
                  <a:pt x="538011" y="2559010"/>
                </a:lnTo>
                <a:lnTo>
                  <a:pt x="536078" y="2554346"/>
                </a:lnTo>
                <a:lnTo>
                  <a:pt x="534591" y="2549571"/>
                </a:lnTo>
                <a:lnTo>
                  <a:pt x="533104" y="2544907"/>
                </a:lnTo>
                <a:lnTo>
                  <a:pt x="531765" y="2539911"/>
                </a:lnTo>
                <a:lnTo>
                  <a:pt x="530427" y="2535136"/>
                </a:lnTo>
                <a:lnTo>
                  <a:pt x="529386" y="2530138"/>
                </a:lnTo>
                <a:lnTo>
                  <a:pt x="528345" y="2525364"/>
                </a:lnTo>
                <a:lnTo>
                  <a:pt x="527453" y="2520367"/>
                </a:lnTo>
                <a:lnTo>
                  <a:pt x="526858" y="2515370"/>
                </a:lnTo>
                <a:lnTo>
                  <a:pt x="526115" y="2510262"/>
                </a:lnTo>
                <a:lnTo>
                  <a:pt x="525074" y="2500157"/>
                </a:lnTo>
                <a:lnTo>
                  <a:pt x="524479" y="2498824"/>
                </a:lnTo>
                <a:lnTo>
                  <a:pt x="523884" y="2497270"/>
                </a:lnTo>
                <a:lnTo>
                  <a:pt x="523587" y="2495493"/>
                </a:lnTo>
                <a:lnTo>
                  <a:pt x="523438" y="2493716"/>
                </a:lnTo>
                <a:lnTo>
                  <a:pt x="523438" y="2490052"/>
                </a:lnTo>
                <a:lnTo>
                  <a:pt x="523289" y="2488164"/>
                </a:lnTo>
                <a:lnTo>
                  <a:pt x="523289" y="2486387"/>
                </a:lnTo>
                <a:lnTo>
                  <a:pt x="522843" y="2484610"/>
                </a:lnTo>
                <a:lnTo>
                  <a:pt x="522397" y="2483056"/>
                </a:lnTo>
                <a:lnTo>
                  <a:pt x="521505" y="2481723"/>
                </a:lnTo>
                <a:lnTo>
                  <a:pt x="521059" y="2481168"/>
                </a:lnTo>
                <a:lnTo>
                  <a:pt x="520315" y="2480724"/>
                </a:lnTo>
                <a:lnTo>
                  <a:pt x="519720" y="2480169"/>
                </a:lnTo>
                <a:lnTo>
                  <a:pt x="518828" y="2479836"/>
                </a:lnTo>
                <a:lnTo>
                  <a:pt x="517936" y="2479392"/>
                </a:lnTo>
                <a:lnTo>
                  <a:pt x="517044" y="2479169"/>
                </a:lnTo>
                <a:lnTo>
                  <a:pt x="515854" y="2479058"/>
                </a:lnTo>
                <a:lnTo>
                  <a:pt x="514368" y="2478947"/>
                </a:lnTo>
                <a:lnTo>
                  <a:pt x="512880" y="2479058"/>
                </a:lnTo>
                <a:lnTo>
                  <a:pt x="511393" y="2479169"/>
                </a:lnTo>
                <a:lnTo>
                  <a:pt x="509906" y="2484388"/>
                </a:lnTo>
                <a:lnTo>
                  <a:pt x="508271" y="2489496"/>
                </a:lnTo>
                <a:lnTo>
                  <a:pt x="506635" y="2494605"/>
                </a:lnTo>
                <a:lnTo>
                  <a:pt x="505594" y="2497048"/>
                </a:lnTo>
                <a:lnTo>
                  <a:pt x="504404" y="2499268"/>
                </a:lnTo>
                <a:lnTo>
                  <a:pt x="503215" y="2501600"/>
                </a:lnTo>
                <a:lnTo>
                  <a:pt x="501727" y="2503821"/>
                </a:lnTo>
                <a:lnTo>
                  <a:pt x="500240" y="2505931"/>
                </a:lnTo>
                <a:lnTo>
                  <a:pt x="498307" y="2507819"/>
                </a:lnTo>
                <a:lnTo>
                  <a:pt x="496523" y="2509596"/>
                </a:lnTo>
                <a:lnTo>
                  <a:pt x="494292" y="2511150"/>
                </a:lnTo>
                <a:lnTo>
                  <a:pt x="491764" y="2512705"/>
                </a:lnTo>
                <a:lnTo>
                  <a:pt x="488939" y="2514148"/>
                </a:lnTo>
                <a:lnTo>
                  <a:pt x="489683" y="2517146"/>
                </a:lnTo>
                <a:lnTo>
                  <a:pt x="490575" y="2520367"/>
                </a:lnTo>
                <a:lnTo>
                  <a:pt x="491020" y="2523587"/>
                </a:lnTo>
                <a:lnTo>
                  <a:pt x="491169" y="2525253"/>
                </a:lnTo>
                <a:lnTo>
                  <a:pt x="491169" y="2526807"/>
                </a:lnTo>
                <a:lnTo>
                  <a:pt x="491169" y="2528251"/>
                </a:lnTo>
                <a:lnTo>
                  <a:pt x="490872" y="2529806"/>
                </a:lnTo>
                <a:lnTo>
                  <a:pt x="490575" y="2531027"/>
                </a:lnTo>
                <a:lnTo>
                  <a:pt x="489979" y="2532359"/>
                </a:lnTo>
                <a:lnTo>
                  <a:pt x="489385" y="2533359"/>
                </a:lnTo>
                <a:lnTo>
                  <a:pt x="488344" y="2534358"/>
                </a:lnTo>
                <a:lnTo>
                  <a:pt x="487154" y="2535136"/>
                </a:lnTo>
                <a:lnTo>
                  <a:pt x="485668" y="2535802"/>
                </a:lnTo>
                <a:lnTo>
                  <a:pt x="482396" y="2536912"/>
                </a:lnTo>
                <a:lnTo>
                  <a:pt x="479273" y="2538245"/>
                </a:lnTo>
                <a:lnTo>
                  <a:pt x="476299" y="2539689"/>
                </a:lnTo>
                <a:lnTo>
                  <a:pt x="473474" y="2541354"/>
                </a:lnTo>
                <a:lnTo>
                  <a:pt x="470648" y="2543131"/>
                </a:lnTo>
                <a:lnTo>
                  <a:pt x="467972" y="2544907"/>
                </a:lnTo>
                <a:lnTo>
                  <a:pt x="465295" y="2546795"/>
                </a:lnTo>
                <a:lnTo>
                  <a:pt x="462767" y="2548794"/>
                </a:lnTo>
                <a:lnTo>
                  <a:pt x="457562" y="2552903"/>
                </a:lnTo>
                <a:lnTo>
                  <a:pt x="452655" y="2557011"/>
                </a:lnTo>
                <a:lnTo>
                  <a:pt x="447599" y="2561120"/>
                </a:lnTo>
                <a:lnTo>
                  <a:pt x="445071" y="2563119"/>
                </a:lnTo>
                <a:lnTo>
                  <a:pt x="442395" y="2565007"/>
                </a:lnTo>
                <a:lnTo>
                  <a:pt x="427821" y="2566228"/>
                </a:lnTo>
                <a:lnTo>
                  <a:pt x="413100" y="2567560"/>
                </a:lnTo>
                <a:lnTo>
                  <a:pt x="405813" y="2568227"/>
                </a:lnTo>
                <a:lnTo>
                  <a:pt x="398229" y="2568560"/>
                </a:lnTo>
                <a:lnTo>
                  <a:pt x="390943" y="2568893"/>
                </a:lnTo>
                <a:lnTo>
                  <a:pt x="383657" y="2569226"/>
                </a:lnTo>
                <a:lnTo>
                  <a:pt x="376221" y="2569448"/>
                </a:lnTo>
                <a:lnTo>
                  <a:pt x="368934" y="2569448"/>
                </a:lnTo>
                <a:lnTo>
                  <a:pt x="361648" y="2569226"/>
                </a:lnTo>
                <a:lnTo>
                  <a:pt x="354213" y="2568782"/>
                </a:lnTo>
                <a:lnTo>
                  <a:pt x="346926" y="2568338"/>
                </a:lnTo>
                <a:lnTo>
                  <a:pt x="339640" y="2567560"/>
                </a:lnTo>
                <a:lnTo>
                  <a:pt x="332205" y="2566561"/>
                </a:lnTo>
                <a:lnTo>
                  <a:pt x="324918" y="2565229"/>
                </a:lnTo>
                <a:lnTo>
                  <a:pt x="322390" y="2564673"/>
                </a:lnTo>
                <a:lnTo>
                  <a:pt x="320309" y="2563896"/>
                </a:lnTo>
                <a:lnTo>
                  <a:pt x="318375" y="2562897"/>
                </a:lnTo>
                <a:lnTo>
                  <a:pt x="316740" y="2561675"/>
                </a:lnTo>
                <a:lnTo>
                  <a:pt x="315401" y="2560454"/>
                </a:lnTo>
                <a:lnTo>
                  <a:pt x="314212" y="2559010"/>
                </a:lnTo>
                <a:lnTo>
                  <a:pt x="313171" y="2557567"/>
                </a:lnTo>
                <a:lnTo>
                  <a:pt x="312278" y="2555901"/>
                </a:lnTo>
                <a:lnTo>
                  <a:pt x="311684" y="2554124"/>
                </a:lnTo>
                <a:lnTo>
                  <a:pt x="311089" y="2552347"/>
                </a:lnTo>
                <a:lnTo>
                  <a:pt x="310048" y="2548683"/>
                </a:lnTo>
                <a:lnTo>
                  <a:pt x="308709" y="2541132"/>
                </a:lnTo>
                <a:lnTo>
                  <a:pt x="306330" y="2527251"/>
                </a:lnTo>
                <a:lnTo>
                  <a:pt x="303951" y="2513593"/>
                </a:lnTo>
                <a:lnTo>
                  <a:pt x="299787" y="2486165"/>
                </a:lnTo>
                <a:lnTo>
                  <a:pt x="285810" y="2358131"/>
                </a:lnTo>
                <a:lnTo>
                  <a:pt x="284620" y="2355688"/>
                </a:lnTo>
                <a:lnTo>
                  <a:pt x="283876" y="2353467"/>
                </a:lnTo>
                <a:lnTo>
                  <a:pt x="283133" y="2351025"/>
                </a:lnTo>
                <a:lnTo>
                  <a:pt x="282686" y="2348804"/>
                </a:lnTo>
                <a:lnTo>
                  <a:pt x="280605" y="2342696"/>
                </a:lnTo>
                <a:lnTo>
                  <a:pt x="278523" y="2336589"/>
                </a:lnTo>
                <a:lnTo>
                  <a:pt x="276738" y="2330482"/>
                </a:lnTo>
                <a:lnTo>
                  <a:pt x="275251" y="2324485"/>
                </a:lnTo>
                <a:lnTo>
                  <a:pt x="273616" y="2318266"/>
                </a:lnTo>
                <a:lnTo>
                  <a:pt x="272426" y="2312159"/>
                </a:lnTo>
                <a:lnTo>
                  <a:pt x="271236" y="2305941"/>
                </a:lnTo>
                <a:lnTo>
                  <a:pt x="270493" y="2299722"/>
                </a:lnTo>
                <a:lnTo>
                  <a:pt x="269749" y="2293504"/>
                </a:lnTo>
                <a:lnTo>
                  <a:pt x="269303" y="2287285"/>
                </a:lnTo>
                <a:lnTo>
                  <a:pt x="268857" y="2281178"/>
                </a:lnTo>
                <a:lnTo>
                  <a:pt x="268708" y="2274848"/>
                </a:lnTo>
                <a:lnTo>
                  <a:pt x="268708" y="2268630"/>
                </a:lnTo>
                <a:lnTo>
                  <a:pt x="268857" y="2262300"/>
                </a:lnTo>
                <a:lnTo>
                  <a:pt x="269303" y="2255971"/>
                </a:lnTo>
                <a:lnTo>
                  <a:pt x="269749" y="2249641"/>
                </a:lnTo>
                <a:lnTo>
                  <a:pt x="269452" y="2247198"/>
                </a:lnTo>
                <a:lnTo>
                  <a:pt x="269303" y="2244977"/>
                </a:lnTo>
                <a:lnTo>
                  <a:pt x="269303" y="2242535"/>
                </a:lnTo>
                <a:lnTo>
                  <a:pt x="269452" y="2240092"/>
                </a:lnTo>
                <a:lnTo>
                  <a:pt x="269749" y="2237760"/>
                </a:lnTo>
                <a:lnTo>
                  <a:pt x="270344" y="2235206"/>
                </a:lnTo>
                <a:lnTo>
                  <a:pt x="271088" y="2232652"/>
                </a:lnTo>
                <a:lnTo>
                  <a:pt x="272129" y="2230209"/>
                </a:lnTo>
                <a:lnTo>
                  <a:pt x="271088" y="2223324"/>
                </a:lnTo>
                <a:lnTo>
                  <a:pt x="269749" y="2221658"/>
                </a:lnTo>
                <a:lnTo>
                  <a:pt x="268560" y="2219992"/>
                </a:lnTo>
                <a:lnTo>
                  <a:pt x="267519" y="2218327"/>
                </a:lnTo>
                <a:lnTo>
                  <a:pt x="266775" y="2216661"/>
                </a:lnTo>
                <a:lnTo>
                  <a:pt x="265883" y="2214996"/>
                </a:lnTo>
                <a:lnTo>
                  <a:pt x="265140" y="2213219"/>
                </a:lnTo>
                <a:lnTo>
                  <a:pt x="264099" y="2209777"/>
                </a:lnTo>
                <a:lnTo>
                  <a:pt x="263504" y="2206223"/>
                </a:lnTo>
                <a:lnTo>
                  <a:pt x="263206" y="2202559"/>
                </a:lnTo>
                <a:lnTo>
                  <a:pt x="262909" y="2198783"/>
                </a:lnTo>
                <a:lnTo>
                  <a:pt x="262760" y="2195119"/>
                </a:lnTo>
                <a:lnTo>
                  <a:pt x="263206" y="2187679"/>
                </a:lnTo>
                <a:lnTo>
                  <a:pt x="263355" y="2180239"/>
                </a:lnTo>
                <a:lnTo>
                  <a:pt x="263355" y="2176464"/>
                </a:lnTo>
                <a:lnTo>
                  <a:pt x="262909" y="2172577"/>
                </a:lnTo>
                <a:lnTo>
                  <a:pt x="262463" y="2168912"/>
                </a:lnTo>
                <a:lnTo>
                  <a:pt x="261570" y="2165248"/>
                </a:lnTo>
                <a:lnTo>
                  <a:pt x="260976" y="2166803"/>
                </a:lnTo>
                <a:lnTo>
                  <a:pt x="260381" y="2168468"/>
                </a:lnTo>
                <a:lnTo>
                  <a:pt x="259489" y="2171577"/>
                </a:lnTo>
                <a:lnTo>
                  <a:pt x="258894" y="2174909"/>
                </a:lnTo>
                <a:lnTo>
                  <a:pt x="258597" y="2178240"/>
                </a:lnTo>
                <a:lnTo>
                  <a:pt x="258597" y="2181460"/>
                </a:lnTo>
                <a:lnTo>
                  <a:pt x="258597" y="2184903"/>
                </a:lnTo>
                <a:lnTo>
                  <a:pt x="258745" y="2191454"/>
                </a:lnTo>
                <a:lnTo>
                  <a:pt x="258745" y="2194786"/>
                </a:lnTo>
                <a:lnTo>
                  <a:pt x="258745" y="2198117"/>
                </a:lnTo>
                <a:lnTo>
                  <a:pt x="258448" y="2201226"/>
                </a:lnTo>
                <a:lnTo>
                  <a:pt x="257853" y="2204447"/>
                </a:lnTo>
                <a:lnTo>
                  <a:pt x="257109" y="2207556"/>
                </a:lnTo>
                <a:lnTo>
                  <a:pt x="256514" y="2209110"/>
                </a:lnTo>
                <a:lnTo>
                  <a:pt x="255920" y="2210554"/>
                </a:lnTo>
                <a:lnTo>
                  <a:pt x="255028" y="2211997"/>
                </a:lnTo>
                <a:lnTo>
                  <a:pt x="254135" y="2213552"/>
                </a:lnTo>
                <a:lnTo>
                  <a:pt x="253094" y="2214884"/>
                </a:lnTo>
                <a:lnTo>
                  <a:pt x="251904" y="2216328"/>
                </a:lnTo>
                <a:lnTo>
                  <a:pt x="251161" y="2230209"/>
                </a:lnTo>
                <a:lnTo>
                  <a:pt x="250120" y="2244089"/>
                </a:lnTo>
                <a:lnTo>
                  <a:pt x="248931" y="2257970"/>
                </a:lnTo>
                <a:lnTo>
                  <a:pt x="247592" y="2271739"/>
                </a:lnTo>
                <a:lnTo>
                  <a:pt x="246254" y="2285731"/>
                </a:lnTo>
                <a:lnTo>
                  <a:pt x="244767" y="2299500"/>
                </a:lnTo>
                <a:lnTo>
                  <a:pt x="241644" y="2327150"/>
                </a:lnTo>
                <a:lnTo>
                  <a:pt x="238075" y="2354578"/>
                </a:lnTo>
                <a:lnTo>
                  <a:pt x="234209" y="2382006"/>
                </a:lnTo>
                <a:lnTo>
                  <a:pt x="229896" y="2409545"/>
                </a:lnTo>
                <a:lnTo>
                  <a:pt x="225584" y="2436973"/>
                </a:lnTo>
                <a:lnTo>
                  <a:pt x="220974" y="2464400"/>
                </a:lnTo>
                <a:lnTo>
                  <a:pt x="216067" y="2491717"/>
                </a:lnTo>
                <a:lnTo>
                  <a:pt x="206252" y="2546351"/>
                </a:lnTo>
                <a:lnTo>
                  <a:pt x="195993" y="2600985"/>
                </a:lnTo>
                <a:lnTo>
                  <a:pt x="186178" y="2655618"/>
                </a:lnTo>
                <a:lnTo>
                  <a:pt x="186921" y="2657728"/>
                </a:lnTo>
                <a:lnTo>
                  <a:pt x="187219" y="2659727"/>
                </a:lnTo>
                <a:lnTo>
                  <a:pt x="187516" y="2661615"/>
                </a:lnTo>
                <a:lnTo>
                  <a:pt x="187516" y="2663502"/>
                </a:lnTo>
                <a:lnTo>
                  <a:pt x="187516" y="2665390"/>
                </a:lnTo>
                <a:lnTo>
                  <a:pt x="187219" y="2667278"/>
                </a:lnTo>
                <a:lnTo>
                  <a:pt x="186921" y="2669055"/>
                </a:lnTo>
                <a:lnTo>
                  <a:pt x="186326" y="2670942"/>
                </a:lnTo>
                <a:lnTo>
                  <a:pt x="185136" y="2674496"/>
                </a:lnTo>
                <a:lnTo>
                  <a:pt x="183650" y="2677938"/>
                </a:lnTo>
                <a:lnTo>
                  <a:pt x="180378" y="2684934"/>
                </a:lnTo>
                <a:lnTo>
                  <a:pt x="179784" y="2687932"/>
                </a:lnTo>
                <a:lnTo>
                  <a:pt x="178891" y="2690819"/>
                </a:lnTo>
                <a:lnTo>
                  <a:pt x="177999" y="2693929"/>
                </a:lnTo>
                <a:lnTo>
                  <a:pt x="176958" y="2696816"/>
                </a:lnTo>
                <a:lnTo>
                  <a:pt x="176066" y="2699703"/>
                </a:lnTo>
                <a:lnTo>
                  <a:pt x="174876" y="2702479"/>
                </a:lnTo>
                <a:lnTo>
                  <a:pt x="173389" y="2705477"/>
                </a:lnTo>
                <a:lnTo>
                  <a:pt x="172051" y="2708253"/>
                </a:lnTo>
                <a:lnTo>
                  <a:pt x="170563" y="2710918"/>
                </a:lnTo>
                <a:lnTo>
                  <a:pt x="169076" y="2713694"/>
                </a:lnTo>
                <a:lnTo>
                  <a:pt x="167590" y="2716138"/>
                </a:lnTo>
                <a:lnTo>
                  <a:pt x="165805" y="2718803"/>
                </a:lnTo>
                <a:lnTo>
                  <a:pt x="164021" y="2721245"/>
                </a:lnTo>
                <a:lnTo>
                  <a:pt x="162088" y="2723799"/>
                </a:lnTo>
                <a:lnTo>
                  <a:pt x="160303" y="2726020"/>
                </a:lnTo>
                <a:lnTo>
                  <a:pt x="158370" y="2728352"/>
                </a:lnTo>
                <a:lnTo>
                  <a:pt x="156288" y="2730462"/>
                </a:lnTo>
                <a:lnTo>
                  <a:pt x="154355" y="2732572"/>
                </a:lnTo>
                <a:lnTo>
                  <a:pt x="152124" y="2734570"/>
                </a:lnTo>
                <a:lnTo>
                  <a:pt x="150043" y="2736458"/>
                </a:lnTo>
                <a:lnTo>
                  <a:pt x="147812" y="2738235"/>
                </a:lnTo>
                <a:lnTo>
                  <a:pt x="145581" y="2739790"/>
                </a:lnTo>
                <a:lnTo>
                  <a:pt x="143500" y="2741233"/>
                </a:lnTo>
                <a:lnTo>
                  <a:pt x="141269" y="2742677"/>
                </a:lnTo>
                <a:lnTo>
                  <a:pt x="139039" y="2743898"/>
                </a:lnTo>
                <a:lnTo>
                  <a:pt x="136808" y="2745009"/>
                </a:lnTo>
                <a:lnTo>
                  <a:pt x="134577" y="2745897"/>
                </a:lnTo>
                <a:lnTo>
                  <a:pt x="132495" y="2746786"/>
                </a:lnTo>
                <a:lnTo>
                  <a:pt x="130265" y="2747452"/>
                </a:lnTo>
                <a:lnTo>
                  <a:pt x="128034" y="2748007"/>
                </a:lnTo>
                <a:lnTo>
                  <a:pt x="125804" y="2748340"/>
                </a:lnTo>
                <a:lnTo>
                  <a:pt x="123573" y="2748451"/>
                </a:lnTo>
                <a:lnTo>
                  <a:pt x="121789" y="2749340"/>
                </a:lnTo>
                <a:lnTo>
                  <a:pt x="119707" y="2750228"/>
                </a:lnTo>
                <a:lnTo>
                  <a:pt x="117774" y="2750894"/>
                </a:lnTo>
                <a:lnTo>
                  <a:pt x="115989" y="2751561"/>
                </a:lnTo>
                <a:lnTo>
                  <a:pt x="113907" y="2752116"/>
                </a:lnTo>
                <a:lnTo>
                  <a:pt x="112123" y="2752671"/>
                </a:lnTo>
                <a:lnTo>
                  <a:pt x="108108" y="2753448"/>
                </a:lnTo>
                <a:lnTo>
                  <a:pt x="104093" y="2753892"/>
                </a:lnTo>
                <a:lnTo>
                  <a:pt x="100226" y="2754226"/>
                </a:lnTo>
                <a:lnTo>
                  <a:pt x="96212" y="2754336"/>
                </a:lnTo>
                <a:lnTo>
                  <a:pt x="92197" y="2754448"/>
                </a:lnTo>
                <a:lnTo>
                  <a:pt x="84166" y="2754448"/>
                </a:lnTo>
                <a:lnTo>
                  <a:pt x="80152" y="2754448"/>
                </a:lnTo>
                <a:lnTo>
                  <a:pt x="76137" y="2754558"/>
                </a:lnTo>
                <a:lnTo>
                  <a:pt x="72271" y="2754670"/>
                </a:lnTo>
                <a:lnTo>
                  <a:pt x="68107" y="2755114"/>
                </a:lnTo>
                <a:lnTo>
                  <a:pt x="64240" y="2755669"/>
                </a:lnTo>
                <a:lnTo>
                  <a:pt x="60374" y="2756557"/>
                </a:lnTo>
                <a:lnTo>
                  <a:pt x="25280" y="2754558"/>
                </a:lnTo>
                <a:lnTo>
                  <a:pt x="22454" y="2754558"/>
                </a:lnTo>
                <a:lnTo>
                  <a:pt x="19332" y="2754448"/>
                </a:lnTo>
                <a:lnTo>
                  <a:pt x="17845" y="2754336"/>
                </a:lnTo>
                <a:lnTo>
                  <a:pt x="16209" y="2754003"/>
                </a:lnTo>
                <a:lnTo>
                  <a:pt x="14871" y="2753670"/>
                </a:lnTo>
                <a:lnTo>
                  <a:pt x="13384" y="2753337"/>
                </a:lnTo>
                <a:lnTo>
                  <a:pt x="12194" y="2752782"/>
                </a:lnTo>
                <a:lnTo>
                  <a:pt x="11005" y="2752116"/>
                </a:lnTo>
                <a:lnTo>
                  <a:pt x="10112" y="2751561"/>
                </a:lnTo>
                <a:lnTo>
                  <a:pt x="9369" y="2750783"/>
                </a:lnTo>
                <a:lnTo>
                  <a:pt x="8625" y="2749895"/>
                </a:lnTo>
                <a:lnTo>
                  <a:pt x="8328" y="2749006"/>
                </a:lnTo>
                <a:lnTo>
                  <a:pt x="8328" y="2748007"/>
                </a:lnTo>
                <a:lnTo>
                  <a:pt x="8477" y="2746786"/>
                </a:lnTo>
                <a:lnTo>
                  <a:pt x="9220" y="2743676"/>
                </a:lnTo>
                <a:lnTo>
                  <a:pt x="9815" y="2740678"/>
                </a:lnTo>
                <a:lnTo>
                  <a:pt x="10112" y="2737680"/>
                </a:lnTo>
                <a:lnTo>
                  <a:pt x="10707" y="2734682"/>
                </a:lnTo>
                <a:lnTo>
                  <a:pt x="10856" y="2731683"/>
                </a:lnTo>
                <a:lnTo>
                  <a:pt x="11005" y="2728574"/>
                </a:lnTo>
                <a:lnTo>
                  <a:pt x="11005" y="2722689"/>
                </a:lnTo>
                <a:lnTo>
                  <a:pt x="10558" y="2716804"/>
                </a:lnTo>
                <a:lnTo>
                  <a:pt x="9963" y="2710918"/>
                </a:lnTo>
                <a:lnTo>
                  <a:pt x="9220" y="2704922"/>
                </a:lnTo>
                <a:lnTo>
                  <a:pt x="8179" y="2699147"/>
                </a:lnTo>
                <a:lnTo>
                  <a:pt x="5949" y="2687377"/>
                </a:lnTo>
                <a:lnTo>
                  <a:pt x="4908" y="2681492"/>
                </a:lnTo>
                <a:lnTo>
                  <a:pt x="4015" y="2675717"/>
                </a:lnTo>
                <a:lnTo>
                  <a:pt x="3421" y="2669721"/>
                </a:lnTo>
                <a:lnTo>
                  <a:pt x="2825" y="2663724"/>
                </a:lnTo>
                <a:lnTo>
                  <a:pt x="2677" y="2657950"/>
                </a:lnTo>
                <a:lnTo>
                  <a:pt x="2677" y="2654952"/>
                </a:lnTo>
                <a:lnTo>
                  <a:pt x="2825" y="2651954"/>
                </a:lnTo>
                <a:lnTo>
                  <a:pt x="3272" y="2647401"/>
                </a:lnTo>
                <a:lnTo>
                  <a:pt x="3421" y="2642848"/>
                </a:lnTo>
                <a:lnTo>
                  <a:pt x="3421" y="2633743"/>
                </a:lnTo>
                <a:lnTo>
                  <a:pt x="3123" y="2624748"/>
                </a:lnTo>
                <a:lnTo>
                  <a:pt x="2528" y="2615643"/>
                </a:lnTo>
                <a:lnTo>
                  <a:pt x="1339" y="2597431"/>
                </a:lnTo>
                <a:lnTo>
                  <a:pt x="744" y="2588326"/>
                </a:lnTo>
                <a:lnTo>
                  <a:pt x="149" y="2579220"/>
                </a:lnTo>
                <a:lnTo>
                  <a:pt x="0" y="2570114"/>
                </a:lnTo>
                <a:lnTo>
                  <a:pt x="0" y="2561120"/>
                </a:lnTo>
                <a:lnTo>
                  <a:pt x="149" y="2556567"/>
                </a:lnTo>
                <a:lnTo>
                  <a:pt x="298" y="2552014"/>
                </a:lnTo>
                <a:lnTo>
                  <a:pt x="744" y="2547572"/>
                </a:lnTo>
                <a:lnTo>
                  <a:pt x="1190" y="2543020"/>
                </a:lnTo>
                <a:lnTo>
                  <a:pt x="1934" y="2538467"/>
                </a:lnTo>
                <a:lnTo>
                  <a:pt x="2677" y="2534025"/>
                </a:lnTo>
                <a:lnTo>
                  <a:pt x="3569" y="2529584"/>
                </a:lnTo>
                <a:lnTo>
                  <a:pt x="4759" y="2525031"/>
                </a:lnTo>
                <a:lnTo>
                  <a:pt x="5949" y="2520589"/>
                </a:lnTo>
                <a:lnTo>
                  <a:pt x="7436" y="2516147"/>
                </a:lnTo>
                <a:lnTo>
                  <a:pt x="9220" y="2511705"/>
                </a:lnTo>
                <a:lnTo>
                  <a:pt x="11005" y="2507263"/>
                </a:lnTo>
                <a:lnTo>
                  <a:pt x="11599" y="2496492"/>
                </a:lnTo>
                <a:lnTo>
                  <a:pt x="11897" y="2485832"/>
                </a:lnTo>
                <a:lnTo>
                  <a:pt x="12194" y="2475283"/>
                </a:lnTo>
                <a:lnTo>
                  <a:pt x="12789" y="2464512"/>
                </a:lnTo>
                <a:lnTo>
                  <a:pt x="13384" y="2453851"/>
                </a:lnTo>
                <a:lnTo>
                  <a:pt x="13830" y="2448521"/>
                </a:lnTo>
                <a:lnTo>
                  <a:pt x="14574" y="2443191"/>
                </a:lnTo>
                <a:lnTo>
                  <a:pt x="15466" y="2437861"/>
                </a:lnTo>
                <a:lnTo>
                  <a:pt x="16209" y="2432642"/>
                </a:lnTo>
                <a:lnTo>
                  <a:pt x="17399" y="2427423"/>
                </a:lnTo>
                <a:lnTo>
                  <a:pt x="18885" y="2422204"/>
                </a:lnTo>
                <a:lnTo>
                  <a:pt x="17696" y="2416319"/>
                </a:lnTo>
                <a:lnTo>
                  <a:pt x="16655" y="2410544"/>
                </a:lnTo>
                <a:lnTo>
                  <a:pt x="16060" y="2404659"/>
                </a:lnTo>
                <a:lnTo>
                  <a:pt x="15912" y="2398996"/>
                </a:lnTo>
                <a:lnTo>
                  <a:pt x="15912" y="2393221"/>
                </a:lnTo>
                <a:lnTo>
                  <a:pt x="16060" y="2387336"/>
                </a:lnTo>
                <a:lnTo>
                  <a:pt x="16655" y="2381673"/>
                </a:lnTo>
                <a:lnTo>
                  <a:pt x="17101" y="2375898"/>
                </a:lnTo>
                <a:lnTo>
                  <a:pt x="18588" y="2364461"/>
                </a:lnTo>
                <a:lnTo>
                  <a:pt x="20373" y="2352912"/>
                </a:lnTo>
                <a:lnTo>
                  <a:pt x="22009" y="2341586"/>
                </a:lnTo>
                <a:lnTo>
                  <a:pt x="22752" y="2335812"/>
                </a:lnTo>
                <a:lnTo>
                  <a:pt x="23198" y="2330259"/>
                </a:lnTo>
                <a:lnTo>
                  <a:pt x="25131" y="2308828"/>
                </a:lnTo>
                <a:lnTo>
                  <a:pt x="26767" y="2287507"/>
                </a:lnTo>
                <a:lnTo>
                  <a:pt x="28551" y="2266076"/>
                </a:lnTo>
                <a:lnTo>
                  <a:pt x="29889" y="2244644"/>
                </a:lnTo>
                <a:lnTo>
                  <a:pt x="31079" y="2223324"/>
                </a:lnTo>
                <a:lnTo>
                  <a:pt x="32269" y="2201892"/>
                </a:lnTo>
                <a:lnTo>
                  <a:pt x="33013" y="2180461"/>
                </a:lnTo>
                <a:lnTo>
                  <a:pt x="33905" y="2158918"/>
                </a:lnTo>
                <a:lnTo>
                  <a:pt x="32269" y="1867872"/>
                </a:lnTo>
                <a:lnTo>
                  <a:pt x="32864" y="1846663"/>
                </a:lnTo>
                <a:lnTo>
                  <a:pt x="32715" y="1828896"/>
                </a:lnTo>
                <a:lnTo>
                  <a:pt x="32566" y="1811128"/>
                </a:lnTo>
                <a:lnTo>
                  <a:pt x="29889" y="1619577"/>
                </a:lnTo>
                <a:lnTo>
                  <a:pt x="29295" y="1571606"/>
                </a:lnTo>
                <a:lnTo>
                  <a:pt x="28849" y="1523747"/>
                </a:lnTo>
                <a:lnTo>
                  <a:pt x="28551" y="1475886"/>
                </a:lnTo>
                <a:lnTo>
                  <a:pt x="28106" y="1428027"/>
                </a:lnTo>
                <a:lnTo>
                  <a:pt x="28106" y="1419476"/>
                </a:lnTo>
                <a:lnTo>
                  <a:pt x="27808" y="1410926"/>
                </a:lnTo>
                <a:lnTo>
                  <a:pt x="26916" y="1393936"/>
                </a:lnTo>
                <a:lnTo>
                  <a:pt x="25875" y="1376835"/>
                </a:lnTo>
                <a:lnTo>
                  <a:pt x="25578" y="1368174"/>
                </a:lnTo>
                <a:lnTo>
                  <a:pt x="25280" y="1359734"/>
                </a:lnTo>
                <a:lnTo>
                  <a:pt x="25131" y="1351295"/>
                </a:lnTo>
                <a:lnTo>
                  <a:pt x="25131" y="1342634"/>
                </a:lnTo>
                <a:lnTo>
                  <a:pt x="25280" y="1334194"/>
                </a:lnTo>
                <a:lnTo>
                  <a:pt x="25726" y="1325644"/>
                </a:lnTo>
                <a:lnTo>
                  <a:pt x="26470" y="1317094"/>
                </a:lnTo>
                <a:lnTo>
                  <a:pt x="27659" y="1308543"/>
                </a:lnTo>
                <a:lnTo>
                  <a:pt x="28254" y="1304435"/>
                </a:lnTo>
                <a:lnTo>
                  <a:pt x="29146" y="1300104"/>
                </a:lnTo>
                <a:lnTo>
                  <a:pt x="30187" y="1295884"/>
                </a:lnTo>
                <a:lnTo>
                  <a:pt x="31228" y="1291665"/>
                </a:lnTo>
                <a:lnTo>
                  <a:pt x="29444" y="1280116"/>
                </a:lnTo>
                <a:lnTo>
                  <a:pt x="28106" y="1268456"/>
                </a:lnTo>
                <a:lnTo>
                  <a:pt x="27065" y="1256908"/>
                </a:lnTo>
                <a:lnTo>
                  <a:pt x="26470" y="1245248"/>
                </a:lnTo>
                <a:lnTo>
                  <a:pt x="25726" y="1233588"/>
                </a:lnTo>
                <a:lnTo>
                  <a:pt x="25429" y="1221929"/>
                </a:lnTo>
                <a:lnTo>
                  <a:pt x="25280" y="1210380"/>
                </a:lnTo>
                <a:lnTo>
                  <a:pt x="25131" y="1198832"/>
                </a:lnTo>
                <a:lnTo>
                  <a:pt x="25429" y="1175512"/>
                </a:lnTo>
                <a:lnTo>
                  <a:pt x="25726" y="1152193"/>
                </a:lnTo>
                <a:lnTo>
                  <a:pt x="26321" y="1128874"/>
                </a:lnTo>
                <a:lnTo>
                  <a:pt x="26618" y="1105777"/>
                </a:lnTo>
                <a:lnTo>
                  <a:pt x="26767" y="1092563"/>
                </a:lnTo>
                <a:lnTo>
                  <a:pt x="26618" y="1079459"/>
                </a:lnTo>
                <a:lnTo>
                  <a:pt x="26321" y="1053031"/>
                </a:lnTo>
                <a:lnTo>
                  <a:pt x="25875" y="1026714"/>
                </a:lnTo>
                <a:lnTo>
                  <a:pt x="25726" y="1000396"/>
                </a:lnTo>
                <a:lnTo>
                  <a:pt x="25726" y="987182"/>
                </a:lnTo>
                <a:lnTo>
                  <a:pt x="25875" y="973968"/>
                </a:lnTo>
                <a:lnTo>
                  <a:pt x="26321" y="960753"/>
                </a:lnTo>
                <a:lnTo>
                  <a:pt x="26767" y="947650"/>
                </a:lnTo>
                <a:lnTo>
                  <a:pt x="27510" y="934547"/>
                </a:lnTo>
                <a:lnTo>
                  <a:pt x="28254" y="921444"/>
                </a:lnTo>
                <a:lnTo>
                  <a:pt x="29444" y="908229"/>
                </a:lnTo>
                <a:lnTo>
                  <a:pt x="31079" y="895015"/>
                </a:lnTo>
                <a:lnTo>
                  <a:pt x="29889" y="882023"/>
                </a:lnTo>
                <a:lnTo>
                  <a:pt x="28998" y="868809"/>
                </a:lnTo>
                <a:lnTo>
                  <a:pt x="28106" y="855817"/>
                </a:lnTo>
                <a:lnTo>
                  <a:pt x="27510" y="842603"/>
                </a:lnTo>
                <a:lnTo>
                  <a:pt x="26916" y="829499"/>
                </a:lnTo>
                <a:lnTo>
                  <a:pt x="26470" y="816396"/>
                </a:lnTo>
                <a:lnTo>
                  <a:pt x="26321" y="803293"/>
                </a:lnTo>
                <a:lnTo>
                  <a:pt x="26172" y="790190"/>
                </a:lnTo>
                <a:lnTo>
                  <a:pt x="26172" y="763983"/>
                </a:lnTo>
                <a:lnTo>
                  <a:pt x="26470" y="737777"/>
                </a:lnTo>
                <a:lnTo>
                  <a:pt x="26916" y="711570"/>
                </a:lnTo>
                <a:lnTo>
                  <a:pt x="27808" y="685364"/>
                </a:lnTo>
                <a:lnTo>
                  <a:pt x="29741" y="632951"/>
                </a:lnTo>
                <a:lnTo>
                  <a:pt x="30485" y="606745"/>
                </a:lnTo>
                <a:lnTo>
                  <a:pt x="31377" y="580539"/>
                </a:lnTo>
                <a:lnTo>
                  <a:pt x="32120" y="554332"/>
                </a:lnTo>
                <a:lnTo>
                  <a:pt x="32566" y="528015"/>
                </a:lnTo>
                <a:lnTo>
                  <a:pt x="32566" y="501808"/>
                </a:lnTo>
                <a:lnTo>
                  <a:pt x="32566" y="488705"/>
                </a:lnTo>
                <a:lnTo>
                  <a:pt x="32269" y="475602"/>
                </a:lnTo>
                <a:lnTo>
                  <a:pt x="32864" y="468606"/>
                </a:lnTo>
                <a:lnTo>
                  <a:pt x="32120" y="335797"/>
                </a:lnTo>
                <a:lnTo>
                  <a:pt x="31823" y="328801"/>
                </a:lnTo>
                <a:lnTo>
                  <a:pt x="31823" y="325359"/>
                </a:lnTo>
                <a:lnTo>
                  <a:pt x="32120" y="322028"/>
                </a:lnTo>
                <a:lnTo>
                  <a:pt x="32418" y="320362"/>
                </a:lnTo>
                <a:lnTo>
                  <a:pt x="32715" y="318696"/>
                </a:lnTo>
                <a:lnTo>
                  <a:pt x="33161" y="317142"/>
                </a:lnTo>
                <a:lnTo>
                  <a:pt x="33905" y="315476"/>
                </a:lnTo>
                <a:lnTo>
                  <a:pt x="34797" y="314033"/>
                </a:lnTo>
                <a:lnTo>
                  <a:pt x="35838" y="312589"/>
                </a:lnTo>
                <a:lnTo>
                  <a:pt x="37027" y="311146"/>
                </a:lnTo>
                <a:lnTo>
                  <a:pt x="38514" y="309702"/>
                </a:lnTo>
                <a:lnTo>
                  <a:pt x="37325" y="308147"/>
                </a:lnTo>
                <a:lnTo>
                  <a:pt x="36284" y="306704"/>
                </a:lnTo>
                <a:lnTo>
                  <a:pt x="35541" y="305149"/>
                </a:lnTo>
                <a:lnTo>
                  <a:pt x="34945" y="303595"/>
                </a:lnTo>
                <a:lnTo>
                  <a:pt x="34202" y="302151"/>
                </a:lnTo>
                <a:lnTo>
                  <a:pt x="33905" y="300708"/>
                </a:lnTo>
                <a:lnTo>
                  <a:pt x="33459" y="299153"/>
                </a:lnTo>
                <a:lnTo>
                  <a:pt x="33161" y="297709"/>
                </a:lnTo>
                <a:lnTo>
                  <a:pt x="33013" y="294600"/>
                </a:lnTo>
                <a:lnTo>
                  <a:pt x="33013" y="291713"/>
                </a:lnTo>
                <a:lnTo>
                  <a:pt x="33607" y="288826"/>
                </a:lnTo>
                <a:lnTo>
                  <a:pt x="34054" y="285828"/>
                </a:lnTo>
                <a:lnTo>
                  <a:pt x="34945" y="282829"/>
                </a:lnTo>
                <a:lnTo>
                  <a:pt x="35838" y="279942"/>
                </a:lnTo>
                <a:lnTo>
                  <a:pt x="37622" y="274168"/>
                </a:lnTo>
                <a:lnTo>
                  <a:pt x="38663" y="271170"/>
                </a:lnTo>
                <a:lnTo>
                  <a:pt x="39556" y="268282"/>
                </a:lnTo>
                <a:lnTo>
                  <a:pt x="40150" y="265285"/>
                </a:lnTo>
                <a:lnTo>
                  <a:pt x="40745" y="262397"/>
                </a:lnTo>
                <a:lnTo>
                  <a:pt x="39407" y="259732"/>
                </a:lnTo>
                <a:lnTo>
                  <a:pt x="38514" y="257067"/>
                </a:lnTo>
                <a:lnTo>
                  <a:pt x="37920" y="254513"/>
                </a:lnTo>
                <a:lnTo>
                  <a:pt x="37622" y="251848"/>
                </a:lnTo>
                <a:lnTo>
                  <a:pt x="37474" y="249183"/>
                </a:lnTo>
                <a:lnTo>
                  <a:pt x="37474" y="246518"/>
                </a:lnTo>
                <a:lnTo>
                  <a:pt x="37622" y="243853"/>
                </a:lnTo>
                <a:lnTo>
                  <a:pt x="37920" y="241188"/>
                </a:lnTo>
                <a:lnTo>
                  <a:pt x="39556" y="230528"/>
                </a:lnTo>
                <a:lnTo>
                  <a:pt x="39853" y="227862"/>
                </a:lnTo>
                <a:lnTo>
                  <a:pt x="40002" y="225197"/>
                </a:lnTo>
                <a:lnTo>
                  <a:pt x="40150" y="222644"/>
                </a:lnTo>
                <a:lnTo>
                  <a:pt x="40002" y="219979"/>
                </a:lnTo>
                <a:lnTo>
                  <a:pt x="39556" y="208430"/>
                </a:lnTo>
                <a:lnTo>
                  <a:pt x="39407" y="196881"/>
                </a:lnTo>
                <a:lnTo>
                  <a:pt x="39407" y="185333"/>
                </a:lnTo>
                <a:lnTo>
                  <a:pt x="39704" y="173895"/>
                </a:lnTo>
                <a:lnTo>
                  <a:pt x="40150" y="162458"/>
                </a:lnTo>
                <a:lnTo>
                  <a:pt x="40745" y="150909"/>
                </a:lnTo>
                <a:lnTo>
                  <a:pt x="41489" y="139360"/>
                </a:lnTo>
                <a:lnTo>
                  <a:pt x="42381" y="128034"/>
                </a:lnTo>
                <a:lnTo>
                  <a:pt x="44463" y="105048"/>
                </a:lnTo>
                <a:lnTo>
                  <a:pt x="46842" y="82173"/>
                </a:lnTo>
                <a:lnTo>
                  <a:pt x="49073" y="59298"/>
                </a:lnTo>
                <a:lnTo>
                  <a:pt x="51006" y="36312"/>
                </a:lnTo>
                <a:lnTo>
                  <a:pt x="51303" y="32425"/>
                </a:lnTo>
                <a:lnTo>
                  <a:pt x="51898" y="28650"/>
                </a:lnTo>
                <a:lnTo>
                  <a:pt x="52790" y="24763"/>
                </a:lnTo>
                <a:lnTo>
                  <a:pt x="53534" y="21321"/>
                </a:lnTo>
                <a:lnTo>
                  <a:pt x="54723" y="17878"/>
                </a:lnTo>
                <a:lnTo>
                  <a:pt x="56062" y="14658"/>
                </a:lnTo>
                <a:lnTo>
                  <a:pt x="56954" y="13215"/>
                </a:lnTo>
                <a:lnTo>
                  <a:pt x="57846" y="11771"/>
                </a:lnTo>
                <a:lnTo>
                  <a:pt x="58739" y="10549"/>
                </a:lnTo>
                <a:lnTo>
                  <a:pt x="59630" y="9217"/>
                </a:lnTo>
                <a:lnTo>
                  <a:pt x="60820" y="8107"/>
                </a:lnTo>
                <a:lnTo>
                  <a:pt x="62010" y="6996"/>
                </a:lnTo>
                <a:lnTo>
                  <a:pt x="63199" y="6108"/>
                </a:lnTo>
                <a:lnTo>
                  <a:pt x="64538" y="5219"/>
                </a:lnTo>
                <a:lnTo>
                  <a:pt x="66174" y="4553"/>
                </a:lnTo>
                <a:lnTo>
                  <a:pt x="67661" y="3887"/>
                </a:lnTo>
                <a:lnTo>
                  <a:pt x="69296" y="3442"/>
                </a:lnTo>
                <a:lnTo>
                  <a:pt x="71081" y="2998"/>
                </a:lnTo>
                <a:lnTo>
                  <a:pt x="72865" y="2887"/>
                </a:lnTo>
                <a:lnTo>
                  <a:pt x="74799" y="2776"/>
                </a:lnTo>
                <a:lnTo>
                  <a:pt x="77029" y="2887"/>
                </a:lnTo>
                <a:lnTo>
                  <a:pt x="78962" y="3220"/>
                </a:lnTo>
                <a:lnTo>
                  <a:pt x="81341" y="3554"/>
                </a:lnTo>
                <a:lnTo>
                  <a:pt x="83721" y="3998"/>
                </a:lnTo>
                <a:lnTo>
                  <a:pt x="86249" y="4775"/>
                </a:lnTo>
                <a:lnTo>
                  <a:pt x="89074" y="5663"/>
                </a:lnTo>
                <a:lnTo>
                  <a:pt x="90710" y="5774"/>
                </a:lnTo>
                <a:lnTo>
                  <a:pt x="92345" y="5663"/>
                </a:lnTo>
                <a:lnTo>
                  <a:pt x="95914" y="5441"/>
                </a:lnTo>
                <a:lnTo>
                  <a:pt x="99483" y="4886"/>
                </a:lnTo>
                <a:lnTo>
                  <a:pt x="103052" y="4220"/>
                </a:lnTo>
                <a:lnTo>
                  <a:pt x="110041" y="2554"/>
                </a:lnTo>
                <a:lnTo>
                  <a:pt x="113610" y="1777"/>
                </a:lnTo>
                <a:lnTo>
                  <a:pt x="117030" y="999"/>
                </a:lnTo>
                <a:lnTo>
                  <a:pt x="120599" y="333"/>
                </a:lnTo>
                <a:lnTo>
                  <a:pt x="124168" y="11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036DD81-68D4-43C4-87B5-D830D8EADD2B}"/>
              </a:ext>
            </a:extLst>
          </p:cNvPr>
          <p:cNvSpPr/>
          <p:nvPr/>
        </p:nvSpPr>
        <p:spPr>
          <a:xfrm>
            <a:off x="8328248" y="1806422"/>
            <a:ext cx="2664295" cy="3352130"/>
          </a:xfrm>
          <a:custGeom>
            <a:avLst/>
            <a:gdLst>
              <a:gd name="connsiteX0" fmla="*/ 125804 w 2287661"/>
              <a:gd name="connsiteY0" fmla="*/ 0 h 2878261"/>
              <a:gd name="connsiteX1" fmla="*/ 127439 w 2287661"/>
              <a:gd name="connsiteY1" fmla="*/ 111 h 2878261"/>
              <a:gd name="connsiteX2" fmla="*/ 129373 w 2287661"/>
              <a:gd name="connsiteY2" fmla="*/ 222 h 2878261"/>
              <a:gd name="connsiteX3" fmla="*/ 131008 w 2287661"/>
              <a:gd name="connsiteY3" fmla="*/ 333 h 2878261"/>
              <a:gd name="connsiteX4" fmla="*/ 132793 w 2287661"/>
              <a:gd name="connsiteY4" fmla="*/ 777 h 2878261"/>
              <a:gd name="connsiteX5" fmla="*/ 134577 w 2287661"/>
              <a:gd name="connsiteY5" fmla="*/ 1111 h 2878261"/>
              <a:gd name="connsiteX6" fmla="*/ 136362 w 2287661"/>
              <a:gd name="connsiteY6" fmla="*/ 1777 h 2878261"/>
              <a:gd name="connsiteX7" fmla="*/ 137998 w 2287661"/>
              <a:gd name="connsiteY7" fmla="*/ 2554 h 2878261"/>
              <a:gd name="connsiteX8" fmla="*/ 139782 w 2287661"/>
              <a:gd name="connsiteY8" fmla="*/ 3332 h 2878261"/>
              <a:gd name="connsiteX9" fmla="*/ 141567 w 2287661"/>
              <a:gd name="connsiteY9" fmla="*/ 4331 h 2878261"/>
              <a:gd name="connsiteX10" fmla="*/ 143202 w 2287661"/>
              <a:gd name="connsiteY10" fmla="*/ 5441 h 2878261"/>
              <a:gd name="connsiteX11" fmla="*/ 144987 w 2287661"/>
              <a:gd name="connsiteY11" fmla="*/ 6885 h 2878261"/>
              <a:gd name="connsiteX12" fmla="*/ 148258 w 2287661"/>
              <a:gd name="connsiteY12" fmla="*/ 5441 h 2878261"/>
              <a:gd name="connsiteX13" fmla="*/ 151381 w 2287661"/>
              <a:gd name="connsiteY13" fmla="*/ 4331 h 2878261"/>
              <a:gd name="connsiteX14" fmla="*/ 154652 w 2287661"/>
              <a:gd name="connsiteY14" fmla="*/ 3442 h 2878261"/>
              <a:gd name="connsiteX15" fmla="*/ 157627 w 2287661"/>
              <a:gd name="connsiteY15" fmla="*/ 2665 h 2878261"/>
              <a:gd name="connsiteX16" fmla="*/ 160749 w 2287661"/>
              <a:gd name="connsiteY16" fmla="*/ 2110 h 2878261"/>
              <a:gd name="connsiteX17" fmla="*/ 163723 w 2287661"/>
              <a:gd name="connsiteY17" fmla="*/ 1666 h 2878261"/>
              <a:gd name="connsiteX18" fmla="*/ 166846 w 2287661"/>
              <a:gd name="connsiteY18" fmla="*/ 1555 h 2878261"/>
              <a:gd name="connsiteX19" fmla="*/ 169672 w 2287661"/>
              <a:gd name="connsiteY19" fmla="*/ 1444 h 2878261"/>
              <a:gd name="connsiteX20" fmla="*/ 172794 w 2287661"/>
              <a:gd name="connsiteY20" fmla="*/ 1555 h 2878261"/>
              <a:gd name="connsiteX21" fmla="*/ 175620 w 2287661"/>
              <a:gd name="connsiteY21" fmla="*/ 1777 h 2878261"/>
              <a:gd name="connsiteX22" fmla="*/ 178594 w 2287661"/>
              <a:gd name="connsiteY22" fmla="*/ 2110 h 2878261"/>
              <a:gd name="connsiteX23" fmla="*/ 181419 w 2287661"/>
              <a:gd name="connsiteY23" fmla="*/ 2665 h 2878261"/>
              <a:gd name="connsiteX24" fmla="*/ 184095 w 2287661"/>
              <a:gd name="connsiteY24" fmla="*/ 3332 h 2878261"/>
              <a:gd name="connsiteX25" fmla="*/ 187070 w 2287661"/>
              <a:gd name="connsiteY25" fmla="*/ 3887 h 2878261"/>
              <a:gd name="connsiteX26" fmla="*/ 189747 w 2287661"/>
              <a:gd name="connsiteY26" fmla="*/ 4775 h 2878261"/>
              <a:gd name="connsiteX27" fmla="*/ 192572 w 2287661"/>
              <a:gd name="connsiteY27" fmla="*/ 5663 h 2878261"/>
              <a:gd name="connsiteX28" fmla="*/ 195397 w 2287661"/>
              <a:gd name="connsiteY28" fmla="*/ 6663 h 2878261"/>
              <a:gd name="connsiteX29" fmla="*/ 198074 w 2287661"/>
              <a:gd name="connsiteY29" fmla="*/ 7884 h 2878261"/>
              <a:gd name="connsiteX30" fmla="*/ 203427 w 2287661"/>
              <a:gd name="connsiteY30" fmla="*/ 10105 h 2878261"/>
              <a:gd name="connsiteX31" fmla="*/ 208929 w 2287661"/>
              <a:gd name="connsiteY31" fmla="*/ 12770 h 2878261"/>
              <a:gd name="connsiteX32" fmla="*/ 214134 w 2287661"/>
              <a:gd name="connsiteY32" fmla="*/ 15435 h 2878261"/>
              <a:gd name="connsiteX33" fmla="*/ 224840 w 2287661"/>
              <a:gd name="connsiteY33" fmla="*/ 20987 h 2878261"/>
              <a:gd name="connsiteX34" fmla="*/ 230045 w 2287661"/>
              <a:gd name="connsiteY34" fmla="*/ 23764 h 2878261"/>
              <a:gd name="connsiteX35" fmla="*/ 235547 w 2287661"/>
              <a:gd name="connsiteY35" fmla="*/ 26429 h 2878261"/>
              <a:gd name="connsiteX36" fmla="*/ 236142 w 2287661"/>
              <a:gd name="connsiteY36" fmla="*/ 24652 h 2878261"/>
              <a:gd name="connsiteX37" fmla="*/ 237034 w 2287661"/>
              <a:gd name="connsiteY37" fmla="*/ 23208 h 2878261"/>
              <a:gd name="connsiteX38" fmla="*/ 237927 w 2287661"/>
              <a:gd name="connsiteY38" fmla="*/ 21876 h 2878261"/>
              <a:gd name="connsiteX39" fmla="*/ 238670 w 2287661"/>
              <a:gd name="connsiteY39" fmla="*/ 20765 h 2878261"/>
              <a:gd name="connsiteX40" fmla="*/ 239711 w 2287661"/>
              <a:gd name="connsiteY40" fmla="*/ 19988 h 2878261"/>
              <a:gd name="connsiteX41" fmla="*/ 240752 w 2287661"/>
              <a:gd name="connsiteY41" fmla="*/ 19322 h 2878261"/>
              <a:gd name="connsiteX42" fmla="*/ 241793 w 2287661"/>
              <a:gd name="connsiteY42" fmla="*/ 18989 h 2878261"/>
              <a:gd name="connsiteX43" fmla="*/ 242834 w 2287661"/>
              <a:gd name="connsiteY43" fmla="*/ 18767 h 2878261"/>
              <a:gd name="connsiteX44" fmla="*/ 243875 w 2287661"/>
              <a:gd name="connsiteY44" fmla="*/ 18767 h 2878261"/>
              <a:gd name="connsiteX45" fmla="*/ 244767 w 2287661"/>
              <a:gd name="connsiteY45" fmla="*/ 18989 h 2878261"/>
              <a:gd name="connsiteX46" fmla="*/ 245808 w 2287661"/>
              <a:gd name="connsiteY46" fmla="*/ 19544 h 2878261"/>
              <a:gd name="connsiteX47" fmla="*/ 246700 w 2287661"/>
              <a:gd name="connsiteY47" fmla="*/ 19988 h 2878261"/>
              <a:gd name="connsiteX48" fmla="*/ 247592 w 2287661"/>
              <a:gd name="connsiteY48" fmla="*/ 20877 h 2878261"/>
              <a:gd name="connsiteX49" fmla="*/ 248336 w 2287661"/>
              <a:gd name="connsiteY49" fmla="*/ 21876 h 2878261"/>
              <a:gd name="connsiteX50" fmla="*/ 249079 w 2287661"/>
              <a:gd name="connsiteY50" fmla="*/ 23097 h 2878261"/>
              <a:gd name="connsiteX51" fmla="*/ 249823 w 2287661"/>
              <a:gd name="connsiteY51" fmla="*/ 24430 h 2878261"/>
              <a:gd name="connsiteX52" fmla="*/ 251904 w 2287661"/>
              <a:gd name="connsiteY52" fmla="*/ 30093 h 2878261"/>
              <a:gd name="connsiteX53" fmla="*/ 254432 w 2287661"/>
              <a:gd name="connsiteY53" fmla="*/ 35534 h 2878261"/>
              <a:gd name="connsiteX54" fmla="*/ 257407 w 2287661"/>
              <a:gd name="connsiteY54" fmla="*/ 40864 h 2878261"/>
              <a:gd name="connsiteX55" fmla="*/ 260381 w 2287661"/>
              <a:gd name="connsiteY55" fmla="*/ 46083 h 2878261"/>
              <a:gd name="connsiteX56" fmla="*/ 263652 w 2287661"/>
              <a:gd name="connsiteY56" fmla="*/ 51191 h 2878261"/>
              <a:gd name="connsiteX57" fmla="*/ 266924 w 2287661"/>
              <a:gd name="connsiteY57" fmla="*/ 56188 h 2878261"/>
              <a:gd name="connsiteX58" fmla="*/ 270493 w 2287661"/>
              <a:gd name="connsiteY58" fmla="*/ 61074 h 2878261"/>
              <a:gd name="connsiteX59" fmla="*/ 274061 w 2287661"/>
              <a:gd name="connsiteY59" fmla="*/ 65960 h 2878261"/>
              <a:gd name="connsiteX60" fmla="*/ 281199 w 2287661"/>
              <a:gd name="connsiteY60" fmla="*/ 75621 h 2878261"/>
              <a:gd name="connsiteX61" fmla="*/ 288189 w 2287661"/>
              <a:gd name="connsiteY61" fmla="*/ 85171 h 2878261"/>
              <a:gd name="connsiteX62" fmla="*/ 291757 w 2287661"/>
              <a:gd name="connsiteY62" fmla="*/ 90168 h 2878261"/>
              <a:gd name="connsiteX63" fmla="*/ 295029 w 2287661"/>
              <a:gd name="connsiteY63" fmla="*/ 95054 h 2878261"/>
              <a:gd name="connsiteX64" fmla="*/ 298300 w 2287661"/>
              <a:gd name="connsiteY64" fmla="*/ 100273 h 2878261"/>
              <a:gd name="connsiteX65" fmla="*/ 301125 w 2287661"/>
              <a:gd name="connsiteY65" fmla="*/ 105492 h 2878261"/>
              <a:gd name="connsiteX66" fmla="*/ 302018 w 2287661"/>
              <a:gd name="connsiteY66" fmla="*/ 107269 h 2878261"/>
              <a:gd name="connsiteX67" fmla="*/ 302761 w 2287661"/>
              <a:gd name="connsiteY67" fmla="*/ 108934 h 2878261"/>
              <a:gd name="connsiteX68" fmla="*/ 303356 w 2287661"/>
              <a:gd name="connsiteY68" fmla="*/ 110711 h 2878261"/>
              <a:gd name="connsiteX69" fmla="*/ 303802 w 2287661"/>
              <a:gd name="connsiteY69" fmla="*/ 112266 h 2878261"/>
              <a:gd name="connsiteX70" fmla="*/ 304249 w 2287661"/>
              <a:gd name="connsiteY70" fmla="*/ 113932 h 2878261"/>
              <a:gd name="connsiteX71" fmla="*/ 304398 w 2287661"/>
              <a:gd name="connsiteY71" fmla="*/ 115597 h 2878261"/>
              <a:gd name="connsiteX72" fmla="*/ 304546 w 2287661"/>
              <a:gd name="connsiteY72" fmla="*/ 117263 h 2878261"/>
              <a:gd name="connsiteX73" fmla="*/ 304398 w 2287661"/>
              <a:gd name="connsiteY73" fmla="*/ 118928 h 2878261"/>
              <a:gd name="connsiteX74" fmla="*/ 304249 w 2287661"/>
              <a:gd name="connsiteY74" fmla="*/ 122149 h 2878261"/>
              <a:gd name="connsiteX75" fmla="*/ 303505 w 2287661"/>
              <a:gd name="connsiteY75" fmla="*/ 125369 h 2878261"/>
              <a:gd name="connsiteX76" fmla="*/ 302464 w 2287661"/>
              <a:gd name="connsiteY76" fmla="*/ 128478 h 2878261"/>
              <a:gd name="connsiteX77" fmla="*/ 301125 w 2287661"/>
              <a:gd name="connsiteY77" fmla="*/ 131810 h 2878261"/>
              <a:gd name="connsiteX78" fmla="*/ 303505 w 2287661"/>
              <a:gd name="connsiteY78" fmla="*/ 135363 h 2878261"/>
              <a:gd name="connsiteX79" fmla="*/ 305736 w 2287661"/>
              <a:gd name="connsiteY79" fmla="*/ 138805 h 2878261"/>
              <a:gd name="connsiteX80" fmla="*/ 307966 w 2287661"/>
              <a:gd name="connsiteY80" fmla="*/ 142470 h 2878261"/>
              <a:gd name="connsiteX81" fmla="*/ 309899 w 2287661"/>
              <a:gd name="connsiteY81" fmla="*/ 146023 h 2878261"/>
              <a:gd name="connsiteX82" fmla="*/ 313914 w 2287661"/>
              <a:gd name="connsiteY82" fmla="*/ 153241 h 2878261"/>
              <a:gd name="connsiteX83" fmla="*/ 317185 w 2287661"/>
              <a:gd name="connsiteY83" fmla="*/ 160681 h 2878261"/>
              <a:gd name="connsiteX84" fmla="*/ 320457 w 2287661"/>
              <a:gd name="connsiteY84" fmla="*/ 168121 h 2878261"/>
              <a:gd name="connsiteX85" fmla="*/ 323282 w 2287661"/>
              <a:gd name="connsiteY85" fmla="*/ 175783 h 2878261"/>
              <a:gd name="connsiteX86" fmla="*/ 325959 w 2287661"/>
              <a:gd name="connsiteY86" fmla="*/ 183445 h 2878261"/>
              <a:gd name="connsiteX87" fmla="*/ 328487 w 2287661"/>
              <a:gd name="connsiteY87" fmla="*/ 191218 h 2878261"/>
              <a:gd name="connsiteX88" fmla="*/ 330420 w 2287661"/>
              <a:gd name="connsiteY88" fmla="*/ 198991 h 2878261"/>
              <a:gd name="connsiteX89" fmla="*/ 332502 w 2287661"/>
              <a:gd name="connsiteY89" fmla="*/ 206986 h 2878261"/>
              <a:gd name="connsiteX90" fmla="*/ 334584 w 2287661"/>
              <a:gd name="connsiteY90" fmla="*/ 214870 h 2878261"/>
              <a:gd name="connsiteX91" fmla="*/ 336220 w 2287661"/>
              <a:gd name="connsiteY91" fmla="*/ 222866 h 2878261"/>
              <a:gd name="connsiteX92" fmla="*/ 339640 w 2287661"/>
              <a:gd name="connsiteY92" fmla="*/ 238967 h 2878261"/>
              <a:gd name="connsiteX93" fmla="*/ 342911 w 2287661"/>
              <a:gd name="connsiteY93" fmla="*/ 254957 h 2878261"/>
              <a:gd name="connsiteX94" fmla="*/ 344101 w 2287661"/>
              <a:gd name="connsiteY94" fmla="*/ 256068 h 2878261"/>
              <a:gd name="connsiteX95" fmla="*/ 344845 w 2287661"/>
              <a:gd name="connsiteY95" fmla="*/ 256956 h 2878261"/>
              <a:gd name="connsiteX96" fmla="*/ 345737 w 2287661"/>
              <a:gd name="connsiteY96" fmla="*/ 257955 h 2878261"/>
              <a:gd name="connsiteX97" fmla="*/ 346332 w 2287661"/>
              <a:gd name="connsiteY97" fmla="*/ 259066 h 2878261"/>
              <a:gd name="connsiteX98" fmla="*/ 346778 w 2287661"/>
              <a:gd name="connsiteY98" fmla="*/ 260065 h 2878261"/>
              <a:gd name="connsiteX99" fmla="*/ 347075 w 2287661"/>
              <a:gd name="connsiteY99" fmla="*/ 261176 h 2878261"/>
              <a:gd name="connsiteX100" fmla="*/ 347224 w 2287661"/>
              <a:gd name="connsiteY100" fmla="*/ 262397 h 2878261"/>
              <a:gd name="connsiteX101" fmla="*/ 347373 w 2287661"/>
              <a:gd name="connsiteY101" fmla="*/ 263508 h 2878261"/>
              <a:gd name="connsiteX102" fmla="*/ 347224 w 2287661"/>
              <a:gd name="connsiteY102" fmla="*/ 265951 h 2878261"/>
              <a:gd name="connsiteX103" fmla="*/ 346778 w 2287661"/>
              <a:gd name="connsiteY103" fmla="*/ 268282 h 2878261"/>
              <a:gd name="connsiteX104" fmla="*/ 346183 w 2287661"/>
              <a:gd name="connsiteY104" fmla="*/ 270725 h 2878261"/>
              <a:gd name="connsiteX105" fmla="*/ 345439 w 2287661"/>
              <a:gd name="connsiteY105" fmla="*/ 273168 h 2878261"/>
              <a:gd name="connsiteX106" fmla="*/ 344696 w 2287661"/>
              <a:gd name="connsiteY106" fmla="*/ 275612 h 2878261"/>
              <a:gd name="connsiteX107" fmla="*/ 344250 w 2287661"/>
              <a:gd name="connsiteY107" fmla="*/ 278055 h 2878261"/>
              <a:gd name="connsiteX108" fmla="*/ 343804 w 2287661"/>
              <a:gd name="connsiteY108" fmla="*/ 280498 h 2878261"/>
              <a:gd name="connsiteX109" fmla="*/ 343804 w 2287661"/>
              <a:gd name="connsiteY109" fmla="*/ 282718 h 2878261"/>
              <a:gd name="connsiteX110" fmla="*/ 343804 w 2287661"/>
              <a:gd name="connsiteY110" fmla="*/ 283829 h 2878261"/>
              <a:gd name="connsiteX111" fmla="*/ 344250 w 2287661"/>
              <a:gd name="connsiteY111" fmla="*/ 285050 h 2878261"/>
              <a:gd name="connsiteX112" fmla="*/ 344547 w 2287661"/>
              <a:gd name="connsiteY112" fmla="*/ 286161 h 2878261"/>
              <a:gd name="connsiteX113" fmla="*/ 345291 w 2287661"/>
              <a:gd name="connsiteY113" fmla="*/ 287160 h 2878261"/>
              <a:gd name="connsiteX114" fmla="*/ 345886 w 2287661"/>
              <a:gd name="connsiteY114" fmla="*/ 288160 h 2878261"/>
              <a:gd name="connsiteX115" fmla="*/ 346778 w 2287661"/>
              <a:gd name="connsiteY115" fmla="*/ 289159 h 2878261"/>
              <a:gd name="connsiteX116" fmla="*/ 347967 w 2287661"/>
              <a:gd name="connsiteY116" fmla="*/ 290158 h 2878261"/>
              <a:gd name="connsiteX117" fmla="*/ 349157 w 2287661"/>
              <a:gd name="connsiteY117" fmla="*/ 291047 h 2878261"/>
              <a:gd name="connsiteX118" fmla="*/ 355700 w 2287661"/>
              <a:gd name="connsiteY118" fmla="*/ 291047 h 2878261"/>
              <a:gd name="connsiteX119" fmla="*/ 357038 w 2287661"/>
              <a:gd name="connsiteY119" fmla="*/ 293268 h 2878261"/>
              <a:gd name="connsiteX120" fmla="*/ 358228 w 2287661"/>
              <a:gd name="connsiteY120" fmla="*/ 295266 h 2878261"/>
              <a:gd name="connsiteX121" fmla="*/ 359269 w 2287661"/>
              <a:gd name="connsiteY121" fmla="*/ 297376 h 2878261"/>
              <a:gd name="connsiteX122" fmla="*/ 360161 w 2287661"/>
              <a:gd name="connsiteY122" fmla="*/ 299597 h 2878261"/>
              <a:gd name="connsiteX123" fmla="*/ 361054 w 2287661"/>
              <a:gd name="connsiteY123" fmla="*/ 301707 h 2878261"/>
              <a:gd name="connsiteX124" fmla="*/ 361648 w 2287661"/>
              <a:gd name="connsiteY124" fmla="*/ 303928 h 2878261"/>
              <a:gd name="connsiteX125" fmla="*/ 362838 w 2287661"/>
              <a:gd name="connsiteY125" fmla="*/ 308258 h 2878261"/>
              <a:gd name="connsiteX126" fmla="*/ 363581 w 2287661"/>
              <a:gd name="connsiteY126" fmla="*/ 312922 h 2878261"/>
              <a:gd name="connsiteX127" fmla="*/ 364176 w 2287661"/>
              <a:gd name="connsiteY127" fmla="*/ 317253 h 2878261"/>
              <a:gd name="connsiteX128" fmla="*/ 364474 w 2287661"/>
              <a:gd name="connsiteY128" fmla="*/ 321806 h 2878261"/>
              <a:gd name="connsiteX129" fmla="*/ 364771 w 2287661"/>
              <a:gd name="connsiteY129" fmla="*/ 326581 h 2878261"/>
              <a:gd name="connsiteX130" fmla="*/ 364920 w 2287661"/>
              <a:gd name="connsiteY130" fmla="*/ 335797 h 2878261"/>
              <a:gd name="connsiteX131" fmla="*/ 365217 w 2287661"/>
              <a:gd name="connsiteY131" fmla="*/ 340350 h 2878261"/>
              <a:gd name="connsiteX132" fmla="*/ 365514 w 2287661"/>
              <a:gd name="connsiteY132" fmla="*/ 344903 h 2878261"/>
              <a:gd name="connsiteX133" fmla="*/ 366109 w 2287661"/>
              <a:gd name="connsiteY133" fmla="*/ 349456 h 2878261"/>
              <a:gd name="connsiteX134" fmla="*/ 366853 w 2287661"/>
              <a:gd name="connsiteY134" fmla="*/ 353897 h 2878261"/>
              <a:gd name="connsiteX135" fmla="*/ 367894 w 2287661"/>
              <a:gd name="connsiteY135" fmla="*/ 358339 h 2878261"/>
              <a:gd name="connsiteX136" fmla="*/ 368786 w 2287661"/>
              <a:gd name="connsiteY136" fmla="*/ 360449 h 2878261"/>
              <a:gd name="connsiteX137" fmla="*/ 369530 w 2287661"/>
              <a:gd name="connsiteY137" fmla="*/ 362670 h 2878261"/>
              <a:gd name="connsiteX138" fmla="*/ 373842 w 2287661"/>
              <a:gd name="connsiteY138" fmla="*/ 362559 h 2878261"/>
              <a:gd name="connsiteX139" fmla="*/ 378303 w 2287661"/>
              <a:gd name="connsiteY139" fmla="*/ 362559 h 2878261"/>
              <a:gd name="connsiteX140" fmla="*/ 380087 w 2287661"/>
              <a:gd name="connsiteY140" fmla="*/ 358672 h 2878261"/>
              <a:gd name="connsiteX141" fmla="*/ 382169 w 2287661"/>
              <a:gd name="connsiteY141" fmla="*/ 355119 h 2878261"/>
              <a:gd name="connsiteX142" fmla="*/ 384251 w 2287661"/>
              <a:gd name="connsiteY142" fmla="*/ 351788 h 2878261"/>
              <a:gd name="connsiteX143" fmla="*/ 386482 w 2287661"/>
              <a:gd name="connsiteY143" fmla="*/ 348679 h 2878261"/>
              <a:gd name="connsiteX144" fmla="*/ 388861 w 2287661"/>
              <a:gd name="connsiteY144" fmla="*/ 345791 h 2878261"/>
              <a:gd name="connsiteX145" fmla="*/ 391389 w 2287661"/>
              <a:gd name="connsiteY145" fmla="*/ 343126 h 2878261"/>
              <a:gd name="connsiteX146" fmla="*/ 394066 w 2287661"/>
              <a:gd name="connsiteY146" fmla="*/ 340905 h 2878261"/>
              <a:gd name="connsiteX147" fmla="*/ 396891 w 2287661"/>
              <a:gd name="connsiteY147" fmla="*/ 338684 h 2878261"/>
              <a:gd name="connsiteX148" fmla="*/ 398527 w 2287661"/>
              <a:gd name="connsiteY148" fmla="*/ 337796 h 2878261"/>
              <a:gd name="connsiteX149" fmla="*/ 400014 w 2287661"/>
              <a:gd name="connsiteY149" fmla="*/ 337019 h 2878261"/>
              <a:gd name="connsiteX150" fmla="*/ 401501 w 2287661"/>
              <a:gd name="connsiteY150" fmla="*/ 336241 h 2878261"/>
              <a:gd name="connsiteX151" fmla="*/ 403137 w 2287661"/>
              <a:gd name="connsiteY151" fmla="*/ 335575 h 2878261"/>
              <a:gd name="connsiteX152" fmla="*/ 404921 w 2287661"/>
              <a:gd name="connsiteY152" fmla="*/ 335020 h 2878261"/>
              <a:gd name="connsiteX153" fmla="*/ 406557 w 2287661"/>
              <a:gd name="connsiteY153" fmla="*/ 334576 h 2878261"/>
              <a:gd name="connsiteX154" fmla="*/ 408342 w 2287661"/>
              <a:gd name="connsiteY154" fmla="*/ 334021 h 2878261"/>
              <a:gd name="connsiteX155" fmla="*/ 410126 w 2287661"/>
              <a:gd name="connsiteY155" fmla="*/ 333799 h 2878261"/>
              <a:gd name="connsiteX156" fmla="*/ 412059 w 2287661"/>
              <a:gd name="connsiteY156" fmla="*/ 333465 h 2878261"/>
              <a:gd name="connsiteX157" fmla="*/ 413843 w 2287661"/>
              <a:gd name="connsiteY157" fmla="*/ 333243 h 2878261"/>
              <a:gd name="connsiteX158" fmla="*/ 415925 w 2287661"/>
              <a:gd name="connsiteY158" fmla="*/ 333243 h 2878261"/>
              <a:gd name="connsiteX159" fmla="*/ 418007 w 2287661"/>
              <a:gd name="connsiteY159" fmla="*/ 333243 h 2878261"/>
              <a:gd name="connsiteX160" fmla="*/ 419940 w 2287661"/>
              <a:gd name="connsiteY160" fmla="*/ 333354 h 2878261"/>
              <a:gd name="connsiteX161" fmla="*/ 422171 w 2287661"/>
              <a:gd name="connsiteY161" fmla="*/ 333688 h 2878261"/>
              <a:gd name="connsiteX162" fmla="*/ 424401 w 2287661"/>
              <a:gd name="connsiteY162" fmla="*/ 333910 h 2878261"/>
              <a:gd name="connsiteX163" fmla="*/ 426632 w 2287661"/>
              <a:gd name="connsiteY163" fmla="*/ 334354 h 2878261"/>
              <a:gd name="connsiteX164" fmla="*/ 437339 w 2287661"/>
              <a:gd name="connsiteY164" fmla="*/ 333688 h 2878261"/>
              <a:gd name="connsiteX165" fmla="*/ 447896 w 2287661"/>
              <a:gd name="connsiteY165" fmla="*/ 332910 h 2878261"/>
              <a:gd name="connsiteX166" fmla="*/ 450722 w 2287661"/>
              <a:gd name="connsiteY166" fmla="*/ 333354 h 2878261"/>
              <a:gd name="connsiteX167" fmla="*/ 453547 w 2287661"/>
              <a:gd name="connsiteY167" fmla="*/ 333799 h 2878261"/>
              <a:gd name="connsiteX168" fmla="*/ 456521 w 2287661"/>
              <a:gd name="connsiteY168" fmla="*/ 334021 h 2878261"/>
              <a:gd name="connsiteX169" fmla="*/ 459496 w 2287661"/>
              <a:gd name="connsiteY169" fmla="*/ 334132 h 2878261"/>
              <a:gd name="connsiteX170" fmla="*/ 465295 w 2287661"/>
              <a:gd name="connsiteY170" fmla="*/ 334243 h 2878261"/>
              <a:gd name="connsiteX171" fmla="*/ 471243 w 2287661"/>
              <a:gd name="connsiteY171" fmla="*/ 334132 h 2878261"/>
              <a:gd name="connsiteX172" fmla="*/ 483288 w 2287661"/>
              <a:gd name="connsiteY172" fmla="*/ 333688 h 2878261"/>
              <a:gd name="connsiteX173" fmla="*/ 489236 w 2287661"/>
              <a:gd name="connsiteY173" fmla="*/ 333465 h 2878261"/>
              <a:gd name="connsiteX174" fmla="*/ 492210 w 2287661"/>
              <a:gd name="connsiteY174" fmla="*/ 333465 h 2878261"/>
              <a:gd name="connsiteX175" fmla="*/ 495036 w 2287661"/>
              <a:gd name="connsiteY175" fmla="*/ 333688 h 2878261"/>
              <a:gd name="connsiteX176" fmla="*/ 498010 w 2287661"/>
              <a:gd name="connsiteY176" fmla="*/ 333910 h 2878261"/>
              <a:gd name="connsiteX177" fmla="*/ 500835 w 2287661"/>
              <a:gd name="connsiteY177" fmla="*/ 334132 h 2878261"/>
              <a:gd name="connsiteX178" fmla="*/ 503809 w 2287661"/>
              <a:gd name="connsiteY178" fmla="*/ 334576 h 2878261"/>
              <a:gd name="connsiteX179" fmla="*/ 506635 w 2287661"/>
              <a:gd name="connsiteY179" fmla="*/ 335131 h 2878261"/>
              <a:gd name="connsiteX180" fmla="*/ 509312 w 2287661"/>
              <a:gd name="connsiteY180" fmla="*/ 335797 h 2878261"/>
              <a:gd name="connsiteX181" fmla="*/ 512285 w 2287661"/>
              <a:gd name="connsiteY181" fmla="*/ 336686 h 2878261"/>
              <a:gd name="connsiteX182" fmla="*/ 514962 w 2287661"/>
              <a:gd name="connsiteY182" fmla="*/ 337685 h 2878261"/>
              <a:gd name="connsiteX183" fmla="*/ 517490 w 2287661"/>
              <a:gd name="connsiteY183" fmla="*/ 338796 h 2878261"/>
              <a:gd name="connsiteX184" fmla="*/ 520167 w 2287661"/>
              <a:gd name="connsiteY184" fmla="*/ 340239 h 2878261"/>
              <a:gd name="connsiteX185" fmla="*/ 522695 w 2287661"/>
              <a:gd name="connsiteY185" fmla="*/ 341905 h 2878261"/>
              <a:gd name="connsiteX186" fmla="*/ 525074 w 2287661"/>
              <a:gd name="connsiteY186" fmla="*/ 343792 h 2878261"/>
              <a:gd name="connsiteX187" fmla="*/ 527602 w 2287661"/>
              <a:gd name="connsiteY187" fmla="*/ 345902 h 2878261"/>
              <a:gd name="connsiteX188" fmla="*/ 529981 w 2287661"/>
              <a:gd name="connsiteY188" fmla="*/ 348234 h 2878261"/>
              <a:gd name="connsiteX189" fmla="*/ 532212 w 2287661"/>
              <a:gd name="connsiteY189" fmla="*/ 350899 h 2878261"/>
              <a:gd name="connsiteX190" fmla="*/ 534591 w 2287661"/>
              <a:gd name="connsiteY190" fmla="*/ 353787 h 2878261"/>
              <a:gd name="connsiteX191" fmla="*/ 536672 w 2287661"/>
              <a:gd name="connsiteY191" fmla="*/ 357007 h 2878261"/>
              <a:gd name="connsiteX192" fmla="*/ 537268 w 2287661"/>
              <a:gd name="connsiteY192" fmla="*/ 357673 h 2878261"/>
              <a:gd name="connsiteX193" fmla="*/ 538011 w 2287661"/>
              <a:gd name="connsiteY193" fmla="*/ 358339 h 2878261"/>
              <a:gd name="connsiteX194" fmla="*/ 539052 w 2287661"/>
              <a:gd name="connsiteY194" fmla="*/ 359006 h 2878261"/>
              <a:gd name="connsiteX195" fmla="*/ 540093 w 2287661"/>
              <a:gd name="connsiteY195" fmla="*/ 359450 h 2878261"/>
              <a:gd name="connsiteX196" fmla="*/ 541283 w 2287661"/>
              <a:gd name="connsiteY196" fmla="*/ 359894 h 2878261"/>
              <a:gd name="connsiteX197" fmla="*/ 542621 w 2287661"/>
              <a:gd name="connsiteY197" fmla="*/ 360227 h 2878261"/>
              <a:gd name="connsiteX198" fmla="*/ 543959 w 2287661"/>
              <a:gd name="connsiteY198" fmla="*/ 360560 h 2878261"/>
              <a:gd name="connsiteX199" fmla="*/ 545446 w 2287661"/>
              <a:gd name="connsiteY199" fmla="*/ 360893 h 2878261"/>
              <a:gd name="connsiteX200" fmla="*/ 546933 w 2287661"/>
              <a:gd name="connsiteY200" fmla="*/ 361005 h 2878261"/>
              <a:gd name="connsiteX201" fmla="*/ 548569 w 2287661"/>
              <a:gd name="connsiteY201" fmla="*/ 361115 h 2878261"/>
              <a:gd name="connsiteX202" fmla="*/ 550056 w 2287661"/>
              <a:gd name="connsiteY202" fmla="*/ 361115 h 2878261"/>
              <a:gd name="connsiteX203" fmla="*/ 551394 w 2287661"/>
              <a:gd name="connsiteY203" fmla="*/ 361005 h 2878261"/>
              <a:gd name="connsiteX204" fmla="*/ 552881 w 2287661"/>
              <a:gd name="connsiteY204" fmla="*/ 360893 h 2878261"/>
              <a:gd name="connsiteX205" fmla="*/ 554071 w 2287661"/>
              <a:gd name="connsiteY205" fmla="*/ 360560 h 2878261"/>
              <a:gd name="connsiteX206" fmla="*/ 555260 w 2287661"/>
              <a:gd name="connsiteY206" fmla="*/ 360227 h 2878261"/>
              <a:gd name="connsiteX207" fmla="*/ 556450 w 2287661"/>
              <a:gd name="connsiteY207" fmla="*/ 359894 h 2878261"/>
              <a:gd name="connsiteX208" fmla="*/ 559425 w 2287661"/>
              <a:gd name="connsiteY208" fmla="*/ 358562 h 2878261"/>
              <a:gd name="connsiteX209" fmla="*/ 562101 w 2287661"/>
              <a:gd name="connsiteY209" fmla="*/ 357562 h 2878261"/>
              <a:gd name="connsiteX210" fmla="*/ 564629 w 2287661"/>
              <a:gd name="connsiteY210" fmla="*/ 356674 h 2878261"/>
              <a:gd name="connsiteX211" fmla="*/ 567008 w 2287661"/>
              <a:gd name="connsiteY211" fmla="*/ 355896 h 2878261"/>
              <a:gd name="connsiteX212" fmla="*/ 569239 w 2287661"/>
              <a:gd name="connsiteY212" fmla="*/ 355452 h 2878261"/>
              <a:gd name="connsiteX213" fmla="*/ 571469 w 2287661"/>
              <a:gd name="connsiteY213" fmla="*/ 355119 h 2878261"/>
              <a:gd name="connsiteX214" fmla="*/ 573254 w 2287661"/>
              <a:gd name="connsiteY214" fmla="*/ 355008 h 2878261"/>
              <a:gd name="connsiteX215" fmla="*/ 575187 w 2287661"/>
              <a:gd name="connsiteY215" fmla="*/ 355008 h 2878261"/>
              <a:gd name="connsiteX216" fmla="*/ 576823 w 2287661"/>
              <a:gd name="connsiteY216" fmla="*/ 355341 h 2878261"/>
              <a:gd name="connsiteX217" fmla="*/ 578459 w 2287661"/>
              <a:gd name="connsiteY217" fmla="*/ 355674 h 2878261"/>
              <a:gd name="connsiteX218" fmla="*/ 579945 w 2287661"/>
              <a:gd name="connsiteY218" fmla="*/ 356229 h 2878261"/>
              <a:gd name="connsiteX219" fmla="*/ 581284 w 2287661"/>
              <a:gd name="connsiteY219" fmla="*/ 356785 h 2878261"/>
              <a:gd name="connsiteX220" fmla="*/ 582622 w 2287661"/>
              <a:gd name="connsiteY220" fmla="*/ 357562 h 2878261"/>
              <a:gd name="connsiteX221" fmla="*/ 583812 w 2287661"/>
              <a:gd name="connsiteY221" fmla="*/ 358450 h 2878261"/>
              <a:gd name="connsiteX222" fmla="*/ 584853 w 2287661"/>
              <a:gd name="connsiteY222" fmla="*/ 359561 h 2878261"/>
              <a:gd name="connsiteX223" fmla="*/ 585745 w 2287661"/>
              <a:gd name="connsiteY223" fmla="*/ 360782 h 2878261"/>
              <a:gd name="connsiteX224" fmla="*/ 586786 w 2287661"/>
              <a:gd name="connsiteY224" fmla="*/ 361893 h 2878261"/>
              <a:gd name="connsiteX225" fmla="*/ 587678 w 2287661"/>
              <a:gd name="connsiteY225" fmla="*/ 363225 h 2878261"/>
              <a:gd name="connsiteX226" fmla="*/ 589165 w 2287661"/>
              <a:gd name="connsiteY226" fmla="*/ 366335 h 2878261"/>
              <a:gd name="connsiteX227" fmla="*/ 590504 w 2287661"/>
              <a:gd name="connsiteY227" fmla="*/ 369555 h 2878261"/>
              <a:gd name="connsiteX228" fmla="*/ 591693 w 2287661"/>
              <a:gd name="connsiteY228" fmla="*/ 373108 h 2878261"/>
              <a:gd name="connsiteX229" fmla="*/ 592883 w 2287661"/>
              <a:gd name="connsiteY229" fmla="*/ 376995 h 2878261"/>
              <a:gd name="connsiteX230" fmla="*/ 593924 w 2287661"/>
              <a:gd name="connsiteY230" fmla="*/ 380881 h 2878261"/>
              <a:gd name="connsiteX231" fmla="*/ 596154 w 2287661"/>
              <a:gd name="connsiteY231" fmla="*/ 388876 h 2878261"/>
              <a:gd name="connsiteX232" fmla="*/ 597642 w 2287661"/>
              <a:gd name="connsiteY232" fmla="*/ 393429 h 2878261"/>
              <a:gd name="connsiteX233" fmla="*/ 599277 w 2287661"/>
              <a:gd name="connsiteY233" fmla="*/ 397871 h 2878261"/>
              <a:gd name="connsiteX234" fmla="*/ 602400 w 2287661"/>
              <a:gd name="connsiteY234" fmla="*/ 406643 h 2878261"/>
              <a:gd name="connsiteX235" fmla="*/ 605969 w 2287661"/>
              <a:gd name="connsiteY235" fmla="*/ 415416 h 2878261"/>
              <a:gd name="connsiteX236" fmla="*/ 609389 w 2287661"/>
              <a:gd name="connsiteY236" fmla="*/ 424299 h 2878261"/>
              <a:gd name="connsiteX237" fmla="*/ 610876 w 2287661"/>
              <a:gd name="connsiteY237" fmla="*/ 428741 h 2878261"/>
              <a:gd name="connsiteX238" fmla="*/ 612214 w 2287661"/>
              <a:gd name="connsiteY238" fmla="*/ 433183 h 2878261"/>
              <a:gd name="connsiteX239" fmla="*/ 613404 w 2287661"/>
              <a:gd name="connsiteY239" fmla="*/ 437736 h 2878261"/>
              <a:gd name="connsiteX240" fmla="*/ 614445 w 2287661"/>
              <a:gd name="connsiteY240" fmla="*/ 442288 h 2878261"/>
              <a:gd name="connsiteX241" fmla="*/ 615338 w 2287661"/>
              <a:gd name="connsiteY241" fmla="*/ 446952 h 2878261"/>
              <a:gd name="connsiteX242" fmla="*/ 615932 w 2287661"/>
              <a:gd name="connsiteY242" fmla="*/ 451616 h 2878261"/>
              <a:gd name="connsiteX243" fmla="*/ 616230 w 2287661"/>
              <a:gd name="connsiteY243" fmla="*/ 456613 h 2878261"/>
              <a:gd name="connsiteX244" fmla="*/ 616230 w 2287661"/>
              <a:gd name="connsiteY244" fmla="*/ 461388 h 2878261"/>
              <a:gd name="connsiteX245" fmla="*/ 618014 w 2287661"/>
              <a:gd name="connsiteY245" fmla="*/ 477823 h 2878261"/>
              <a:gd name="connsiteX246" fmla="*/ 619055 w 2287661"/>
              <a:gd name="connsiteY246" fmla="*/ 485929 h 2878261"/>
              <a:gd name="connsiteX247" fmla="*/ 620393 w 2287661"/>
              <a:gd name="connsiteY247" fmla="*/ 494035 h 2878261"/>
              <a:gd name="connsiteX248" fmla="*/ 621285 w 2287661"/>
              <a:gd name="connsiteY248" fmla="*/ 498144 h 2878261"/>
              <a:gd name="connsiteX249" fmla="*/ 622178 w 2287661"/>
              <a:gd name="connsiteY249" fmla="*/ 502141 h 2878261"/>
              <a:gd name="connsiteX250" fmla="*/ 623069 w 2287661"/>
              <a:gd name="connsiteY250" fmla="*/ 506139 h 2878261"/>
              <a:gd name="connsiteX251" fmla="*/ 624259 w 2287661"/>
              <a:gd name="connsiteY251" fmla="*/ 510025 h 2878261"/>
              <a:gd name="connsiteX252" fmla="*/ 625449 w 2287661"/>
              <a:gd name="connsiteY252" fmla="*/ 513912 h 2878261"/>
              <a:gd name="connsiteX253" fmla="*/ 627085 w 2287661"/>
              <a:gd name="connsiteY253" fmla="*/ 517910 h 2878261"/>
              <a:gd name="connsiteX254" fmla="*/ 628721 w 2287661"/>
              <a:gd name="connsiteY254" fmla="*/ 521685 h 2878261"/>
              <a:gd name="connsiteX255" fmla="*/ 630356 w 2287661"/>
              <a:gd name="connsiteY255" fmla="*/ 525461 h 2878261"/>
              <a:gd name="connsiteX256" fmla="*/ 633182 w 2287661"/>
              <a:gd name="connsiteY256" fmla="*/ 529125 h 2878261"/>
              <a:gd name="connsiteX257" fmla="*/ 635710 w 2287661"/>
              <a:gd name="connsiteY257" fmla="*/ 532901 h 2878261"/>
              <a:gd name="connsiteX258" fmla="*/ 637940 w 2287661"/>
              <a:gd name="connsiteY258" fmla="*/ 536676 h 2878261"/>
              <a:gd name="connsiteX259" fmla="*/ 639725 w 2287661"/>
              <a:gd name="connsiteY259" fmla="*/ 540673 h 2878261"/>
              <a:gd name="connsiteX260" fmla="*/ 641212 w 2287661"/>
              <a:gd name="connsiteY260" fmla="*/ 544560 h 2878261"/>
              <a:gd name="connsiteX261" fmla="*/ 642550 w 2287661"/>
              <a:gd name="connsiteY261" fmla="*/ 548669 h 2878261"/>
              <a:gd name="connsiteX262" fmla="*/ 643591 w 2287661"/>
              <a:gd name="connsiteY262" fmla="*/ 552555 h 2878261"/>
              <a:gd name="connsiteX263" fmla="*/ 644483 w 2287661"/>
              <a:gd name="connsiteY263" fmla="*/ 556775 h 2878261"/>
              <a:gd name="connsiteX264" fmla="*/ 645226 w 2287661"/>
              <a:gd name="connsiteY264" fmla="*/ 560884 h 2878261"/>
              <a:gd name="connsiteX265" fmla="*/ 645524 w 2287661"/>
              <a:gd name="connsiteY265" fmla="*/ 565103 h 2878261"/>
              <a:gd name="connsiteX266" fmla="*/ 645673 w 2287661"/>
              <a:gd name="connsiteY266" fmla="*/ 569323 h 2878261"/>
              <a:gd name="connsiteX267" fmla="*/ 645673 w 2287661"/>
              <a:gd name="connsiteY267" fmla="*/ 573543 h 2878261"/>
              <a:gd name="connsiteX268" fmla="*/ 645524 w 2287661"/>
              <a:gd name="connsiteY268" fmla="*/ 577873 h 2878261"/>
              <a:gd name="connsiteX269" fmla="*/ 645226 w 2287661"/>
              <a:gd name="connsiteY269" fmla="*/ 582204 h 2878261"/>
              <a:gd name="connsiteX270" fmla="*/ 644483 w 2287661"/>
              <a:gd name="connsiteY270" fmla="*/ 586646 h 2878261"/>
              <a:gd name="connsiteX271" fmla="*/ 643739 w 2287661"/>
              <a:gd name="connsiteY271" fmla="*/ 591088 h 2878261"/>
              <a:gd name="connsiteX272" fmla="*/ 643442 w 2287661"/>
              <a:gd name="connsiteY272" fmla="*/ 592198 h 2878261"/>
              <a:gd name="connsiteX273" fmla="*/ 643442 w 2287661"/>
              <a:gd name="connsiteY273" fmla="*/ 593197 h 2878261"/>
              <a:gd name="connsiteX274" fmla="*/ 643591 w 2287661"/>
              <a:gd name="connsiteY274" fmla="*/ 594197 h 2878261"/>
              <a:gd name="connsiteX275" fmla="*/ 644334 w 2287661"/>
              <a:gd name="connsiteY275" fmla="*/ 595196 h 2878261"/>
              <a:gd name="connsiteX276" fmla="*/ 646714 w 2287661"/>
              <a:gd name="connsiteY276" fmla="*/ 599860 h 2878261"/>
              <a:gd name="connsiteX277" fmla="*/ 648944 w 2287661"/>
              <a:gd name="connsiteY277" fmla="*/ 604635 h 2878261"/>
              <a:gd name="connsiteX278" fmla="*/ 650877 w 2287661"/>
              <a:gd name="connsiteY278" fmla="*/ 609299 h 2878261"/>
              <a:gd name="connsiteX279" fmla="*/ 652662 w 2287661"/>
              <a:gd name="connsiteY279" fmla="*/ 614074 h 2878261"/>
              <a:gd name="connsiteX280" fmla="*/ 654000 w 2287661"/>
              <a:gd name="connsiteY280" fmla="*/ 618960 h 2878261"/>
              <a:gd name="connsiteX281" fmla="*/ 655338 w 2287661"/>
              <a:gd name="connsiteY281" fmla="*/ 623735 h 2878261"/>
              <a:gd name="connsiteX282" fmla="*/ 656379 w 2287661"/>
              <a:gd name="connsiteY282" fmla="*/ 628510 h 2878261"/>
              <a:gd name="connsiteX283" fmla="*/ 657272 w 2287661"/>
              <a:gd name="connsiteY283" fmla="*/ 633506 h 2878261"/>
              <a:gd name="connsiteX284" fmla="*/ 658015 w 2287661"/>
              <a:gd name="connsiteY284" fmla="*/ 638392 h 2878261"/>
              <a:gd name="connsiteX285" fmla="*/ 658610 w 2287661"/>
              <a:gd name="connsiteY285" fmla="*/ 643389 h 2878261"/>
              <a:gd name="connsiteX286" fmla="*/ 659056 w 2287661"/>
              <a:gd name="connsiteY286" fmla="*/ 648275 h 2878261"/>
              <a:gd name="connsiteX287" fmla="*/ 659354 w 2287661"/>
              <a:gd name="connsiteY287" fmla="*/ 653272 h 2878261"/>
              <a:gd name="connsiteX288" fmla="*/ 659948 w 2287661"/>
              <a:gd name="connsiteY288" fmla="*/ 663266 h 2878261"/>
              <a:gd name="connsiteX289" fmla="*/ 660246 w 2287661"/>
              <a:gd name="connsiteY289" fmla="*/ 673260 h 2878261"/>
              <a:gd name="connsiteX290" fmla="*/ 660543 w 2287661"/>
              <a:gd name="connsiteY290" fmla="*/ 683254 h 2878261"/>
              <a:gd name="connsiteX291" fmla="*/ 660692 w 2287661"/>
              <a:gd name="connsiteY291" fmla="*/ 693248 h 2878261"/>
              <a:gd name="connsiteX292" fmla="*/ 661286 w 2287661"/>
              <a:gd name="connsiteY292" fmla="*/ 703131 h 2878261"/>
              <a:gd name="connsiteX293" fmla="*/ 661584 w 2287661"/>
              <a:gd name="connsiteY293" fmla="*/ 708017 h 2878261"/>
              <a:gd name="connsiteX294" fmla="*/ 662179 w 2287661"/>
              <a:gd name="connsiteY294" fmla="*/ 713014 h 2878261"/>
              <a:gd name="connsiteX295" fmla="*/ 662625 w 2287661"/>
              <a:gd name="connsiteY295" fmla="*/ 717900 h 2878261"/>
              <a:gd name="connsiteX296" fmla="*/ 663368 w 2287661"/>
              <a:gd name="connsiteY296" fmla="*/ 722786 h 2878261"/>
              <a:gd name="connsiteX297" fmla="*/ 664112 w 2287661"/>
              <a:gd name="connsiteY297" fmla="*/ 727561 h 2878261"/>
              <a:gd name="connsiteX298" fmla="*/ 665153 w 2287661"/>
              <a:gd name="connsiteY298" fmla="*/ 732336 h 2878261"/>
              <a:gd name="connsiteX299" fmla="*/ 666491 w 2287661"/>
              <a:gd name="connsiteY299" fmla="*/ 737110 h 2878261"/>
              <a:gd name="connsiteX300" fmla="*/ 667830 w 2287661"/>
              <a:gd name="connsiteY300" fmla="*/ 741885 h 2878261"/>
              <a:gd name="connsiteX301" fmla="*/ 669465 w 2287661"/>
              <a:gd name="connsiteY301" fmla="*/ 746549 h 2878261"/>
              <a:gd name="connsiteX302" fmla="*/ 671250 w 2287661"/>
              <a:gd name="connsiteY302" fmla="*/ 751213 h 2878261"/>
              <a:gd name="connsiteX303" fmla="*/ 671993 w 2287661"/>
              <a:gd name="connsiteY303" fmla="*/ 749880 h 2878261"/>
              <a:gd name="connsiteX304" fmla="*/ 672439 w 2287661"/>
              <a:gd name="connsiteY304" fmla="*/ 748437 h 2878261"/>
              <a:gd name="connsiteX305" fmla="*/ 672737 w 2287661"/>
              <a:gd name="connsiteY305" fmla="*/ 746993 h 2878261"/>
              <a:gd name="connsiteX306" fmla="*/ 673183 w 2287661"/>
              <a:gd name="connsiteY306" fmla="*/ 745661 h 2878261"/>
              <a:gd name="connsiteX307" fmla="*/ 673480 w 2287661"/>
              <a:gd name="connsiteY307" fmla="*/ 742774 h 2878261"/>
              <a:gd name="connsiteX308" fmla="*/ 673629 w 2287661"/>
              <a:gd name="connsiteY308" fmla="*/ 739665 h 2878261"/>
              <a:gd name="connsiteX309" fmla="*/ 673629 w 2287661"/>
              <a:gd name="connsiteY309" fmla="*/ 736555 h 2878261"/>
              <a:gd name="connsiteX310" fmla="*/ 673332 w 2287661"/>
              <a:gd name="connsiteY310" fmla="*/ 733335 h 2878261"/>
              <a:gd name="connsiteX311" fmla="*/ 673034 w 2287661"/>
              <a:gd name="connsiteY311" fmla="*/ 727005 h 2878261"/>
              <a:gd name="connsiteX312" fmla="*/ 672737 w 2287661"/>
              <a:gd name="connsiteY312" fmla="*/ 723896 h 2878261"/>
              <a:gd name="connsiteX313" fmla="*/ 672737 w 2287661"/>
              <a:gd name="connsiteY313" fmla="*/ 720565 h 2878261"/>
              <a:gd name="connsiteX314" fmla="*/ 673034 w 2287661"/>
              <a:gd name="connsiteY314" fmla="*/ 717567 h 2878261"/>
              <a:gd name="connsiteX315" fmla="*/ 673629 w 2287661"/>
              <a:gd name="connsiteY315" fmla="*/ 714347 h 2878261"/>
              <a:gd name="connsiteX316" fmla="*/ 673926 w 2287661"/>
              <a:gd name="connsiteY316" fmla="*/ 712903 h 2878261"/>
              <a:gd name="connsiteX317" fmla="*/ 674521 w 2287661"/>
              <a:gd name="connsiteY317" fmla="*/ 711460 h 2878261"/>
              <a:gd name="connsiteX318" fmla="*/ 675116 w 2287661"/>
              <a:gd name="connsiteY318" fmla="*/ 709905 h 2878261"/>
              <a:gd name="connsiteX319" fmla="*/ 676008 w 2287661"/>
              <a:gd name="connsiteY319" fmla="*/ 708461 h 2878261"/>
              <a:gd name="connsiteX320" fmla="*/ 676901 w 2287661"/>
              <a:gd name="connsiteY320" fmla="*/ 707018 h 2878261"/>
              <a:gd name="connsiteX321" fmla="*/ 677942 w 2287661"/>
              <a:gd name="connsiteY321" fmla="*/ 705685 h 2878261"/>
              <a:gd name="connsiteX322" fmla="*/ 679131 w 2287661"/>
              <a:gd name="connsiteY322" fmla="*/ 704242 h 2878261"/>
              <a:gd name="connsiteX323" fmla="*/ 680470 w 2287661"/>
              <a:gd name="connsiteY323" fmla="*/ 703020 h 2878261"/>
              <a:gd name="connsiteX324" fmla="*/ 679429 w 2287661"/>
              <a:gd name="connsiteY324" fmla="*/ 701577 h 2878261"/>
              <a:gd name="connsiteX325" fmla="*/ 678388 w 2287661"/>
              <a:gd name="connsiteY325" fmla="*/ 700022 h 2878261"/>
              <a:gd name="connsiteX326" fmla="*/ 677793 w 2287661"/>
              <a:gd name="connsiteY326" fmla="*/ 698690 h 2878261"/>
              <a:gd name="connsiteX327" fmla="*/ 677049 w 2287661"/>
              <a:gd name="connsiteY327" fmla="*/ 697246 h 2878261"/>
              <a:gd name="connsiteX328" fmla="*/ 676306 w 2287661"/>
              <a:gd name="connsiteY328" fmla="*/ 695802 h 2878261"/>
              <a:gd name="connsiteX329" fmla="*/ 676008 w 2287661"/>
              <a:gd name="connsiteY329" fmla="*/ 694359 h 2878261"/>
              <a:gd name="connsiteX330" fmla="*/ 675414 w 2287661"/>
              <a:gd name="connsiteY330" fmla="*/ 691472 h 2878261"/>
              <a:gd name="connsiteX331" fmla="*/ 675116 w 2287661"/>
              <a:gd name="connsiteY331" fmla="*/ 688695 h 2878261"/>
              <a:gd name="connsiteX332" fmla="*/ 675414 w 2287661"/>
              <a:gd name="connsiteY332" fmla="*/ 685919 h 2878261"/>
              <a:gd name="connsiteX333" fmla="*/ 675711 w 2287661"/>
              <a:gd name="connsiteY333" fmla="*/ 682921 h 2878261"/>
              <a:gd name="connsiteX334" fmla="*/ 676157 w 2287661"/>
              <a:gd name="connsiteY334" fmla="*/ 680145 h 2878261"/>
              <a:gd name="connsiteX335" fmla="*/ 676901 w 2287661"/>
              <a:gd name="connsiteY335" fmla="*/ 677369 h 2878261"/>
              <a:gd name="connsiteX336" fmla="*/ 677793 w 2287661"/>
              <a:gd name="connsiteY336" fmla="*/ 674593 h 2878261"/>
              <a:gd name="connsiteX337" fmla="*/ 679429 w 2287661"/>
              <a:gd name="connsiteY337" fmla="*/ 668929 h 2878261"/>
              <a:gd name="connsiteX338" fmla="*/ 680023 w 2287661"/>
              <a:gd name="connsiteY338" fmla="*/ 666154 h 2878261"/>
              <a:gd name="connsiteX339" fmla="*/ 680767 w 2287661"/>
              <a:gd name="connsiteY339" fmla="*/ 663377 h 2878261"/>
              <a:gd name="connsiteX340" fmla="*/ 681213 w 2287661"/>
              <a:gd name="connsiteY340" fmla="*/ 660601 h 2878261"/>
              <a:gd name="connsiteX341" fmla="*/ 681659 w 2287661"/>
              <a:gd name="connsiteY341" fmla="*/ 657603 h 2878261"/>
              <a:gd name="connsiteX342" fmla="*/ 684782 w 2287661"/>
              <a:gd name="connsiteY342" fmla="*/ 606856 h 2878261"/>
              <a:gd name="connsiteX343" fmla="*/ 688053 w 2287661"/>
              <a:gd name="connsiteY343" fmla="*/ 556109 h 2878261"/>
              <a:gd name="connsiteX344" fmla="*/ 695043 w 2287661"/>
              <a:gd name="connsiteY344" fmla="*/ 454504 h 2878261"/>
              <a:gd name="connsiteX345" fmla="*/ 694447 w 2287661"/>
              <a:gd name="connsiteY345" fmla="*/ 438735 h 2878261"/>
              <a:gd name="connsiteX346" fmla="*/ 694447 w 2287661"/>
              <a:gd name="connsiteY346" fmla="*/ 430851 h 2878261"/>
              <a:gd name="connsiteX347" fmla="*/ 694745 w 2287661"/>
              <a:gd name="connsiteY347" fmla="*/ 423078 h 2878261"/>
              <a:gd name="connsiteX348" fmla="*/ 694894 w 2287661"/>
              <a:gd name="connsiteY348" fmla="*/ 419081 h 2878261"/>
              <a:gd name="connsiteX349" fmla="*/ 695488 w 2287661"/>
              <a:gd name="connsiteY349" fmla="*/ 415305 h 2878261"/>
              <a:gd name="connsiteX350" fmla="*/ 696381 w 2287661"/>
              <a:gd name="connsiteY350" fmla="*/ 411529 h 2878261"/>
              <a:gd name="connsiteX351" fmla="*/ 697422 w 2287661"/>
              <a:gd name="connsiteY351" fmla="*/ 407865 h 2878261"/>
              <a:gd name="connsiteX352" fmla="*/ 698760 w 2287661"/>
              <a:gd name="connsiteY352" fmla="*/ 404423 h 2878261"/>
              <a:gd name="connsiteX353" fmla="*/ 700247 w 2287661"/>
              <a:gd name="connsiteY353" fmla="*/ 400980 h 2878261"/>
              <a:gd name="connsiteX354" fmla="*/ 702032 w 2287661"/>
              <a:gd name="connsiteY354" fmla="*/ 397760 h 2878261"/>
              <a:gd name="connsiteX355" fmla="*/ 703816 w 2287661"/>
              <a:gd name="connsiteY355" fmla="*/ 394540 h 2878261"/>
              <a:gd name="connsiteX356" fmla="*/ 706047 w 2287661"/>
              <a:gd name="connsiteY356" fmla="*/ 391541 h 2878261"/>
              <a:gd name="connsiteX357" fmla="*/ 708426 w 2287661"/>
              <a:gd name="connsiteY357" fmla="*/ 388543 h 2878261"/>
              <a:gd name="connsiteX358" fmla="*/ 710805 w 2287661"/>
              <a:gd name="connsiteY358" fmla="*/ 385878 h 2878261"/>
              <a:gd name="connsiteX359" fmla="*/ 713482 w 2287661"/>
              <a:gd name="connsiteY359" fmla="*/ 383324 h 2878261"/>
              <a:gd name="connsiteX360" fmla="*/ 716307 w 2287661"/>
              <a:gd name="connsiteY360" fmla="*/ 380881 h 2878261"/>
              <a:gd name="connsiteX361" fmla="*/ 719281 w 2287661"/>
              <a:gd name="connsiteY361" fmla="*/ 378549 h 2878261"/>
              <a:gd name="connsiteX362" fmla="*/ 722255 w 2287661"/>
              <a:gd name="connsiteY362" fmla="*/ 376440 h 2878261"/>
              <a:gd name="connsiteX363" fmla="*/ 725527 w 2287661"/>
              <a:gd name="connsiteY363" fmla="*/ 374552 h 2878261"/>
              <a:gd name="connsiteX364" fmla="*/ 728799 w 2287661"/>
              <a:gd name="connsiteY364" fmla="*/ 372775 h 2878261"/>
              <a:gd name="connsiteX365" fmla="*/ 732219 w 2287661"/>
              <a:gd name="connsiteY365" fmla="*/ 371220 h 2878261"/>
              <a:gd name="connsiteX366" fmla="*/ 735490 w 2287661"/>
              <a:gd name="connsiteY366" fmla="*/ 369888 h 2878261"/>
              <a:gd name="connsiteX367" fmla="*/ 739059 w 2287661"/>
              <a:gd name="connsiteY367" fmla="*/ 368666 h 2878261"/>
              <a:gd name="connsiteX368" fmla="*/ 742776 w 2287661"/>
              <a:gd name="connsiteY368" fmla="*/ 367778 h 2878261"/>
              <a:gd name="connsiteX369" fmla="*/ 746345 w 2287661"/>
              <a:gd name="connsiteY369" fmla="*/ 367112 h 2878261"/>
              <a:gd name="connsiteX370" fmla="*/ 750063 w 2287661"/>
              <a:gd name="connsiteY370" fmla="*/ 366557 h 2878261"/>
              <a:gd name="connsiteX371" fmla="*/ 753780 w 2287661"/>
              <a:gd name="connsiteY371" fmla="*/ 366335 h 2878261"/>
              <a:gd name="connsiteX372" fmla="*/ 757647 w 2287661"/>
              <a:gd name="connsiteY372" fmla="*/ 366223 h 2878261"/>
              <a:gd name="connsiteX373" fmla="*/ 761364 w 2287661"/>
              <a:gd name="connsiteY373" fmla="*/ 366335 h 2878261"/>
              <a:gd name="connsiteX374" fmla="*/ 765082 w 2287661"/>
              <a:gd name="connsiteY374" fmla="*/ 366779 h 2878261"/>
              <a:gd name="connsiteX375" fmla="*/ 768799 w 2287661"/>
              <a:gd name="connsiteY375" fmla="*/ 367445 h 2878261"/>
              <a:gd name="connsiteX376" fmla="*/ 772517 w 2287661"/>
              <a:gd name="connsiteY376" fmla="*/ 368333 h 2878261"/>
              <a:gd name="connsiteX377" fmla="*/ 776235 w 2287661"/>
              <a:gd name="connsiteY377" fmla="*/ 369555 h 2878261"/>
              <a:gd name="connsiteX378" fmla="*/ 779803 w 2287661"/>
              <a:gd name="connsiteY378" fmla="*/ 370998 h 2878261"/>
              <a:gd name="connsiteX379" fmla="*/ 783521 w 2287661"/>
              <a:gd name="connsiteY379" fmla="*/ 372775 h 2878261"/>
              <a:gd name="connsiteX380" fmla="*/ 783819 w 2287661"/>
              <a:gd name="connsiteY380" fmla="*/ 372997 h 2878261"/>
              <a:gd name="connsiteX381" fmla="*/ 784265 w 2287661"/>
              <a:gd name="connsiteY381" fmla="*/ 373441 h 2878261"/>
              <a:gd name="connsiteX382" fmla="*/ 784860 w 2287661"/>
              <a:gd name="connsiteY382" fmla="*/ 374330 h 2878261"/>
              <a:gd name="connsiteX383" fmla="*/ 785157 w 2287661"/>
              <a:gd name="connsiteY383" fmla="*/ 375440 h 2878261"/>
              <a:gd name="connsiteX384" fmla="*/ 785752 w 2287661"/>
              <a:gd name="connsiteY384" fmla="*/ 376662 h 2878261"/>
              <a:gd name="connsiteX385" fmla="*/ 786347 w 2287661"/>
              <a:gd name="connsiteY385" fmla="*/ 379549 h 2878261"/>
              <a:gd name="connsiteX386" fmla="*/ 786793 w 2287661"/>
              <a:gd name="connsiteY386" fmla="*/ 380992 h 2878261"/>
              <a:gd name="connsiteX387" fmla="*/ 787090 w 2287661"/>
              <a:gd name="connsiteY387" fmla="*/ 382214 h 2878261"/>
              <a:gd name="connsiteX388" fmla="*/ 789767 w 2287661"/>
              <a:gd name="connsiteY388" fmla="*/ 382547 h 2878261"/>
              <a:gd name="connsiteX389" fmla="*/ 792295 w 2287661"/>
              <a:gd name="connsiteY389" fmla="*/ 382658 h 2878261"/>
              <a:gd name="connsiteX390" fmla="*/ 793633 w 2287661"/>
              <a:gd name="connsiteY390" fmla="*/ 380215 h 2878261"/>
              <a:gd name="connsiteX391" fmla="*/ 795120 w 2287661"/>
              <a:gd name="connsiteY391" fmla="*/ 378216 h 2878261"/>
              <a:gd name="connsiteX392" fmla="*/ 796607 w 2287661"/>
              <a:gd name="connsiteY392" fmla="*/ 376328 h 2878261"/>
              <a:gd name="connsiteX393" fmla="*/ 798094 w 2287661"/>
              <a:gd name="connsiteY393" fmla="*/ 374774 h 2878261"/>
              <a:gd name="connsiteX394" fmla="*/ 799581 w 2287661"/>
              <a:gd name="connsiteY394" fmla="*/ 373441 h 2878261"/>
              <a:gd name="connsiteX395" fmla="*/ 801217 w 2287661"/>
              <a:gd name="connsiteY395" fmla="*/ 372331 h 2878261"/>
              <a:gd name="connsiteX396" fmla="*/ 802704 w 2287661"/>
              <a:gd name="connsiteY396" fmla="*/ 371442 h 2878261"/>
              <a:gd name="connsiteX397" fmla="*/ 804339 w 2287661"/>
              <a:gd name="connsiteY397" fmla="*/ 370887 h 2878261"/>
              <a:gd name="connsiteX398" fmla="*/ 806124 w 2287661"/>
              <a:gd name="connsiteY398" fmla="*/ 370332 h 2878261"/>
              <a:gd name="connsiteX399" fmla="*/ 807611 w 2287661"/>
              <a:gd name="connsiteY399" fmla="*/ 370110 h 2878261"/>
              <a:gd name="connsiteX400" fmla="*/ 809247 w 2287661"/>
              <a:gd name="connsiteY400" fmla="*/ 369999 h 2878261"/>
              <a:gd name="connsiteX401" fmla="*/ 811180 w 2287661"/>
              <a:gd name="connsiteY401" fmla="*/ 369999 h 2878261"/>
              <a:gd name="connsiteX402" fmla="*/ 812816 w 2287661"/>
              <a:gd name="connsiteY402" fmla="*/ 370110 h 2878261"/>
              <a:gd name="connsiteX403" fmla="*/ 814600 w 2287661"/>
              <a:gd name="connsiteY403" fmla="*/ 370332 h 2878261"/>
              <a:gd name="connsiteX404" fmla="*/ 816236 w 2287661"/>
              <a:gd name="connsiteY404" fmla="*/ 370776 h 2878261"/>
              <a:gd name="connsiteX405" fmla="*/ 818169 w 2287661"/>
              <a:gd name="connsiteY405" fmla="*/ 371110 h 2878261"/>
              <a:gd name="connsiteX406" fmla="*/ 821738 w 2287661"/>
              <a:gd name="connsiteY406" fmla="*/ 372220 h 2878261"/>
              <a:gd name="connsiteX407" fmla="*/ 825307 w 2287661"/>
              <a:gd name="connsiteY407" fmla="*/ 373441 h 2878261"/>
              <a:gd name="connsiteX408" fmla="*/ 828728 w 2287661"/>
              <a:gd name="connsiteY408" fmla="*/ 374552 h 2878261"/>
              <a:gd name="connsiteX409" fmla="*/ 832593 w 2287661"/>
              <a:gd name="connsiteY409" fmla="*/ 375551 h 2878261"/>
              <a:gd name="connsiteX410" fmla="*/ 834229 w 2287661"/>
              <a:gd name="connsiteY410" fmla="*/ 376106 h 2878261"/>
              <a:gd name="connsiteX411" fmla="*/ 836014 w 2287661"/>
              <a:gd name="connsiteY411" fmla="*/ 376328 h 2878261"/>
              <a:gd name="connsiteX412" fmla="*/ 837798 w 2287661"/>
              <a:gd name="connsiteY412" fmla="*/ 376550 h 2878261"/>
              <a:gd name="connsiteX413" fmla="*/ 839434 w 2287661"/>
              <a:gd name="connsiteY413" fmla="*/ 376772 h 2878261"/>
              <a:gd name="connsiteX414" fmla="*/ 841218 w 2287661"/>
              <a:gd name="connsiteY414" fmla="*/ 376772 h 2878261"/>
              <a:gd name="connsiteX415" fmla="*/ 842854 w 2287661"/>
              <a:gd name="connsiteY415" fmla="*/ 376662 h 2878261"/>
              <a:gd name="connsiteX416" fmla="*/ 844490 w 2287661"/>
              <a:gd name="connsiteY416" fmla="*/ 376440 h 2878261"/>
              <a:gd name="connsiteX417" fmla="*/ 846274 w 2287661"/>
              <a:gd name="connsiteY417" fmla="*/ 375884 h 2878261"/>
              <a:gd name="connsiteX418" fmla="*/ 846274 w 2287661"/>
              <a:gd name="connsiteY418" fmla="*/ 376328 h 2878261"/>
              <a:gd name="connsiteX419" fmla="*/ 846125 w 2287661"/>
              <a:gd name="connsiteY419" fmla="*/ 377550 h 2878261"/>
              <a:gd name="connsiteX420" fmla="*/ 844936 w 2287661"/>
              <a:gd name="connsiteY420" fmla="*/ 381547 h 2878261"/>
              <a:gd name="connsiteX421" fmla="*/ 843152 w 2287661"/>
              <a:gd name="connsiteY421" fmla="*/ 386433 h 2878261"/>
              <a:gd name="connsiteX422" fmla="*/ 842408 w 2287661"/>
              <a:gd name="connsiteY422" fmla="*/ 388765 h 2878261"/>
              <a:gd name="connsiteX423" fmla="*/ 841367 w 2287661"/>
              <a:gd name="connsiteY423" fmla="*/ 390875 h 2878261"/>
              <a:gd name="connsiteX424" fmla="*/ 849100 w 2287661"/>
              <a:gd name="connsiteY424" fmla="*/ 397982 h 2878261"/>
              <a:gd name="connsiteX425" fmla="*/ 863078 w 2287661"/>
              <a:gd name="connsiteY425" fmla="*/ 398204 h 2878261"/>
              <a:gd name="connsiteX426" fmla="*/ 866795 w 2287661"/>
              <a:gd name="connsiteY426" fmla="*/ 395428 h 2878261"/>
              <a:gd name="connsiteX427" fmla="*/ 868431 w 2287661"/>
              <a:gd name="connsiteY427" fmla="*/ 394318 h 2878261"/>
              <a:gd name="connsiteX428" fmla="*/ 870216 w 2287661"/>
              <a:gd name="connsiteY428" fmla="*/ 393096 h 2878261"/>
              <a:gd name="connsiteX429" fmla="*/ 871851 w 2287661"/>
              <a:gd name="connsiteY429" fmla="*/ 392208 h 2878261"/>
              <a:gd name="connsiteX430" fmla="*/ 873487 w 2287661"/>
              <a:gd name="connsiteY430" fmla="*/ 391319 h 2878261"/>
              <a:gd name="connsiteX431" fmla="*/ 875272 w 2287661"/>
              <a:gd name="connsiteY431" fmla="*/ 390764 h 2878261"/>
              <a:gd name="connsiteX432" fmla="*/ 876759 w 2287661"/>
              <a:gd name="connsiteY432" fmla="*/ 390098 h 2878261"/>
              <a:gd name="connsiteX433" fmla="*/ 878543 w 2287661"/>
              <a:gd name="connsiteY433" fmla="*/ 389765 h 2878261"/>
              <a:gd name="connsiteX434" fmla="*/ 880030 w 2287661"/>
              <a:gd name="connsiteY434" fmla="*/ 389320 h 2878261"/>
              <a:gd name="connsiteX435" fmla="*/ 881517 w 2287661"/>
              <a:gd name="connsiteY435" fmla="*/ 389098 h 2878261"/>
              <a:gd name="connsiteX436" fmla="*/ 882855 w 2287661"/>
              <a:gd name="connsiteY436" fmla="*/ 388988 h 2878261"/>
              <a:gd name="connsiteX437" fmla="*/ 884342 w 2287661"/>
              <a:gd name="connsiteY437" fmla="*/ 388988 h 2878261"/>
              <a:gd name="connsiteX438" fmla="*/ 885829 w 2287661"/>
              <a:gd name="connsiteY438" fmla="*/ 389098 h 2878261"/>
              <a:gd name="connsiteX439" fmla="*/ 887168 w 2287661"/>
              <a:gd name="connsiteY439" fmla="*/ 389320 h 2878261"/>
              <a:gd name="connsiteX440" fmla="*/ 888506 w 2287661"/>
              <a:gd name="connsiteY440" fmla="*/ 389765 h 2878261"/>
              <a:gd name="connsiteX441" fmla="*/ 889845 w 2287661"/>
              <a:gd name="connsiteY441" fmla="*/ 390209 h 2878261"/>
              <a:gd name="connsiteX442" fmla="*/ 891034 w 2287661"/>
              <a:gd name="connsiteY442" fmla="*/ 390764 h 2878261"/>
              <a:gd name="connsiteX443" fmla="*/ 892373 w 2287661"/>
              <a:gd name="connsiteY443" fmla="*/ 391541 h 2878261"/>
              <a:gd name="connsiteX444" fmla="*/ 893562 w 2287661"/>
              <a:gd name="connsiteY444" fmla="*/ 392208 h 2878261"/>
              <a:gd name="connsiteX445" fmla="*/ 894752 w 2287661"/>
              <a:gd name="connsiteY445" fmla="*/ 393096 h 2878261"/>
              <a:gd name="connsiteX446" fmla="*/ 895793 w 2287661"/>
              <a:gd name="connsiteY446" fmla="*/ 394207 h 2878261"/>
              <a:gd name="connsiteX447" fmla="*/ 896834 w 2287661"/>
              <a:gd name="connsiteY447" fmla="*/ 395317 h 2878261"/>
              <a:gd name="connsiteX448" fmla="*/ 898023 w 2287661"/>
              <a:gd name="connsiteY448" fmla="*/ 396538 h 2878261"/>
              <a:gd name="connsiteX449" fmla="*/ 899808 w 2287661"/>
              <a:gd name="connsiteY449" fmla="*/ 399315 h 2878261"/>
              <a:gd name="connsiteX450" fmla="*/ 901741 w 2287661"/>
              <a:gd name="connsiteY450" fmla="*/ 402535 h 2878261"/>
              <a:gd name="connsiteX451" fmla="*/ 903228 w 2287661"/>
              <a:gd name="connsiteY451" fmla="*/ 406088 h 2878261"/>
              <a:gd name="connsiteX452" fmla="*/ 904566 w 2287661"/>
              <a:gd name="connsiteY452" fmla="*/ 410086 h 2878261"/>
              <a:gd name="connsiteX453" fmla="*/ 914827 w 2287661"/>
              <a:gd name="connsiteY453" fmla="*/ 441734 h 2878261"/>
              <a:gd name="connsiteX454" fmla="*/ 924939 w 2287661"/>
              <a:gd name="connsiteY454" fmla="*/ 473381 h 2878261"/>
              <a:gd name="connsiteX455" fmla="*/ 929846 w 2287661"/>
              <a:gd name="connsiteY455" fmla="*/ 489371 h 2878261"/>
              <a:gd name="connsiteX456" fmla="*/ 934754 w 2287661"/>
              <a:gd name="connsiteY456" fmla="*/ 505250 h 2878261"/>
              <a:gd name="connsiteX457" fmla="*/ 939363 w 2287661"/>
              <a:gd name="connsiteY457" fmla="*/ 521130 h 2878261"/>
              <a:gd name="connsiteX458" fmla="*/ 943973 w 2287661"/>
              <a:gd name="connsiteY458" fmla="*/ 537120 h 2878261"/>
              <a:gd name="connsiteX459" fmla="*/ 948137 w 2287661"/>
              <a:gd name="connsiteY459" fmla="*/ 553221 h 2878261"/>
              <a:gd name="connsiteX460" fmla="*/ 952003 w 2287661"/>
              <a:gd name="connsiteY460" fmla="*/ 569323 h 2878261"/>
              <a:gd name="connsiteX461" fmla="*/ 955720 w 2287661"/>
              <a:gd name="connsiteY461" fmla="*/ 585425 h 2878261"/>
              <a:gd name="connsiteX462" fmla="*/ 959141 w 2287661"/>
              <a:gd name="connsiteY462" fmla="*/ 601637 h 2878261"/>
              <a:gd name="connsiteX463" fmla="*/ 960776 w 2287661"/>
              <a:gd name="connsiteY463" fmla="*/ 609965 h 2878261"/>
              <a:gd name="connsiteX464" fmla="*/ 962114 w 2287661"/>
              <a:gd name="connsiteY464" fmla="*/ 618183 h 2878261"/>
              <a:gd name="connsiteX465" fmla="*/ 963453 w 2287661"/>
              <a:gd name="connsiteY465" fmla="*/ 626400 h 2878261"/>
              <a:gd name="connsiteX466" fmla="*/ 964642 w 2287661"/>
              <a:gd name="connsiteY466" fmla="*/ 634617 h 2878261"/>
              <a:gd name="connsiteX467" fmla="*/ 965832 w 2287661"/>
              <a:gd name="connsiteY467" fmla="*/ 642834 h 2878261"/>
              <a:gd name="connsiteX468" fmla="*/ 966873 w 2287661"/>
              <a:gd name="connsiteY468" fmla="*/ 651163 h 2878261"/>
              <a:gd name="connsiteX469" fmla="*/ 967617 w 2287661"/>
              <a:gd name="connsiteY469" fmla="*/ 659602 h 2878261"/>
              <a:gd name="connsiteX470" fmla="*/ 968360 w 2287661"/>
              <a:gd name="connsiteY470" fmla="*/ 667930 h 2878261"/>
              <a:gd name="connsiteX471" fmla="*/ 969996 w 2287661"/>
              <a:gd name="connsiteY471" fmla="*/ 670262 h 2878261"/>
              <a:gd name="connsiteX472" fmla="*/ 971334 w 2287661"/>
              <a:gd name="connsiteY472" fmla="*/ 672705 h 2878261"/>
              <a:gd name="connsiteX473" fmla="*/ 972375 w 2287661"/>
              <a:gd name="connsiteY473" fmla="*/ 675259 h 2878261"/>
              <a:gd name="connsiteX474" fmla="*/ 973267 w 2287661"/>
              <a:gd name="connsiteY474" fmla="*/ 677924 h 2878261"/>
              <a:gd name="connsiteX475" fmla="*/ 973862 w 2287661"/>
              <a:gd name="connsiteY475" fmla="*/ 680478 h 2878261"/>
              <a:gd name="connsiteX476" fmla="*/ 974457 w 2287661"/>
              <a:gd name="connsiteY476" fmla="*/ 683143 h 2878261"/>
              <a:gd name="connsiteX477" fmla="*/ 974754 w 2287661"/>
              <a:gd name="connsiteY477" fmla="*/ 685808 h 2878261"/>
              <a:gd name="connsiteX478" fmla="*/ 975052 w 2287661"/>
              <a:gd name="connsiteY478" fmla="*/ 688473 h 2878261"/>
              <a:gd name="connsiteX479" fmla="*/ 975349 w 2287661"/>
              <a:gd name="connsiteY479" fmla="*/ 693692 h 2878261"/>
              <a:gd name="connsiteX480" fmla="*/ 975498 w 2287661"/>
              <a:gd name="connsiteY480" fmla="*/ 699134 h 2878261"/>
              <a:gd name="connsiteX481" fmla="*/ 975646 w 2287661"/>
              <a:gd name="connsiteY481" fmla="*/ 704574 h 2878261"/>
              <a:gd name="connsiteX482" fmla="*/ 975944 w 2287661"/>
              <a:gd name="connsiteY482" fmla="*/ 709905 h 2878261"/>
              <a:gd name="connsiteX483" fmla="*/ 977877 w 2287661"/>
              <a:gd name="connsiteY483" fmla="*/ 714902 h 2878261"/>
              <a:gd name="connsiteX484" fmla="*/ 979513 w 2287661"/>
              <a:gd name="connsiteY484" fmla="*/ 719788 h 2878261"/>
              <a:gd name="connsiteX485" fmla="*/ 981000 w 2287661"/>
              <a:gd name="connsiteY485" fmla="*/ 724896 h 2878261"/>
              <a:gd name="connsiteX486" fmla="*/ 982338 w 2287661"/>
              <a:gd name="connsiteY486" fmla="*/ 729782 h 2878261"/>
              <a:gd name="connsiteX487" fmla="*/ 985164 w 2287661"/>
              <a:gd name="connsiteY487" fmla="*/ 739775 h 2878261"/>
              <a:gd name="connsiteX488" fmla="*/ 987395 w 2287661"/>
              <a:gd name="connsiteY488" fmla="*/ 749992 h 2878261"/>
              <a:gd name="connsiteX489" fmla="*/ 989327 w 2287661"/>
              <a:gd name="connsiteY489" fmla="*/ 760208 h 2878261"/>
              <a:gd name="connsiteX490" fmla="*/ 991112 w 2287661"/>
              <a:gd name="connsiteY490" fmla="*/ 770313 h 2878261"/>
              <a:gd name="connsiteX491" fmla="*/ 992599 w 2287661"/>
              <a:gd name="connsiteY491" fmla="*/ 780640 h 2878261"/>
              <a:gd name="connsiteX492" fmla="*/ 993937 w 2287661"/>
              <a:gd name="connsiteY492" fmla="*/ 790856 h 2878261"/>
              <a:gd name="connsiteX493" fmla="*/ 996465 w 2287661"/>
              <a:gd name="connsiteY493" fmla="*/ 811510 h 2878261"/>
              <a:gd name="connsiteX494" fmla="*/ 998845 w 2287661"/>
              <a:gd name="connsiteY494" fmla="*/ 832164 h 2878261"/>
              <a:gd name="connsiteX495" fmla="*/ 1000183 w 2287661"/>
              <a:gd name="connsiteY495" fmla="*/ 842380 h 2878261"/>
              <a:gd name="connsiteX496" fmla="*/ 1001521 w 2287661"/>
              <a:gd name="connsiteY496" fmla="*/ 852596 h 2878261"/>
              <a:gd name="connsiteX497" fmla="*/ 1003157 w 2287661"/>
              <a:gd name="connsiteY497" fmla="*/ 862923 h 2878261"/>
              <a:gd name="connsiteX498" fmla="*/ 1004941 w 2287661"/>
              <a:gd name="connsiteY498" fmla="*/ 873140 h 2878261"/>
              <a:gd name="connsiteX499" fmla="*/ 1008064 w 2287661"/>
              <a:gd name="connsiteY499" fmla="*/ 873140 h 2878261"/>
              <a:gd name="connsiteX500" fmla="*/ 1011038 w 2287661"/>
              <a:gd name="connsiteY500" fmla="*/ 873362 h 2878261"/>
              <a:gd name="connsiteX501" fmla="*/ 1011782 w 2287661"/>
              <a:gd name="connsiteY501" fmla="*/ 870252 h 2878261"/>
              <a:gd name="connsiteX502" fmla="*/ 1012079 w 2287661"/>
              <a:gd name="connsiteY502" fmla="*/ 867254 h 2878261"/>
              <a:gd name="connsiteX503" fmla="*/ 1012822 w 2287661"/>
              <a:gd name="connsiteY503" fmla="*/ 860925 h 2878261"/>
              <a:gd name="connsiteX504" fmla="*/ 1013120 w 2287661"/>
              <a:gd name="connsiteY504" fmla="*/ 854706 h 2878261"/>
              <a:gd name="connsiteX505" fmla="*/ 1013120 w 2287661"/>
              <a:gd name="connsiteY505" fmla="*/ 848377 h 2878261"/>
              <a:gd name="connsiteX506" fmla="*/ 1013120 w 2287661"/>
              <a:gd name="connsiteY506" fmla="*/ 842047 h 2878261"/>
              <a:gd name="connsiteX507" fmla="*/ 1012971 w 2287661"/>
              <a:gd name="connsiteY507" fmla="*/ 835829 h 2878261"/>
              <a:gd name="connsiteX508" fmla="*/ 1012228 w 2287661"/>
              <a:gd name="connsiteY508" fmla="*/ 823169 h 2878261"/>
              <a:gd name="connsiteX509" fmla="*/ 1012079 w 2287661"/>
              <a:gd name="connsiteY509" fmla="*/ 816840 h 2878261"/>
              <a:gd name="connsiteX510" fmla="*/ 1011931 w 2287661"/>
              <a:gd name="connsiteY510" fmla="*/ 810511 h 2878261"/>
              <a:gd name="connsiteX511" fmla="*/ 1012079 w 2287661"/>
              <a:gd name="connsiteY511" fmla="*/ 804181 h 2878261"/>
              <a:gd name="connsiteX512" fmla="*/ 1012377 w 2287661"/>
              <a:gd name="connsiteY512" fmla="*/ 797963 h 2878261"/>
              <a:gd name="connsiteX513" fmla="*/ 1013120 w 2287661"/>
              <a:gd name="connsiteY513" fmla="*/ 791633 h 2878261"/>
              <a:gd name="connsiteX514" fmla="*/ 1013418 w 2287661"/>
              <a:gd name="connsiteY514" fmla="*/ 788524 h 2878261"/>
              <a:gd name="connsiteX515" fmla="*/ 1014161 w 2287661"/>
              <a:gd name="connsiteY515" fmla="*/ 785415 h 2878261"/>
              <a:gd name="connsiteX516" fmla="*/ 1014607 w 2287661"/>
              <a:gd name="connsiteY516" fmla="*/ 782416 h 2878261"/>
              <a:gd name="connsiteX517" fmla="*/ 1015499 w 2287661"/>
              <a:gd name="connsiteY517" fmla="*/ 779196 h 2878261"/>
              <a:gd name="connsiteX518" fmla="*/ 1016391 w 2287661"/>
              <a:gd name="connsiteY518" fmla="*/ 776198 h 2878261"/>
              <a:gd name="connsiteX519" fmla="*/ 1017284 w 2287661"/>
              <a:gd name="connsiteY519" fmla="*/ 772978 h 2878261"/>
              <a:gd name="connsiteX520" fmla="*/ 1018176 w 2287661"/>
              <a:gd name="connsiteY520" fmla="*/ 770979 h 2878261"/>
              <a:gd name="connsiteX521" fmla="*/ 1018771 w 2287661"/>
              <a:gd name="connsiteY521" fmla="*/ 768869 h 2878261"/>
              <a:gd name="connsiteX522" fmla="*/ 1019217 w 2287661"/>
              <a:gd name="connsiteY522" fmla="*/ 766537 h 2878261"/>
              <a:gd name="connsiteX523" fmla="*/ 1019366 w 2287661"/>
              <a:gd name="connsiteY523" fmla="*/ 764427 h 2878261"/>
              <a:gd name="connsiteX524" fmla="*/ 1019663 w 2287661"/>
              <a:gd name="connsiteY524" fmla="*/ 759875 h 2878261"/>
              <a:gd name="connsiteX525" fmla="*/ 1019663 w 2287661"/>
              <a:gd name="connsiteY525" fmla="*/ 755433 h 2878261"/>
              <a:gd name="connsiteX526" fmla="*/ 1020109 w 2287661"/>
              <a:gd name="connsiteY526" fmla="*/ 750880 h 2878261"/>
              <a:gd name="connsiteX527" fmla="*/ 1020407 w 2287661"/>
              <a:gd name="connsiteY527" fmla="*/ 748659 h 2878261"/>
              <a:gd name="connsiteX528" fmla="*/ 1020853 w 2287661"/>
              <a:gd name="connsiteY528" fmla="*/ 746438 h 2878261"/>
              <a:gd name="connsiteX529" fmla="*/ 1021447 w 2287661"/>
              <a:gd name="connsiteY529" fmla="*/ 744217 h 2878261"/>
              <a:gd name="connsiteX530" fmla="*/ 1022191 w 2287661"/>
              <a:gd name="connsiteY530" fmla="*/ 742218 h 2878261"/>
              <a:gd name="connsiteX531" fmla="*/ 1023381 w 2287661"/>
              <a:gd name="connsiteY531" fmla="*/ 740220 h 2878261"/>
              <a:gd name="connsiteX532" fmla="*/ 1024868 w 2287661"/>
              <a:gd name="connsiteY532" fmla="*/ 738221 h 2878261"/>
              <a:gd name="connsiteX533" fmla="*/ 1025314 w 2287661"/>
              <a:gd name="connsiteY533" fmla="*/ 712903 h 2878261"/>
              <a:gd name="connsiteX534" fmla="*/ 1026057 w 2287661"/>
              <a:gd name="connsiteY534" fmla="*/ 687585 h 2878261"/>
              <a:gd name="connsiteX535" fmla="*/ 1026801 w 2287661"/>
              <a:gd name="connsiteY535" fmla="*/ 662156 h 2878261"/>
              <a:gd name="connsiteX536" fmla="*/ 1027991 w 2287661"/>
              <a:gd name="connsiteY536" fmla="*/ 637060 h 2878261"/>
              <a:gd name="connsiteX537" fmla="*/ 1029180 w 2287661"/>
              <a:gd name="connsiteY537" fmla="*/ 611742 h 2878261"/>
              <a:gd name="connsiteX538" fmla="*/ 1030667 w 2287661"/>
              <a:gd name="connsiteY538" fmla="*/ 586535 h 2878261"/>
              <a:gd name="connsiteX539" fmla="*/ 1032451 w 2287661"/>
              <a:gd name="connsiteY539" fmla="*/ 561217 h 2878261"/>
              <a:gd name="connsiteX540" fmla="*/ 1034236 w 2287661"/>
              <a:gd name="connsiteY540" fmla="*/ 536010 h 2878261"/>
              <a:gd name="connsiteX541" fmla="*/ 1036318 w 2287661"/>
              <a:gd name="connsiteY541" fmla="*/ 510803 h 2878261"/>
              <a:gd name="connsiteX542" fmla="*/ 1038697 w 2287661"/>
              <a:gd name="connsiteY542" fmla="*/ 485596 h 2878261"/>
              <a:gd name="connsiteX543" fmla="*/ 1041076 w 2287661"/>
              <a:gd name="connsiteY543" fmla="*/ 460500 h 2878261"/>
              <a:gd name="connsiteX544" fmla="*/ 1043604 w 2287661"/>
              <a:gd name="connsiteY544" fmla="*/ 435293 h 2878261"/>
              <a:gd name="connsiteX545" fmla="*/ 1046281 w 2287661"/>
              <a:gd name="connsiteY545" fmla="*/ 410086 h 2878261"/>
              <a:gd name="connsiteX546" fmla="*/ 1049107 w 2287661"/>
              <a:gd name="connsiteY546" fmla="*/ 384990 h 2878261"/>
              <a:gd name="connsiteX547" fmla="*/ 1052080 w 2287661"/>
              <a:gd name="connsiteY547" fmla="*/ 359894 h 2878261"/>
              <a:gd name="connsiteX548" fmla="*/ 1055204 w 2287661"/>
              <a:gd name="connsiteY548" fmla="*/ 334798 h 2878261"/>
              <a:gd name="connsiteX549" fmla="*/ 1055501 w 2287661"/>
              <a:gd name="connsiteY549" fmla="*/ 331689 h 2878261"/>
              <a:gd name="connsiteX550" fmla="*/ 1055947 w 2287661"/>
              <a:gd name="connsiteY550" fmla="*/ 328913 h 2878261"/>
              <a:gd name="connsiteX551" fmla="*/ 1056839 w 2287661"/>
              <a:gd name="connsiteY551" fmla="*/ 326248 h 2878261"/>
              <a:gd name="connsiteX552" fmla="*/ 1057731 w 2287661"/>
              <a:gd name="connsiteY552" fmla="*/ 323805 h 2878261"/>
              <a:gd name="connsiteX553" fmla="*/ 1058475 w 2287661"/>
              <a:gd name="connsiteY553" fmla="*/ 321473 h 2878261"/>
              <a:gd name="connsiteX554" fmla="*/ 1059664 w 2287661"/>
              <a:gd name="connsiteY554" fmla="*/ 319252 h 2878261"/>
              <a:gd name="connsiteX555" fmla="*/ 1061151 w 2287661"/>
              <a:gd name="connsiteY555" fmla="*/ 317142 h 2878261"/>
              <a:gd name="connsiteX556" fmla="*/ 1062639 w 2287661"/>
              <a:gd name="connsiteY556" fmla="*/ 315365 h 2878261"/>
              <a:gd name="connsiteX557" fmla="*/ 1064274 w 2287661"/>
              <a:gd name="connsiteY557" fmla="*/ 313811 h 2878261"/>
              <a:gd name="connsiteX558" fmla="*/ 1066208 w 2287661"/>
              <a:gd name="connsiteY558" fmla="*/ 312256 h 2878261"/>
              <a:gd name="connsiteX559" fmla="*/ 1068140 w 2287661"/>
              <a:gd name="connsiteY559" fmla="*/ 310813 h 2878261"/>
              <a:gd name="connsiteX560" fmla="*/ 1070371 w 2287661"/>
              <a:gd name="connsiteY560" fmla="*/ 309813 h 2878261"/>
              <a:gd name="connsiteX561" fmla="*/ 1072899 w 2287661"/>
              <a:gd name="connsiteY561" fmla="*/ 308814 h 2878261"/>
              <a:gd name="connsiteX562" fmla="*/ 1075427 w 2287661"/>
              <a:gd name="connsiteY562" fmla="*/ 308036 h 2878261"/>
              <a:gd name="connsiteX563" fmla="*/ 1078401 w 2287661"/>
              <a:gd name="connsiteY563" fmla="*/ 307592 h 2878261"/>
              <a:gd name="connsiteX564" fmla="*/ 1081375 w 2287661"/>
              <a:gd name="connsiteY564" fmla="*/ 307259 h 2878261"/>
              <a:gd name="connsiteX565" fmla="*/ 1087918 w 2287661"/>
              <a:gd name="connsiteY565" fmla="*/ 306815 h 2878261"/>
              <a:gd name="connsiteX566" fmla="*/ 1094163 w 2287661"/>
              <a:gd name="connsiteY566" fmla="*/ 306593 h 2878261"/>
              <a:gd name="connsiteX567" fmla="*/ 1106804 w 2287661"/>
              <a:gd name="connsiteY567" fmla="*/ 306148 h 2878261"/>
              <a:gd name="connsiteX568" fmla="*/ 1119592 w 2287661"/>
              <a:gd name="connsiteY568" fmla="*/ 305926 h 2878261"/>
              <a:gd name="connsiteX569" fmla="*/ 1132083 w 2287661"/>
              <a:gd name="connsiteY569" fmla="*/ 306038 h 2878261"/>
              <a:gd name="connsiteX570" fmla="*/ 1144872 w 2287661"/>
              <a:gd name="connsiteY570" fmla="*/ 306148 h 2878261"/>
              <a:gd name="connsiteX571" fmla="*/ 1157512 w 2287661"/>
              <a:gd name="connsiteY571" fmla="*/ 306371 h 2878261"/>
              <a:gd name="connsiteX572" fmla="*/ 1170300 w 2287661"/>
              <a:gd name="connsiteY572" fmla="*/ 306593 h 2878261"/>
              <a:gd name="connsiteX573" fmla="*/ 1182791 w 2287661"/>
              <a:gd name="connsiteY573" fmla="*/ 306704 h 2878261"/>
              <a:gd name="connsiteX574" fmla="*/ 1185319 w 2287661"/>
              <a:gd name="connsiteY574" fmla="*/ 306815 h 2878261"/>
              <a:gd name="connsiteX575" fmla="*/ 1187698 w 2287661"/>
              <a:gd name="connsiteY575" fmla="*/ 307037 h 2878261"/>
              <a:gd name="connsiteX576" fmla="*/ 1189929 w 2287661"/>
              <a:gd name="connsiteY576" fmla="*/ 307481 h 2878261"/>
              <a:gd name="connsiteX577" fmla="*/ 1192011 w 2287661"/>
              <a:gd name="connsiteY577" fmla="*/ 307925 h 2878261"/>
              <a:gd name="connsiteX578" fmla="*/ 1194093 w 2287661"/>
              <a:gd name="connsiteY578" fmla="*/ 308591 h 2878261"/>
              <a:gd name="connsiteX579" fmla="*/ 1195877 w 2287661"/>
              <a:gd name="connsiteY579" fmla="*/ 309369 h 2878261"/>
              <a:gd name="connsiteX580" fmla="*/ 1197810 w 2287661"/>
              <a:gd name="connsiteY580" fmla="*/ 310257 h 2878261"/>
              <a:gd name="connsiteX581" fmla="*/ 1199446 w 2287661"/>
              <a:gd name="connsiteY581" fmla="*/ 311257 h 2878261"/>
              <a:gd name="connsiteX582" fmla="*/ 1201082 w 2287661"/>
              <a:gd name="connsiteY582" fmla="*/ 312256 h 2878261"/>
              <a:gd name="connsiteX583" fmla="*/ 1202866 w 2287661"/>
              <a:gd name="connsiteY583" fmla="*/ 313366 h 2878261"/>
              <a:gd name="connsiteX584" fmla="*/ 1205840 w 2287661"/>
              <a:gd name="connsiteY584" fmla="*/ 315921 h 2878261"/>
              <a:gd name="connsiteX585" fmla="*/ 1208814 w 2287661"/>
              <a:gd name="connsiteY585" fmla="*/ 318586 h 2878261"/>
              <a:gd name="connsiteX586" fmla="*/ 1211640 w 2287661"/>
              <a:gd name="connsiteY586" fmla="*/ 321473 h 2878261"/>
              <a:gd name="connsiteX587" fmla="*/ 1217142 w 2287661"/>
              <a:gd name="connsiteY587" fmla="*/ 327136 h 2878261"/>
              <a:gd name="connsiteX588" fmla="*/ 1219818 w 2287661"/>
              <a:gd name="connsiteY588" fmla="*/ 330134 h 2878261"/>
              <a:gd name="connsiteX589" fmla="*/ 1222644 w 2287661"/>
              <a:gd name="connsiteY589" fmla="*/ 332577 h 2878261"/>
              <a:gd name="connsiteX590" fmla="*/ 1225767 w 2287661"/>
              <a:gd name="connsiteY590" fmla="*/ 335020 h 2878261"/>
              <a:gd name="connsiteX591" fmla="*/ 1227253 w 2287661"/>
              <a:gd name="connsiteY591" fmla="*/ 336131 h 2878261"/>
              <a:gd name="connsiteX592" fmla="*/ 1228890 w 2287661"/>
              <a:gd name="connsiteY592" fmla="*/ 337130 h 2878261"/>
              <a:gd name="connsiteX593" fmla="*/ 1230674 w 2287661"/>
              <a:gd name="connsiteY593" fmla="*/ 338018 h 2878261"/>
              <a:gd name="connsiteX594" fmla="*/ 1232309 w 2287661"/>
              <a:gd name="connsiteY594" fmla="*/ 338796 h 2878261"/>
              <a:gd name="connsiteX595" fmla="*/ 1234243 w 2287661"/>
              <a:gd name="connsiteY595" fmla="*/ 339573 h 2878261"/>
              <a:gd name="connsiteX596" fmla="*/ 1236027 w 2287661"/>
              <a:gd name="connsiteY596" fmla="*/ 340128 h 2878261"/>
              <a:gd name="connsiteX597" fmla="*/ 1237365 w 2287661"/>
              <a:gd name="connsiteY597" fmla="*/ 337574 h 2878261"/>
              <a:gd name="connsiteX598" fmla="*/ 1239001 w 2287661"/>
              <a:gd name="connsiteY598" fmla="*/ 335242 h 2878261"/>
              <a:gd name="connsiteX599" fmla="*/ 1240637 w 2287661"/>
              <a:gd name="connsiteY599" fmla="*/ 333243 h 2878261"/>
              <a:gd name="connsiteX600" fmla="*/ 1242273 w 2287661"/>
              <a:gd name="connsiteY600" fmla="*/ 331466 h 2878261"/>
              <a:gd name="connsiteX601" fmla="*/ 1244057 w 2287661"/>
              <a:gd name="connsiteY601" fmla="*/ 330134 h 2878261"/>
              <a:gd name="connsiteX602" fmla="*/ 1246139 w 2287661"/>
              <a:gd name="connsiteY602" fmla="*/ 328801 h 2878261"/>
              <a:gd name="connsiteX603" fmla="*/ 1247923 w 2287661"/>
              <a:gd name="connsiteY603" fmla="*/ 327802 h 2878261"/>
              <a:gd name="connsiteX604" fmla="*/ 1250154 w 2287661"/>
              <a:gd name="connsiteY604" fmla="*/ 327025 h 2878261"/>
              <a:gd name="connsiteX605" fmla="*/ 1252236 w 2287661"/>
              <a:gd name="connsiteY605" fmla="*/ 326470 h 2878261"/>
              <a:gd name="connsiteX606" fmla="*/ 1254318 w 2287661"/>
              <a:gd name="connsiteY606" fmla="*/ 326136 h 2878261"/>
              <a:gd name="connsiteX607" fmla="*/ 1256548 w 2287661"/>
              <a:gd name="connsiteY607" fmla="*/ 326026 h 2878261"/>
              <a:gd name="connsiteX608" fmla="*/ 1258779 w 2287661"/>
              <a:gd name="connsiteY608" fmla="*/ 326136 h 2878261"/>
              <a:gd name="connsiteX609" fmla="*/ 1261158 w 2287661"/>
              <a:gd name="connsiteY609" fmla="*/ 326470 h 2878261"/>
              <a:gd name="connsiteX610" fmla="*/ 1263389 w 2287661"/>
              <a:gd name="connsiteY610" fmla="*/ 326914 h 2878261"/>
              <a:gd name="connsiteX611" fmla="*/ 1265768 w 2287661"/>
              <a:gd name="connsiteY611" fmla="*/ 327580 h 2878261"/>
              <a:gd name="connsiteX612" fmla="*/ 1267998 w 2287661"/>
              <a:gd name="connsiteY612" fmla="*/ 328469 h 2878261"/>
              <a:gd name="connsiteX613" fmla="*/ 1270973 w 2287661"/>
              <a:gd name="connsiteY613" fmla="*/ 329579 h 2878261"/>
              <a:gd name="connsiteX614" fmla="*/ 1274095 w 2287661"/>
              <a:gd name="connsiteY614" fmla="*/ 330467 h 2878261"/>
              <a:gd name="connsiteX615" fmla="*/ 1276921 w 2287661"/>
              <a:gd name="connsiteY615" fmla="*/ 331134 h 2878261"/>
              <a:gd name="connsiteX616" fmla="*/ 1279746 w 2287661"/>
              <a:gd name="connsiteY616" fmla="*/ 331466 h 2878261"/>
              <a:gd name="connsiteX617" fmla="*/ 1282720 w 2287661"/>
              <a:gd name="connsiteY617" fmla="*/ 331689 h 2878261"/>
              <a:gd name="connsiteX618" fmla="*/ 1285546 w 2287661"/>
              <a:gd name="connsiteY618" fmla="*/ 331689 h 2878261"/>
              <a:gd name="connsiteX619" fmla="*/ 1288520 w 2287661"/>
              <a:gd name="connsiteY619" fmla="*/ 331466 h 2878261"/>
              <a:gd name="connsiteX620" fmla="*/ 1291345 w 2287661"/>
              <a:gd name="connsiteY620" fmla="*/ 331244 h 2878261"/>
              <a:gd name="connsiteX621" fmla="*/ 1294170 w 2287661"/>
              <a:gd name="connsiteY621" fmla="*/ 330800 h 2878261"/>
              <a:gd name="connsiteX622" fmla="*/ 1296996 w 2287661"/>
              <a:gd name="connsiteY622" fmla="*/ 330356 h 2878261"/>
              <a:gd name="connsiteX623" fmla="*/ 1302646 w 2287661"/>
              <a:gd name="connsiteY623" fmla="*/ 329246 h 2878261"/>
              <a:gd name="connsiteX624" fmla="*/ 1308297 w 2287661"/>
              <a:gd name="connsiteY624" fmla="*/ 327913 h 2878261"/>
              <a:gd name="connsiteX625" fmla="*/ 1313948 w 2287661"/>
              <a:gd name="connsiteY625" fmla="*/ 326803 h 2878261"/>
              <a:gd name="connsiteX626" fmla="*/ 1321086 w 2287661"/>
              <a:gd name="connsiteY626" fmla="*/ 326803 h 2878261"/>
              <a:gd name="connsiteX627" fmla="*/ 1328075 w 2287661"/>
              <a:gd name="connsiteY627" fmla="*/ 326914 h 2878261"/>
              <a:gd name="connsiteX628" fmla="*/ 1335064 w 2287661"/>
              <a:gd name="connsiteY628" fmla="*/ 327358 h 2878261"/>
              <a:gd name="connsiteX629" fmla="*/ 1342202 w 2287661"/>
              <a:gd name="connsiteY629" fmla="*/ 327691 h 2878261"/>
              <a:gd name="connsiteX630" fmla="*/ 1349042 w 2287661"/>
              <a:gd name="connsiteY630" fmla="*/ 328469 h 2878261"/>
              <a:gd name="connsiteX631" fmla="*/ 1355734 w 2287661"/>
              <a:gd name="connsiteY631" fmla="*/ 329357 h 2878261"/>
              <a:gd name="connsiteX632" fmla="*/ 1359154 w 2287661"/>
              <a:gd name="connsiteY632" fmla="*/ 329912 h 2878261"/>
              <a:gd name="connsiteX633" fmla="*/ 1362574 w 2287661"/>
              <a:gd name="connsiteY633" fmla="*/ 330578 h 2878261"/>
              <a:gd name="connsiteX634" fmla="*/ 1365995 w 2287661"/>
              <a:gd name="connsiteY634" fmla="*/ 331356 h 2878261"/>
              <a:gd name="connsiteX635" fmla="*/ 1369117 w 2287661"/>
              <a:gd name="connsiteY635" fmla="*/ 332133 h 2878261"/>
              <a:gd name="connsiteX636" fmla="*/ 1372537 w 2287661"/>
              <a:gd name="connsiteY636" fmla="*/ 333021 h 2878261"/>
              <a:gd name="connsiteX637" fmla="*/ 1375809 w 2287661"/>
              <a:gd name="connsiteY637" fmla="*/ 334021 h 2878261"/>
              <a:gd name="connsiteX638" fmla="*/ 1379080 w 2287661"/>
              <a:gd name="connsiteY638" fmla="*/ 335020 h 2878261"/>
              <a:gd name="connsiteX639" fmla="*/ 1382055 w 2287661"/>
              <a:gd name="connsiteY639" fmla="*/ 336241 h 2878261"/>
              <a:gd name="connsiteX640" fmla="*/ 1385326 w 2287661"/>
              <a:gd name="connsiteY640" fmla="*/ 337574 h 2878261"/>
              <a:gd name="connsiteX641" fmla="*/ 1388300 w 2287661"/>
              <a:gd name="connsiteY641" fmla="*/ 338906 h 2878261"/>
              <a:gd name="connsiteX642" fmla="*/ 1391572 w 2287661"/>
              <a:gd name="connsiteY642" fmla="*/ 340461 h 2878261"/>
              <a:gd name="connsiteX643" fmla="*/ 1394546 w 2287661"/>
              <a:gd name="connsiteY643" fmla="*/ 342127 h 2878261"/>
              <a:gd name="connsiteX644" fmla="*/ 1397519 w 2287661"/>
              <a:gd name="connsiteY644" fmla="*/ 343792 h 2878261"/>
              <a:gd name="connsiteX645" fmla="*/ 1400494 w 2287661"/>
              <a:gd name="connsiteY645" fmla="*/ 345680 h 2878261"/>
              <a:gd name="connsiteX646" fmla="*/ 1403468 w 2287661"/>
              <a:gd name="connsiteY646" fmla="*/ 347679 h 2878261"/>
              <a:gd name="connsiteX647" fmla="*/ 1406293 w 2287661"/>
              <a:gd name="connsiteY647" fmla="*/ 349678 h 2878261"/>
              <a:gd name="connsiteX648" fmla="*/ 1409119 w 2287661"/>
              <a:gd name="connsiteY648" fmla="*/ 352010 h 2878261"/>
              <a:gd name="connsiteX649" fmla="*/ 1412092 w 2287661"/>
              <a:gd name="connsiteY649" fmla="*/ 354453 h 2878261"/>
              <a:gd name="connsiteX650" fmla="*/ 1414769 w 2287661"/>
              <a:gd name="connsiteY650" fmla="*/ 356896 h 2878261"/>
              <a:gd name="connsiteX651" fmla="*/ 1417446 w 2287661"/>
              <a:gd name="connsiteY651" fmla="*/ 359561 h 2878261"/>
              <a:gd name="connsiteX652" fmla="*/ 1418189 w 2287661"/>
              <a:gd name="connsiteY652" fmla="*/ 357007 h 2878261"/>
              <a:gd name="connsiteX653" fmla="*/ 1418636 w 2287661"/>
              <a:gd name="connsiteY653" fmla="*/ 354564 h 2878261"/>
              <a:gd name="connsiteX654" fmla="*/ 1419230 w 2287661"/>
              <a:gd name="connsiteY654" fmla="*/ 351899 h 2878261"/>
              <a:gd name="connsiteX655" fmla="*/ 1419825 w 2287661"/>
              <a:gd name="connsiteY655" fmla="*/ 349456 h 2878261"/>
              <a:gd name="connsiteX656" fmla="*/ 1420272 w 2287661"/>
              <a:gd name="connsiteY656" fmla="*/ 348345 h 2878261"/>
              <a:gd name="connsiteX657" fmla="*/ 1420866 w 2287661"/>
              <a:gd name="connsiteY657" fmla="*/ 347235 h 2878261"/>
              <a:gd name="connsiteX658" fmla="*/ 1421610 w 2287661"/>
              <a:gd name="connsiteY658" fmla="*/ 346124 h 2878261"/>
              <a:gd name="connsiteX659" fmla="*/ 1422204 w 2287661"/>
              <a:gd name="connsiteY659" fmla="*/ 345236 h 2878261"/>
              <a:gd name="connsiteX660" fmla="*/ 1423245 w 2287661"/>
              <a:gd name="connsiteY660" fmla="*/ 344570 h 2878261"/>
              <a:gd name="connsiteX661" fmla="*/ 1424435 w 2287661"/>
              <a:gd name="connsiteY661" fmla="*/ 343904 h 2878261"/>
              <a:gd name="connsiteX662" fmla="*/ 1425625 w 2287661"/>
              <a:gd name="connsiteY662" fmla="*/ 343348 h 2878261"/>
              <a:gd name="connsiteX663" fmla="*/ 1427112 w 2287661"/>
              <a:gd name="connsiteY663" fmla="*/ 343015 h 2878261"/>
              <a:gd name="connsiteX664" fmla="*/ 1428450 w 2287661"/>
              <a:gd name="connsiteY664" fmla="*/ 342904 h 2878261"/>
              <a:gd name="connsiteX665" fmla="*/ 1429640 w 2287661"/>
              <a:gd name="connsiteY665" fmla="*/ 343015 h 2878261"/>
              <a:gd name="connsiteX666" fmla="*/ 1430680 w 2287661"/>
              <a:gd name="connsiteY666" fmla="*/ 343126 h 2878261"/>
              <a:gd name="connsiteX667" fmla="*/ 1431721 w 2287661"/>
              <a:gd name="connsiteY667" fmla="*/ 343459 h 2878261"/>
              <a:gd name="connsiteX668" fmla="*/ 1432614 w 2287661"/>
              <a:gd name="connsiteY668" fmla="*/ 343904 h 2878261"/>
              <a:gd name="connsiteX669" fmla="*/ 1433506 w 2287661"/>
              <a:gd name="connsiteY669" fmla="*/ 344570 h 2878261"/>
              <a:gd name="connsiteX670" fmla="*/ 1434249 w 2287661"/>
              <a:gd name="connsiteY670" fmla="*/ 345125 h 2878261"/>
              <a:gd name="connsiteX671" fmla="*/ 1434993 w 2287661"/>
              <a:gd name="connsiteY671" fmla="*/ 345902 h 2878261"/>
              <a:gd name="connsiteX672" fmla="*/ 1436183 w 2287661"/>
              <a:gd name="connsiteY672" fmla="*/ 347679 h 2878261"/>
              <a:gd name="connsiteX673" fmla="*/ 1437224 w 2287661"/>
              <a:gd name="connsiteY673" fmla="*/ 349678 h 2878261"/>
              <a:gd name="connsiteX674" fmla="*/ 1437967 w 2287661"/>
              <a:gd name="connsiteY674" fmla="*/ 351788 h 2878261"/>
              <a:gd name="connsiteX675" fmla="*/ 1438711 w 2287661"/>
              <a:gd name="connsiteY675" fmla="*/ 353897 h 2878261"/>
              <a:gd name="connsiteX676" fmla="*/ 1441090 w 2287661"/>
              <a:gd name="connsiteY676" fmla="*/ 363003 h 2878261"/>
              <a:gd name="connsiteX677" fmla="*/ 1443320 w 2287661"/>
              <a:gd name="connsiteY677" fmla="*/ 372220 h 2878261"/>
              <a:gd name="connsiteX678" fmla="*/ 1447633 w 2287661"/>
              <a:gd name="connsiteY678" fmla="*/ 390653 h 2878261"/>
              <a:gd name="connsiteX679" fmla="*/ 1448525 w 2287661"/>
              <a:gd name="connsiteY679" fmla="*/ 391653 h 2878261"/>
              <a:gd name="connsiteX680" fmla="*/ 1449268 w 2287661"/>
              <a:gd name="connsiteY680" fmla="*/ 392763 h 2878261"/>
              <a:gd name="connsiteX681" fmla="*/ 1449715 w 2287661"/>
              <a:gd name="connsiteY681" fmla="*/ 393873 h 2878261"/>
              <a:gd name="connsiteX682" fmla="*/ 1450161 w 2287661"/>
              <a:gd name="connsiteY682" fmla="*/ 395095 h 2878261"/>
              <a:gd name="connsiteX683" fmla="*/ 1450905 w 2287661"/>
              <a:gd name="connsiteY683" fmla="*/ 397427 h 2878261"/>
              <a:gd name="connsiteX684" fmla="*/ 1451350 w 2287661"/>
              <a:gd name="connsiteY684" fmla="*/ 399981 h 2878261"/>
              <a:gd name="connsiteX685" fmla="*/ 1451350 w 2287661"/>
              <a:gd name="connsiteY685" fmla="*/ 402646 h 2878261"/>
              <a:gd name="connsiteX686" fmla="*/ 1451350 w 2287661"/>
              <a:gd name="connsiteY686" fmla="*/ 405311 h 2878261"/>
              <a:gd name="connsiteX687" fmla="*/ 1450905 w 2287661"/>
              <a:gd name="connsiteY687" fmla="*/ 410863 h 2878261"/>
              <a:gd name="connsiteX688" fmla="*/ 1450756 w 2287661"/>
              <a:gd name="connsiteY688" fmla="*/ 413528 h 2878261"/>
              <a:gd name="connsiteX689" fmla="*/ 1450607 w 2287661"/>
              <a:gd name="connsiteY689" fmla="*/ 416304 h 2878261"/>
              <a:gd name="connsiteX690" fmla="*/ 1450756 w 2287661"/>
              <a:gd name="connsiteY690" fmla="*/ 418858 h 2878261"/>
              <a:gd name="connsiteX691" fmla="*/ 1451053 w 2287661"/>
              <a:gd name="connsiteY691" fmla="*/ 421523 h 2878261"/>
              <a:gd name="connsiteX692" fmla="*/ 1451796 w 2287661"/>
              <a:gd name="connsiteY692" fmla="*/ 423966 h 2878261"/>
              <a:gd name="connsiteX693" fmla="*/ 1452094 w 2287661"/>
              <a:gd name="connsiteY693" fmla="*/ 425077 h 2878261"/>
              <a:gd name="connsiteX694" fmla="*/ 1452837 w 2287661"/>
              <a:gd name="connsiteY694" fmla="*/ 426187 h 2878261"/>
              <a:gd name="connsiteX695" fmla="*/ 1453433 w 2287661"/>
              <a:gd name="connsiteY695" fmla="*/ 427298 h 2878261"/>
              <a:gd name="connsiteX696" fmla="*/ 1454324 w 2287661"/>
              <a:gd name="connsiteY696" fmla="*/ 428519 h 2878261"/>
              <a:gd name="connsiteX697" fmla="*/ 1455068 w 2287661"/>
              <a:gd name="connsiteY697" fmla="*/ 429518 h 2878261"/>
              <a:gd name="connsiteX698" fmla="*/ 1456258 w 2287661"/>
              <a:gd name="connsiteY698" fmla="*/ 430407 h 2878261"/>
              <a:gd name="connsiteX699" fmla="*/ 1457447 w 2287661"/>
              <a:gd name="connsiteY699" fmla="*/ 430851 h 2878261"/>
              <a:gd name="connsiteX700" fmla="*/ 1458637 w 2287661"/>
              <a:gd name="connsiteY700" fmla="*/ 431517 h 2878261"/>
              <a:gd name="connsiteX701" fmla="*/ 1460124 w 2287661"/>
              <a:gd name="connsiteY701" fmla="*/ 432406 h 2878261"/>
              <a:gd name="connsiteX702" fmla="*/ 1461314 w 2287661"/>
              <a:gd name="connsiteY702" fmla="*/ 433516 h 2878261"/>
              <a:gd name="connsiteX703" fmla="*/ 1489716 w 2287661"/>
              <a:gd name="connsiteY703" fmla="*/ 559551 h 2878261"/>
              <a:gd name="connsiteX704" fmla="*/ 1517970 w 2287661"/>
              <a:gd name="connsiteY704" fmla="*/ 685475 h 2878261"/>
              <a:gd name="connsiteX705" fmla="*/ 1519159 w 2287661"/>
              <a:gd name="connsiteY705" fmla="*/ 690583 h 2878261"/>
              <a:gd name="connsiteX706" fmla="*/ 1520646 w 2287661"/>
              <a:gd name="connsiteY706" fmla="*/ 695580 h 2878261"/>
              <a:gd name="connsiteX707" fmla="*/ 1521985 w 2287661"/>
              <a:gd name="connsiteY707" fmla="*/ 700577 h 2878261"/>
              <a:gd name="connsiteX708" fmla="*/ 1522431 w 2287661"/>
              <a:gd name="connsiteY708" fmla="*/ 703131 h 2878261"/>
              <a:gd name="connsiteX709" fmla="*/ 1522728 w 2287661"/>
              <a:gd name="connsiteY709" fmla="*/ 705796 h 2878261"/>
              <a:gd name="connsiteX710" fmla="*/ 1523174 w 2287661"/>
              <a:gd name="connsiteY710" fmla="*/ 708350 h 2878261"/>
              <a:gd name="connsiteX711" fmla="*/ 1523323 w 2287661"/>
              <a:gd name="connsiteY711" fmla="*/ 710793 h 2878261"/>
              <a:gd name="connsiteX712" fmla="*/ 1523323 w 2287661"/>
              <a:gd name="connsiteY712" fmla="*/ 713347 h 2878261"/>
              <a:gd name="connsiteX713" fmla="*/ 1523026 w 2287661"/>
              <a:gd name="connsiteY713" fmla="*/ 715901 h 2878261"/>
              <a:gd name="connsiteX714" fmla="*/ 1522431 w 2287661"/>
              <a:gd name="connsiteY714" fmla="*/ 718566 h 2878261"/>
              <a:gd name="connsiteX715" fmla="*/ 1521836 w 2287661"/>
              <a:gd name="connsiteY715" fmla="*/ 721120 h 2878261"/>
              <a:gd name="connsiteX716" fmla="*/ 1520795 w 2287661"/>
              <a:gd name="connsiteY716" fmla="*/ 723563 h 2878261"/>
              <a:gd name="connsiteX717" fmla="*/ 1519457 w 2287661"/>
              <a:gd name="connsiteY717" fmla="*/ 726228 h 2878261"/>
              <a:gd name="connsiteX718" fmla="*/ 1521093 w 2287661"/>
              <a:gd name="connsiteY718" fmla="*/ 727450 h 2878261"/>
              <a:gd name="connsiteX719" fmla="*/ 1522580 w 2287661"/>
              <a:gd name="connsiteY719" fmla="*/ 728671 h 2878261"/>
              <a:gd name="connsiteX720" fmla="*/ 1523918 w 2287661"/>
              <a:gd name="connsiteY720" fmla="*/ 730115 h 2878261"/>
              <a:gd name="connsiteX721" fmla="*/ 1525108 w 2287661"/>
              <a:gd name="connsiteY721" fmla="*/ 731447 h 2878261"/>
              <a:gd name="connsiteX722" fmla="*/ 1526297 w 2287661"/>
              <a:gd name="connsiteY722" fmla="*/ 732891 h 2878261"/>
              <a:gd name="connsiteX723" fmla="*/ 1527338 w 2287661"/>
              <a:gd name="connsiteY723" fmla="*/ 734335 h 2878261"/>
              <a:gd name="connsiteX724" fmla="*/ 1528230 w 2287661"/>
              <a:gd name="connsiteY724" fmla="*/ 736000 h 2878261"/>
              <a:gd name="connsiteX725" fmla="*/ 1529123 w 2287661"/>
              <a:gd name="connsiteY725" fmla="*/ 737666 h 2878261"/>
              <a:gd name="connsiteX726" fmla="*/ 1530461 w 2287661"/>
              <a:gd name="connsiteY726" fmla="*/ 741108 h 2878261"/>
              <a:gd name="connsiteX727" fmla="*/ 1531502 w 2287661"/>
              <a:gd name="connsiteY727" fmla="*/ 744662 h 2878261"/>
              <a:gd name="connsiteX728" fmla="*/ 1532245 w 2287661"/>
              <a:gd name="connsiteY728" fmla="*/ 748326 h 2878261"/>
              <a:gd name="connsiteX729" fmla="*/ 1532989 w 2287661"/>
              <a:gd name="connsiteY729" fmla="*/ 752101 h 2878261"/>
              <a:gd name="connsiteX730" fmla="*/ 1547859 w 2287661"/>
              <a:gd name="connsiteY730" fmla="*/ 827167 h 2878261"/>
              <a:gd name="connsiteX731" fmla="*/ 1563027 w 2287661"/>
              <a:gd name="connsiteY731" fmla="*/ 903122 h 2878261"/>
              <a:gd name="connsiteX732" fmla="*/ 1564663 w 2287661"/>
              <a:gd name="connsiteY732" fmla="*/ 901345 h 2878261"/>
              <a:gd name="connsiteX733" fmla="*/ 1566001 w 2287661"/>
              <a:gd name="connsiteY733" fmla="*/ 899568 h 2878261"/>
              <a:gd name="connsiteX734" fmla="*/ 1567042 w 2287661"/>
              <a:gd name="connsiteY734" fmla="*/ 897791 h 2878261"/>
              <a:gd name="connsiteX735" fmla="*/ 1567934 w 2287661"/>
              <a:gd name="connsiteY735" fmla="*/ 895793 h 2878261"/>
              <a:gd name="connsiteX736" fmla="*/ 1568381 w 2287661"/>
              <a:gd name="connsiteY736" fmla="*/ 893793 h 2878261"/>
              <a:gd name="connsiteX737" fmla="*/ 1568678 w 2287661"/>
              <a:gd name="connsiteY737" fmla="*/ 891795 h 2878261"/>
              <a:gd name="connsiteX738" fmla="*/ 1569124 w 2287661"/>
              <a:gd name="connsiteY738" fmla="*/ 887575 h 2878261"/>
              <a:gd name="connsiteX739" fmla="*/ 1569422 w 2287661"/>
              <a:gd name="connsiteY739" fmla="*/ 883356 h 2878261"/>
              <a:gd name="connsiteX740" fmla="*/ 1569570 w 2287661"/>
              <a:gd name="connsiteY740" fmla="*/ 881357 h 2878261"/>
              <a:gd name="connsiteX741" fmla="*/ 1569867 w 2287661"/>
              <a:gd name="connsiteY741" fmla="*/ 879358 h 2878261"/>
              <a:gd name="connsiteX742" fmla="*/ 1570462 w 2287661"/>
              <a:gd name="connsiteY742" fmla="*/ 877470 h 2878261"/>
              <a:gd name="connsiteX743" fmla="*/ 1571057 w 2287661"/>
              <a:gd name="connsiteY743" fmla="*/ 875583 h 2878261"/>
              <a:gd name="connsiteX744" fmla="*/ 1571950 w 2287661"/>
              <a:gd name="connsiteY744" fmla="*/ 873806 h 2878261"/>
              <a:gd name="connsiteX745" fmla="*/ 1573139 w 2287661"/>
              <a:gd name="connsiteY745" fmla="*/ 872140 h 2878261"/>
              <a:gd name="connsiteX746" fmla="*/ 1577154 w 2287661"/>
              <a:gd name="connsiteY746" fmla="*/ 875471 h 2878261"/>
              <a:gd name="connsiteX747" fmla="*/ 1577154 w 2287661"/>
              <a:gd name="connsiteY747" fmla="*/ 875249 h 2878261"/>
              <a:gd name="connsiteX748" fmla="*/ 1573139 w 2287661"/>
              <a:gd name="connsiteY748" fmla="*/ 872140 h 2878261"/>
              <a:gd name="connsiteX749" fmla="*/ 1573882 w 2287661"/>
              <a:gd name="connsiteY749" fmla="*/ 853485 h 2878261"/>
              <a:gd name="connsiteX750" fmla="*/ 1574180 w 2287661"/>
              <a:gd name="connsiteY750" fmla="*/ 844268 h 2878261"/>
              <a:gd name="connsiteX751" fmla="*/ 1574626 w 2287661"/>
              <a:gd name="connsiteY751" fmla="*/ 835051 h 2878261"/>
              <a:gd name="connsiteX752" fmla="*/ 1575221 w 2287661"/>
              <a:gd name="connsiteY752" fmla="*/ 825835 h 2878261"/>
              <a:gd name="connsiteX753" fmla="*/ 1575964 w 2287661"/>
              <a:gd name="connsiteY753" fmla="*/ 816507 h 2878261"/>
              <a:gd name="connsiteX754" fmla="*/ 1577154 w 2287661"/>
              <a:gd name="connsiteY754" fmla="*/ 807402 h 2878261"/>
              <a:gd name="connsiteX755" fmla="*/ 1578046 w 2287661"/>
              <a:gd name="connsiteY755" fmla="*/ 802849 h 2878261"/>
              <a:gd name="connsiteX756" fmla="*/ 1578938 w 2287661"/>
              <a:gd name="connsiteY756" fmla="*/ 798296 h 2878261"/>
              <a:gd name="connsiteX757" fmla="*/ 1578789 w 2287661"/>
              <a:gd name="connsiteY757" fmla="*/ 797185 h 2878261"/>
              <a:gd name="connsiteX758" fmla="*/ 1578641 w 2287661"/>
              <a:gd name="connsiteY758" fmla="*/ 796075 h 2878261"/>
              <a:gd name="connsiteX759" fmla="*/ 1578789 w 2287661"/>
              <a:gd name="connsiteY759" fmla="*/ 794742 h 2878261"/>
              <a:gd name="connsiteX760" fmla="*/ 1579087 w 2287661"/>
              <a:gd name="connsiteY760" fmla="*/ 793410 h 2878261"/>
              <a:gd name="connsiteX761" fmla="*/ 1579979 w 2287661"/>
              <a:gd name="connsiteY761" fmla="*/ 790634 h 2878261"/>
              <a:gd name="connsiteX762" fmla="*/ 1581169 w 2287661"/>
              <a:gd name="connsiteY762" fmla="*/ 787414 h 2878261"/>
              <a:gd name="connsiteX763" fmla="*/ 1594998 w 2287661"/>
              <a:gd name="connsiteY763" fmla="*/ 645610 h 2878261"/>
              <a:gd name="connsiteX764" fmla="*/ 1596039 w 2287661"/>
              <a:gd name="connsiteY764" fmla="*/ 641391 h 2878261"/>
              <a:gd name="connsiteX765" fmla="*/ 1596783 w 2287661"/>
              <a:gd name="connsiteY765" fmla="*/ 637282 h 2878261"/>
              <a:gd name="connsiteX766" fmla="*/ 1598121 w 2287661"/>
              <a:gd name="connsiteY766" fmla="*/ 628954 h 2878261"/>
              <a:gd name="connsiteX767" fmla="*/ 1598865 w 2287661"/>
              <a:gd name="connsiteY767" fmla="*/ 620514 h 2878261"/>
              <a:gd name="connsiteX768" fmla="*/ 1599757 w 2287661"/>
              <a:gd name="connsiteY768" fmla="*/ 612075 h 2878261"/>
              <a:gd name="connsiteX769" fmla="*/ 1600054 w 2287661"/>
              <a:gd name="connsiteY769" fmla="*/ 603636 h 2878261"/>
              <a:gd name="connsiteX770" fmla="*/ 1600501 w 2287661"/>
              <a:gd name="connsiteY770" fmla="*/ 595085 h 2878261"/>
              <a:gd name="connsiteX771" fmla="*/ 1600946 w 2287661"/>
              <a:gd name="connsiteY771" fmla="*/ 578095 h 2878261"/>
              <a:gd name="connsiteX772" fmla="*/ 1601393 w 2287661"/>
              <a:gd name="connsiteY772" fmla="*/ 561217 h 2878261"/>
              <a:gd name="connsiteX773" fmla="*/ 1601987 w 2287661"/>
              <a:gd name="connsiteY773" fmla="*/ 552666 h 2878261"/>
              <a:gd name="connsiteX774" fmla="*/ 1602582 w 2287661"/>
              <a:gd name="connsiteY774" fmla="*/ 544227 h 2878261"/>
              <a:gd name="connsiteX775" fmla="*/ 1603474 w 2287661"/>
              <a:gd name="connsiteY775" fmla="*/ 535677 h 2878261"/>
              <a:gd name="connsiteX776" fmla="*/ 1604664 w 2287661"/>
              <a:gd name="connsiteY776" fmla="*/ 527348 h 2878261"/>
              <a:gd name="connsiteX777" fmla="*/ 1605556 w 2287661"/>
              <a:gd name="connsiteY777" fmla="*/ 523129 h 2878261"/>
              <a:gd name="connsiteX778" fmla="*/ 1606449 w 2287661"/>
              <a:gd name="connsiteY778" fmla="*/ 519020 h 2878261"/>
              <a:gd name="connsiteX779" fmla="*/ 1607192 w 2287661"/>
              <a:gd name="connsiteY779" fmla="*/ 514801 h 2878261"/>
              <a:gd name="connsiteX780" fmla="*/ 1608382 w 2287661"/>
              <a:gd name="connsiteY780" fmla="*/ 510692 h 2878261"/>
              <a:gd name="connsiteX781" fmla="*/ 1608828 w 2287661"/>
              <a:gd name="connsiteY781" fmla="*/ 508471 h 2878261"/>
              <a:gd name="connsiteX782" fmla="*/ 1609125 w 2287661"/>
              <a:gd name="connsiteY782" fmla="*/ 506250 h 2878261"/>
              <a:gd name="connsiteX783" fmla="*/ 1609274 w 2287661"/>
              <a:gd name="connsiteY783" fmla="*/ 503918 h 2878261"/>
              <a:gd name="connsiteX784" fmla="*/ 1609274 w 2287661"/>
              <a:gd name="connsiteY784" fmla="*/ 501586 h 2878261"/>
              <a:gd name="connsiteX785" fmla="*/ 1609274 w 2287661"/>
              <a:gd name="connsiteY785" fmla="*/ 496811 h 2878261"/>
              <a:gd name="connsiteX786" fmla="*/ 1609274 w 2287661"/>
              <a:gd name="connsiteY786" fmla="*/ 492258 h 2878261"/>
              <a:gd name="connsiteX787" fmla="*/ 1609423 w 2287661"/>
              <a:gd name="connsiteY787" fmla="*/ 490037 h 2878261"/>
              <a:gd name="connsiteX788" fmla="*/ 1609571 w 2287661"/>
              <a:gd name="connsiteY788" fmla="*/ 487706 h 2878261"/>
              <a:gd name="connsiteX789" fmla="*/ 1609869 w 2287661"/>
              <a:gd name="connsiteY789" fmla="*/ 485485 h 2878261"/>
              <a:gd name="connsiteX790" fmla="*/ 1610612 w 2287661"/>
              <a:gd name="connsiteY790" fmla="*/ 483264 h 2878261"/>
              <a:gd name="connsiteX791" fmla="*/ 1611356 w 2287661"/>
              <a:gd name="connsiteY791" fmla="*/ 481043 h 2878261"/>
              <a:gd name="connsiteX792" fmla="*/ 1612248 w 2287661"/>
              <a:gd name="connsiteY792" fmla="*/ 479044 h 2878261"/>
              <a:gd name="connsiteX793" fmla="*/ 1613735 w 2287661"/>
              <a:gd name="connsiteY793" fmla="*/ 476935 h 2878261"/>
              <a:gd name="connsiteX794" fmla="*/ 1615222 w 2287661"/>
              <a:gd name="connsiteY794" fmla="*/ 474936 h 2878261"/>
              <a:gd name="connsiteX795" fmla="*/ 1615519 w 2287661"/>
              <a:gd name="connsiteY795" fmla="*/ 466940 h 2878261"/>
              <a:gd name="connsiteX796" fmla="*/ 1615817 w 2287661"/>
              <a:gd name="connsiteY796" fmla="*/ 459722 h 2878261"/>
              <a:gd name="connsiteX797" fmla="*/ 1616709 w 2287661"/>
              <a:gd name="connsiteY797" fmla="*/ 453171 h 2878261"/>
              <a:gd name="connsiteX798" fmla="*/ 1617304 w 2287661"/>
              <a:gd name="connsiteY798" fmla="*/ 450284 h 2878261"/>
              <a:gd name="connsiteX799" fmla="*/ 1617750 w 2287661"/>
              <a:gd name="connsiteY799" fmla="*/ 447286 h 2878261"/>
              <a:gd name="connsiteX800" fmla="*/ 1618494 w 2287661"/>
              <a:gd name="connsiteY800" fmla="*/ 444731 h 2878261"/>
              <a:gd name="connsiteX801" fmla="*/ 1619237 w 2287661"/>
              <a:gd name="connsiteY801" fmla="*/ 442178 h 2878261"/>
              <a:gd name="connsiteX802" fmla="*/ 1620130 w 2287661"/>
              <a:gd name="connsiteY802" fmla="*/ 439735 h 2878261"/>
              <a:gd name="connsiteX803" fmla="*/ 1621022 w 2287661"/>
              <a:gd name="connsiteY803" fmla="*/ 437625 h 2878261"/>
              <a:gd name="connsiteX804" fmla="*/ 1622211 w 2287661"/>
              <a:gd name="connsiteY804" fmla="*/ 435404 h 2878261"/>
              <a:gd name="connsiteX805" fmla="*/ 1623401 w 2287661"/>
              <a:gd name="connsiteY805" fmla="*/ 433516 h 2878261"/>
              <a:gd name="connsiteX806" fmla="*/ 1624590 w 2287661"/>
              <a:gd name="connsiteY806" fmla="*/ 431739 h 2878261"/>
              <a:gd name="connsiteX807" fmla="*/ 1625929 w 2287661"/>
              <a:gd name="connsiteY807" fmla="*/ 430074 h 2878261"/>
              <a:gd name="connsiteX808" fmla="*/ 1627416 w 2287661"/>
              <a:gd name="connsiteY808" fmla="*/ 428519 h 2878261"/>
              <a:gd name="connsiteX809" fmla="*/ 1629052 w 2287661"/>
              <a:gd name="connsiteY809" fmla="*/ 427076 h 2878261"/>
              <a:gd name="connsiteX810" fmla="*/ 1630985 w 2287661"/>
              <a:gd name="connsiteY810" fmla="*/ 425854 h 2878261"/>
              <a:gd name="connsiteX811" fmla="*/ 1632769 w 2287661"/>
              <a:gd name="connsiteY811" fmla="*/ 424633 h 2878261"/>
              <a:gd name="connsiteX812" fmla="*/ 1634851 w 2287661"/>
              <a:gd name="connsiteY812" fmla="*/ 423522 h 2878261"/>
              <a:gd name="connsiteX813" fmla="*/ 1637082 w 2287661"/>
              <a:gd name="connsiteY813" fmla="*/ 422634 h 2878261"/>
              <a:gd name="connsiteX814" fmla="*/ 1639312 w 2287661"/>
              <a:gd name="connsiteY814" fmla="*/ 421746 h 2878261"/>
              <a:gd name="connsiteX815" fmla="*/ 1641840 w 2287661"/>
              <a:gd name="connsiteY815" fmla="*/ 420968 h 2878261"/>
              <a:gd name="connsiteX816" fmla="*/ 1644368 w 2287661"/>
              <a:gd name="connsiteY816" fmla="*/ 420413 h 2878261"/>
              <a:gd name="connsiteX817" fmla="*/ 1647045 w 2287661"/>
              <a:gd name="connsiteY817" fmla="*/ 419747 h 2878261"/>
              <a:gd name="connsiteX818" fmla="*/ 1650167 w 2287661"/>
              <a:gd name="connsiteY818" fmla="*/ 419191 h 2878261"/>
              <a:gd name="connsiteX819" fmla="*/ 1653142 w 2287661"/>
              <a:gd name="connsiteY819" fmla="*/ 418858 h 2878261"/>
              <a:gd name="connsiteX820" fmla="*/ 1656413 w 2287661"/>
              <a:gd name="connsiteY820" fmla="*/ 418636 h 2878261"/>
              <a:gd name="connsiteX821" fmla="*/ 1659833 w 2287661"/>
              <a:gd name="connsiteY821" fmla="*/ 418303 h 2878261"/>
              <a:gd name="connsiteX822" fmla="*/ 1667120 w 2287661"/>
              <a:gd name="connsiteY822" fmla="*/ 418081 h 2878261"/>
              <a:gd name="connsiteX823" fmla="*/ 1684221 w 2287661"/>
              <a:gd name="connsiteY823" fmla="*/ 417970 h 2878261"/>
              <a:gd name="connsiteX824" fmla="*/ 1701322 w 2287661"/>
              <a:gd name="connsiteY824" fmla="*/ 417970 h 2878261"/>
              <a:gd name="connsiteX825" fmla="*/ 1708459 w 2287661"/>
              <a:gd name="connsiteY825" fmla="*/ 419747 h 2878261"/>
              <a:gd name="connsiteX826" fmla="*/ 1710690 w 2287661"/>
              <a:gd name="connsiteY826" fmla="*/ 420746 h 2878261"/>
              <a:gd name="connsiteX827" fmla="*/ 1713069 w 2287661"/>
              <a:gd name="connsiteY827" fmla="*/ 421523 h 2878261"/>
              <a:gd name="connsiteX828" fmla="*/ 1715448 w 2287661"/>
              <a:gd name="connsiteY828" fmla="*/ 422190 h 2878261"/>
              <a:gd name="connsiteX829" fmla="*/ 1717679 w 2287661"/>
              <a:gd name="connsiteY829" fmla="*/ 422634 h 2878261"/>
              <a:gd name="connsiteX830" fmla="*/ 1720059 w 2287661"/>
              <a:gd name="connsiteY830" fmla="*/ 423078 h 2878261"/>
              <a:gd name="connsiteX831" fmla="*/ 1722289 w 2287661"/>
              <a:gd name="connsiteY831" fmla="*/ 423300 h 2878261"/>
              <a:gd name="connsiteX832" fmla="*/ 1724668 w 2287661"/>
              <a:gd name="connsiteY832" fmla="*/ 423522 h 2878261"/>
              <a:gd name="connsiteX833" fmla="*/ 1727048 w 2287661"/>
              <a:gd name="connsiteY833" fmla="*/ 423522 h 2878261"/>
              <a:gd name="connsiteX834" fmla="*/ 1731806 w 2287661"/>
              <a:gd name="connsiteY834" fmla="*/ 423522 h 2878261"/>
              <a:gd name="connsiteX835" fmla="*/ 1736564 w 2287661"/>
              <a:gd name="connsiteY835" fmla="*/ 423300 h 2878261"/>
              <a:gd name="connsiteX836" fmla="*/ 1741323 w 2287661"/>
              <a:gd name="connsiteY836" fmla="*/ 422856 h 2878261"/>
              <a:gd name="connsiteX837" fmla="*/ 1746082 w 2287661"/>
              <a:gd name="connsiteY837" fmla="*/ 422412 h 2878261"/>
              <a:gd name="connsiteX838" fmla="*/ 1750840 w 2287661"/>
              <a:gd name="connsiteY838" fmla="*/ 421856 h 2878261"/>
              <a:gd name="connsiteX839" fmla="*/ 1755748 w 2287661"/>
              <a:gd name="connsiteY839" fmla="*/ 421412 h 2878261"/>
              <a:gd name="connsiteX840" fmla="*/ 1760506 w 2287661"/>
              <a:gd name="connsiteY840" fmla="*/ 421079 h 2878261"/>
              <a:gd name="connsiteX841" fmla="*/ 1765413 w 2287661"/>
              <a:gd name="connsiteY841" fmla="*/ 421079 h 2878261"/>
              <a:gd name="connsiteX842" fmla="*/ 1767792 w 2287661"/>
              <a:gd name="connsiteY842" fmla="*/ 421301 h 2878261"/>
              <a:gd name="connsiteX843" fmla="*/ 1770172 w 2287661"/>
              <a:gd name="connsiteY843" fmla="*/ 421412 h 2878261"/>
              <a:gd name="connsiteX844" fmla="*/ 1772551 w 2287661"/>
              <a:gd name="connsiteY844" fmla="*/ 421634 h 2878261"/>
              <a:gd name="connsiteX845" fmla="*/ 1775079 w 2287661"/>
              <a:gd name="connsiteY845" fmla="*/ 422190 h 2878261"/>
              <a:gd name="connsiteX846" fmla="*/ 1777458 w 2287661"/>
              <a:gd name="connsiteY846" fmla="*/ 422634 h 2878261"/>
              <a:gd name="connsiteX847" fmla="*/ 1779837 w 2287661"/>
              <a:gd name="connsiteY847" fmla="*/ 423300 h 2878261"/>
              <a:gd name="connsiteX848" fmla="*/ 1782216 w 2287661"/>
              <a:gd name="connsiteY848" fmla="*/ 424077 h 2878261"/>
              <a:gd name="connsiteX849" fmla="*/ 1784596 w 2287661"/>
              <a:gd name="connsiteY849" fmla="*/ 424966 h 2878261"/>
              <a:gd name="connsiteX850" fmla="*/ 1785637 w 2287661"/>
              <a:gd name="connsiteY850" fmla="*/ 425299 h 2878261"/>
              <a:gd name="connsiteX851" fmla="*/ 1786678 w 2287661"/>
              <a:gd name="connsiteY851" fmla="*/ 425521 h 2878261"/>
              <a:gd name="connsiteX852" fmla="*/ 1787421 w 2287661"/>
              <a:gd name="connsiteY852" fmla="*/ 425632 h 2878261"/>
              <a:gd name="connsiteX853" fmla="*/ 1788165 w 2287661"/>
              <a:gd name="connsiteY853" fmla="*/ 425632 h 2878261"/>
              <a:gd name="connsiteX854" fmla="*/ 1789057 w 2287661"/>
              <a:gd name="connsiteY854" fmla="*/ 425632 h 2878261"/>
              <a:gd name="connsiteX855" fmla="*/ 1789652 w 2287661"/>
              <a:gd name="connsiteY855" fmla="*/ 425410 h 2878261"/>
              <a:gd name="connsiteX856" fmla="*/ 1790247 w 2287661"/>
              <a:gd name="connsiteY856" fmla="*/ 425188 h 2878261"/>
              <a:gd name="connsiteX857" fmla="*/ 1790841 w 2287661"/>
              <a:gd name="connsiteY857" fmla="*/ 424855 h 2878261"/>
              <a:gd name="connsiteX858" fmla="*/ 1791882 w 2287661"/>
              <a:gd name="connsiteY858" fmla="*/ 423744 h 2878261"/>
              <a:gd name="connsiteX859" fmla="*/ 1792775 w 2287661"/>
              <a:gd name="connsiteY859" fmla="*/ 422523 h 2878261"/>
              <a:gd name="connsiteX860" fmla="*/ 1793369 w 2287661"/>
              <a:gd name="connsiteY860" fmla="*/ 420968 h 2878261"/>
              <a:gd name="connsiteX861" fmla="*/ 1793964 w 2287661"/>
              <a:gd name="connsiteY861" fmla="*/ 419303 h 2878261"/>
              <a:gd name="connsiteX862" fmla="*/ 1794410 w 2287661"/>
              <a:gd name="connsiteY862" fmla="*/ 417637 h 2878261"/>
              <a:gd name="connsiteX863" fmla="*/ 1794708 w 2287661"/>
              <a:gd name="connsiteY863" fmla="*/ 415527 h 2878261"/>
              <a:gd name="connsiteX864" fmla="*/ 1795451 w 2287661"/>
              <a:gd name="connsiteY864" fmla="*/ 411641 h 2878261"/>
              <a:gd name="connsiteX865" fmla="*/ 1796046 w 2287661"/>
              <a:gd name="connsiteY865" fmla="*/ 407754 h 2878261"/>
              <a:gd name="connsiteX866" fmla="*/ 1796641 w 2287661"/>
              <a:gd name="connsiteY866" fmla="*/ 406088 h 2878261"/>
              <a:gd name="connsiteX867" fmla="*/ 1796938 w 2287661"/>
              <a:gd name="connsiteY867" fmla="*/ 404423 h 2878261"/>
              <a:gd name="connsiteX868" fmla="*/ 1797979 w 2287661"/>
              <a:gd name="connsiteY868" fmla="*/ 401202 h 2878261"/>
              <a:gd name="connsiteX869" fmla="*/ 1798723 w 2287661"/>
              <a:gd name="connsiteY869" fmla="*/ 397982 h 2878261"/>
              <a:gd name="connsiteX870" fmla="*/ 1799169 w 2287661"/>
              <a:gd name="connsiteY870" fmla="*/ 394651 h 2878261"/>
              <a:gd name="connsiteX871" fmla="*/ 1799466 w 2287661"/>
              <a:gd name="connsiteY871" fmla="*/ 391208 h 2878261"/>
              <a:gd name="connsiteX872" fmla="*/ 1800210 w 2287661"/>
              <a:gd name="connsiteY872" fmla="*/ 384435 h 2878261"/>
              <a:gd name="connsiteX873" fmla="*/ 1800359 w 2287661"/>
              <a:gd name="connsiteY873" fmla="*/ 380992 h 2878261"/>
              <a:gd name="connsiteX874" fmla="*/ 1800656 w 2287661"/>
              <a:gd name="connsiteY874" fmla="*/ 377550 h 2878261"/>
              <a:gd name="connsiteX875" fmla="*/ 1801251 w 2287661"/>
              <a:gd name="connsiteY875" fmla="*/ 374330 h 2878261"/>
              <a:gd name="connsiteX876" fmla="*/ 1801845 w 2287661"/>
              <a:gd name="connsiteY876" fmla="*/ 370998 h 2878261"/>
              <a:gd name="connsiteX877" fmla="*/ 1802886 w 2287661"/>
              <a:gd name="connsiteY877" fmla="*/ 367778 h 2878261"/>
              <a:gd name="connsiteX878" fmla="*/ 1804076 w 2287661"/>
              <a:gd name="connsiteY878" fmla="*/ 364669 h 2878261"/>
              <a:gd name="connsiteX879" fmla="*/ 1804969 w 2287661"/>
              <a:gd name="connsiteY879" fmla="*/ 363225 h 2878261"/>
              <a:gd name="connsiteX880" fmla="*/ 1805712 w 2287661"/>
              <a:gd name="connsiteY880" fmla="*/ 361782 h 2878261"/>
              <a:gd name="connsiteX881" fmla="*/ 1806753 w 2287661"/>
              <a:gd name="connsiteY881" fmla="*/ 360338 h 2878261"/>
              <a:gd name="connsiteX882" fmla="*/ 1807794 w 2287661"/>
              <a:gd name="connsiteY882" fmla="*/ 359006 h 2878261"/>
              <a:gd name="connsiteX883" fmla="*/ 1809132 w 2287661"/>
              <a:gd name="connsiteY883" fmla="*/ 357562 h 2878261"/>
              <a:gd name="connsiteX884" fmla="*/ 1810470 w 2287661"/>
              <a:gd name="connsiteY884" fmla="*/ 356229 h 2878261"/>
              <a:gd name="connsiteX885" fmla="*/ 1811957 w 2287661"/>
              <a:gd name="connsiteY885" fmla="*/ 354897 h 2878261"/>
              <a:gd name="connsiteX886" fmla="*/ 1813593 w 2287661"/>
              <a:gd name="connsiteY886" fmla="*/ 353787 h 2878261"/>
              <a:gd name="connsiteX887" fmla="*/ 1813742 w 2287661"/>
              <a:gd name="connsiteY887" fmla="*/ 350899 h 2878261"/>
              <a:gd name="connsiteX888" fmla="*/ 1813891 w 2287661"/>
              <a:gd name="connsiteY888" fmla="*/ 348345 h 2878261"/>
              <a:gd name="connsiteX889" fmla="*/ 1814485 w 2287661"/>
              <a:gd name="connsiteY889" fmla="*/ 346124 h 2878261"/>
              <a:gd name="connsiteX890" fmla="*/ 1814783 w 2287661"/>
              <a:gd name="connsiteY890" fmla="*/ 344126 h 2878261"/>
              <a:gd name="connsiteX891" fmla="*/ 1815377 w 2287661"/>
              <a:gd name="connsiteY891" fmla="*/ 342460 h 2878261"/>
              <a:gd name="connsiteX892" fmla="*/ 1816121 w 2287661"/>
              <a:gd name="connsiteY892" fmla="*/ 341017 h 2878261"/>
              <a:gd name="connsiteX893" fmla="*/ 1816865 w 2287661"/>
              <a:gd name="connsiteY893" fmla="*/ 339684 h 2878261"/>
              <a:gd name="connsiteX894" fmla="*/ 1817608 w 2287661"/>
              <a:gd name="connsiteY894" fmla="*/ 338684 h 2878261"/>
              <a:gd name="connsiteX895" fmla="*/ 1818649 w 2287661"/>
              <a:gd name="connsiteY895" fmla="*/ 337796 h 2878261"/>
              <a:gd name="connsiteX896" fmla="*/ 1819690 w 2287661"/>
              <a:gd name="connsiteY896" fmla="*/ 337130 h 2878261"/>
              <a:gd name="connsiteX897" fmla="*/ 1820731 w 2287661"/>
              <a:gd name="connsiteY897" fmla="*/ 336686 h 2878261"/>
              <a:gd name="connsiteX898" fmla="*/ 1821921 w 2287661"/>
              <a:gd name="connsiteY898" fmla="*/ 336464 h 2878261"/>
              <a:gd name="connsiteX899" fmla="*/ 1823110 w 2287661"/>
              <a:gd name="connsiteY899" fmla="*/ 336131 h 2878261"/>
              <a:gd name="connsiteX900" fmla="*/ 1824300 w 2287661"/>
              <a:gd name="connsiteY900" fmla="*/ 336131 h 2878261"/>
              <a:gd name="connsiteX901" fmla="*/ 1825638 w 2287661"/>
              <a:gd name="connsiteY901" fmla="*/ 336131 h 2878261"/>
              <a:gd name="connsiteX902" fmla="*/ 1826828 w 2287661"/>
              <a:gd name="connsiteY902" fmla="*/ 336241 h 2878261"/>
              <a:gd name="connsiteX903" fmla="*/ 1829653 w 2287661"/>
              <a:gd name="connsiteY903" fmla="*/ 336797 h 2878261"/>
              <a:gd name="connsiteX904" fmla="*/ 1832330 w 2287661"/>
              <a:gd name="connsiteY904" fmla="*/ 337574 h 2878261"/>
              <a:gd name="connsiteX905" fmla="*/ 1838129 w 2287661"/>
              <a:gd name="connsiteY905" fmla="*/ 339240 h 2878261"/>
              <a:gd name="connsiteX906" fmla="*/ 1840806 w 2287661"/>
              <a:gd name="connsiteY906" fmla="*/ 339795 h 2878261"/>
              <a:gd name="connsiteX907" fmla="*/ 1842293 w 2287661"/>
              <a:gd name="connsiteY907" fmla="*/ 340128 h 2878261"/>
              <a:gd name="connsiteX908" fmla="*/ 1843631 w 2287661"/>
              <a:gd name="connsiteY908" fmla="*/ 340239 h 2878261"/>
              <a:gd name="connsiteX909" fmla="*/ 1844821 w 2287661"/>
              <a:gd name="connsiteY909" fmla="*/ 340350 h 2878261"/>
              <a:gd name="connsiteX910" fmla="*/ 1846159 w 2287661"/>
              <a:gd name="connsiteY910" fmla="*/ 340239 h 2878261"/>
              <a:gd name="connsiteX911" fmla="*/ 1847349 w 2287661"/>
              <a:gd name="connsiteY911" fmla="*/ 340128 h 2878261"/>
              <a:gd name="connsiteX912" fmla="*/ 1848539 w 2287661"/>
              <a:gd name="connsiteY912" fmla="*/ 339795 h 2878261"/>
              <a:gd name="connsiteX913" fmla="*/ 1850025 w 2287661"/>
              <a:gd name="connsiteY913" fmla="*/ 338240 h 2878261"/>
              <a:gd name="connsiteX914" fmla="*/ 1851662 w 2287661"/>
              <a:gd name="connsiteY914" fmla="*/ 336797 h 2878261"/>
              <a:gd name="connsiteX915" fmla="*/ 1853446 w 2287661"/>
              <a:gd name="connsiteY915" fmla="*/ 335687 h 2878261"/>
              <a:gd name="connsiteX916" fmla="*/ 1855081 w 2287661"/>
              <a:gd name="connsiteY916" fmla="*/ 334798 h 2878261"/>
              <a:gd name="connsiteX917" fmla="*/ 1857015 w 2287661"/>
              <a:gd name="connsiteY917" fmla="*/ 334132 h 2878261"/>
              <a:gd name="connsiteX918" fmla="*/ 1858650 w 2287661"/>
              <a:gd name="connsiteY918" fmla="*/ 333465 h 2878261"/>
              <a:gd name="connsiteX919" fmla="*/ 1860584 w 2287661"/>
              <a:gd name="connsiteY919" fmla="*/ 333132 h 2878261"/>
              <a:gd name="connsiteX920" fmla="*/ 1862368 w 2287661"/>
              <a:gd name="connsiteY920" fmla="*/ 333021 h 2878261"/>
              <a:gd name="connsiteX921" fmla="*/ 1864301 w 2287661"/>
              <a:gd name="connsiteY921" fmla="*/ 332910 h 2878261"/>
              <a:gd name="connsiteX922" fmla="*/ 1866085 w 2287661"/>
              <a:gd name="connsiteY922" fmla="*/ 332910 h 2878261"/>
              <a:gd name="connsiteX923" fmla="*/ 1868168 w 2287661"/>
              <a:gd name="connsiteY923" fmla="*/ 333021 h 2878261"/>
              <a:gd name="connsiteX924" fmla="*/ 1870101 w 2287661"/>
              <a:gd name="connsiteY924" fmla="*/ 333243 h 2878261"/>
              <a:gd name="connsiteX925" fmla="*/ 1873967 w 2287661"/>
              <a:gd name="connsiteY925" fmla="*/ 333799 h 2878261"/>
              <a:gd name="connsiteX926" fmla="*/ 1877833 w 2287661"/>
              <a:gd name="connsiteY926" fmla="*/ 334576 h 2878261"/>
              <a:gd name="connsiteX927" fmla="*/ 1898503 w 2287661"/>
              <a:gd name="connsiteY927" fmla="*/ 340239 h 2878261"/>
              <a:gd name="connsiteX928" fmla="*/ 1897908 w 2287661"/>
              <a:gd name="connsiteY928" fmla="*/ 339462 h 2878261"/>
              <a:gd name="connsiteX929" fmla="*/ 1898652 w 2287661"/>
              <a:gd name="connsiteY929" fmla="*/ 335464 h 2878261"/>
              <a:gd name="connsiteX930" fmla="*/ 1899842 w 2287661"/>
              <a:gd name="connsiteY930" fmla="*/ 331578 h 2878261"/>
              <a:gd name="connsiteX931" fmla="*/ 1901180 w 2287661"/>
              <a:gd name="connsiteY931" fmla="*/ 328246 h 2878261"/>
              <a:gd name="connsiteX932" fmla="*/ 1902667 w 2287661"/>
              <a:gd name="connsiteY932" fmla="*/ 325137 h 2878261"/>
              <a:gd name="connsiteX933" fmla="*/ 1904302 w 2287661"/>
              <a:gd name="connsiteY933" fmla="*/ 322472 h 2878261"/>
              <a:gd name="connsiteX934" fmla="*/ 1905938 w 2287661"/>
              <a:gd name="connsiteY934" fmla="*/ 320140 h 2878261"/>
              <a:gd name="connsiteX935" fmla="*/ 1907871 w 2287661"/>
              <a:gd name="connsiteY935" fmla="*/ 317919 h 2878261"/>
              <a:gd name="connsiteX936" fmla="*/ 1909953 w 2287661"/>
              <a:gd name="connsiteY936" fmla="*/ 316143 h 2878261"/>
              <a:gd name="connsiteX937" fmla="*/ 1911886 w 2287661"/>
              <a:gd name="connsiteY937" fmla="*/ 314477 h 2878261"/>
              <a:gd name="connsiteX938" fmla="*/ 1914117 w 2287661"/>
              <a:gd name="connsiteY938" fmla="*/ 313256 h 2878261"/>
              <a:gd name="connsiteX939" fmla="*/ 1916496 w 2287661"/>
              <a:gd name="connsiteY939" fmla="*/ 312145 h 2878261"/>
              <a:gd name="connsiteX940" fmla="*/ 1918875 w 2287661"/>
              <a:gd name="connsiteY940" fmla="*/ 311257 h 2878261"/>
              <a:gd name="connsiteX941" fmla="*/ 1921255 w 2287661"/>
              <a:gd name="connsiteY941" fmla="*/ 310479 h 2878261"/>
              <a:gd name="connsiteX942" fmla="*/ 1923783 w 2287661"/>
              <a:gd name="connsiteY942" fmla="*/ 309924 h 2878261"/>
              <a:gd name="connsiteX943" fmla="*/ 1926311 w 2287661"/>
              <a:gd name="connsiteY943" fmla="*/ 309591 h 2878261"/>
              <a:gd name="connsiteX944" fmla="*/ 1928987 w 2287661"/>
              <a:gd name="connsiteY944" fmla="*/ 309369 h 2878261"/>
              <a:gd name="connsiteX945" fmla="*/ 1931813 w 2287661"/>
              <a:gd name="connsiteY945" fmla="*/ 309147 h 2878261"/>
              <a:gd name="connsiteX946" fmla="*/ 1934490 w 2287661"/>
              <a:gd name="connsiteY946" fmla="*/ 309147 h 2878261"/>
              <a:gd name="connsiteX947" fmla="*/ 1937166 w 2287661"/>
              <a:gd name="connsiteY947" fmla="*/ 309369 h 2878261"/>
              <a:gd name="connsiteX948" fmla="*/ 1939843 w 2287661"/>
              <a:gd name="connsiteY948" fmla="*/ 309480 h 2878261"/>
              <a:gd name="connsiteX949" fmla="*/ 1945494 w 2287661"/>
              <a:gd name="connsiteY949" fmla="*/ 309924 h 2878261"/>
              <a:gd name="connsiteX950" fmla="*/ 1951144 w 2287661"/>
              <a:gd name="connsiteY950" fmla="*/ 310479 h 2878261"/>
              <a:gd name="connsiteX951" fmla="*/ 1956498 w 2287661"/>
              <a:gd name="connsiteY951" fmla="*/ 310923 h 2878261"/>
              <a:gd name="connsiteX952" fmla="*/ 1961702 w 2287661"/>
              <a:gd name="connsiteY952" fmla="*/ 311368 h 2878261"/>
              <a:gd name="connsiteX953" fmla="*/ 1964379 w 2287661"/>
              <a:gd name="connsiteY953" fmla="*/ 311368 h 2878261"/>
              <a:gd name="connsiteX954" fmla="*/ 1966907 w 2287661"/>
              <a:gd name="connsiteY954" fmla="*/ 311368 h 2878261"/>
              <a:gd name="connsiteX955" fmla="*/ 1969286 w 2287661"/>
              <a:gd name="connsiteY955" fmla="*/ 311257 h 2878261"/>
              <a:gd name="connsiteX956" fmla="*/ 1971666 w 2287661"/>
              <a:gd name="connsiteY956" fmla="*/ 310923 h 2878261"/>
              <a:gd name="connsiteX957" fmla="*/ 1974193 w 2287661"/>
              <a:gd name="connsiteY957" fmla="*/ 310590 h 2878261"/>
              <a:gd name="connsiteX958" fmla="*/ 1977019 w 2287661"/>
              <a:gd name="connsiteY958" fmla="*/ 310368 h 2878261"/>
              <a:gd name="connsiteX959" fmla="*/ 1980142 w 2287661"/>
              <a:gd name="connsiteY959" fmla="*/ 310257 h 2878261"/>
              <a:gd name="connsiteX960" fmla="*/ 1983264 w 2287661"/>
              <a:gd name="connsiteY960" fmla="*/ 310257 h 2878261"/>
              <a:gd name="connsiteX961" fmla="*/ 1986536 w 2287661"/>
              <a:gd name="connsiteY961" fmla="*/ 310368 h 2878261"/>
              <a:gd name="connsiteX962" fmla="*/ 1990105 w 2287661"/>
              <a:gd name="connsiteY962" fmla="*/ 310590 h 2878261"/>
              <a:gd name="connsiteX963" fmla="*/ 1993525 w 2287661"/>
              <a:gd name="connsiteY963" fmla="*/ 310923 h 2878261"/>
              <a:gd name="connsiteX964" fmla="*/ 1997243 w 2287661"/>
              <a:gd name="connsiteY964" fmla="*/ 311368 h 2878261"/>
              <a:gd name="connsiteX965" fmla="*/ 2000811 w 2287661"/>
              <a:gd name="connsiteY965" fmla="*/ 311812 h 2878261"/>
              <a:gd name="connsiteX966" fmla="*/ 2004529 w 2287661"/>
              <a:gd name="connsiteY966" fmla="*/ 312478 h 2878261"/>
              <a:gd name="connsiteX967" fmla="*/ 2008247 w 2287661"/>
              <a:gd name="connsiteY967" fmla="*/ 313256 h 2878261"/>
              <a:gd name="connsiteX968" fmla="*/ 2011815 w 2287661"/>
              <a:gd name="connsiteY968" fmla="*/ 314144 h 2878261"/>
              <a:gd name="connsiteX969" fmla="*/ 2015533 w 2287661"/>
              <a:gd name="connsiteY969" fmla="*/ 315032 h 2878261"/>
              <a:gd name="connsiteX970" fmla="*/ 2019102 w 2287661"/>
              <a:gd name="connsiteY970" fmla="*/ 316031 h 2878261"/>
              <a:gd name="connsiteX971" fmla="*/ 2022522 w 2287661"/>
              <a:gd name="connsiteY971" fmla="*/ 317142 h 2878261"/>
              <a:gd name="connsiteX972" fmla="*/ 2025794 w 2287661"/>
              <a:gd name="connsiteY972" fmla="*/ 318474 h 2878261"/>
              <a:gd name="connsiteX973" fmla="*/ 2030998 w 2287661"/>
              <a:gd name="connsiteY973" fmla="*/ 316920 h 2878261"/>
              <a:gd name="connsiteX974" fmla="*/ 2033526 w 2287661"/>
              <a:gd name="connsiteY974" fmla="*/ 316253 h 2878261"/>
              <a:gd name="connsiteX975" fmla="*/ 2036054 w 2287661"/>
              <a:gd name="connsiteY975" fmla="*/ 315699 h 2878261"/>
              <a:gd name="connsiteX976" fmla="*/ 2038433 w 2287661"/>
              <a:gd name="connsiteY976" fmla="*/ 315254 h 2878261"/>
              <a:gd name="connsiteX977" fmla="*/ 2040813 w 2287661"/>
              <a:gd name="connsiteY977" fmla="*/ 315032 h 2878261"/>
              <a:gd name="connsiteX978" fmla="*/ 2043192 w 2287661"/>
              <a:gd name="connsiteY978" fmla="*/ 314921 h 2878261"/>
              <a:gd name="connsiteX979" fmla="*/ 2045423 w 2287661"/>
              <a:gd name="connsiteY979" fmla="*/ 315032 h 2878261"/>
              <a:gd name="connsiteX980" fmla="*/ 2046612 w 2287661"/>
              <a:gd name="connsiteY980" fmla="*/ 315254 h 2878261"/>
              <a:gd name="connsiteX981" fmla="*/ 2047504 w 2287661"/>
              <a:gd name="connsiteY981" fmla="*/ 315476 h 2878261"/>
              <a:gd name="connsiteX982" fmla="*/ 2048545 w 2287661"/>
              <a:gd name="connsiteY982" fmla="*/ 315921 h 2878261"/>
              <a:gd name="connsiteX983" fmla="*/ 2049586 w 2287661"/>
              <a:gd name="connsiteY983" fmla="*/ 316253 h 2878261"/>
              <a:gd name="connsiteX984" fmla="*/ 2050627 w 2287661"/>
              <a:gd name="connsiteY984" fmla="*/ 316809 h 2878261"/>
              <a:gd name="connsiteX985" fmla="*/ 2051668 w 2287661"/>
              <a:gd name="connsiteY985" fmla="*/ 317475 h 2878261"/>
              <a:gd name="connsiteX986" fmla="*/ 2052709 w 2287661"/>
              <a:gd name="connsiteY986" fmla="*/ 318030 h 2878261"/>
              <a:gd name="connsiteX987" fmla="*/ 2053452 w 2287661"/>
              <a:gd name="connsiteY987" fmla="*/ 318918 h 2878261"/>
              <a:gd name="connsiteX988" fmla="*/ 2054493 w 2287661"/>
              <a:gd name="connsiteY988" fmla="*/ 319807 h 2878261"/>
              <a:gd name="connsiteX989" fmla="*/ 2055386 w 2287661"/>
              <a:gd name="connsiteY989" fmla="*/ 320806 h 2878261"/>
              <a:gd name="connsiteX990" fmla="*/ 2056278 w 2287661"/>
              <a:gd name="connsiteY990" fmla="*/ 322028 h 2878261"/>
              <a:gd name="connsiteX991" fmla="*/ 2056873 w 2287661"/>
              <a:gd name="connsiteY991" fmla="*/ 323249 h 2878261"/>
              <a:gd name="connsiteX992" fmla="*/ 2058360 w 2287661"/>
              <a:gd name="connsiteY992" fmla="*/ 326136 h 2878261"/>
              <a:gd name="connsiteX993" fmla="*/ 2059847 w 2287661"/>
              <a:gd name="connsiteY993" fmla="*/ 329690 h 2878261"/>
              <a:gd name="connsiteX994" fmla="*/ 2060442 w 2287661"/>
              <a:gd name="connsiteY994" fmla="*/ 331022 h 2878261"/>
              <a:gd name="connsiteX995" fmla="*/ 2061036 w 2287661"/>
              <a:gd name="connsiteY995" fmla="*/ 332244 h 2878261"/>
              <a:gd name="connsiteX996" fmla="*/ 2061780 w 2287661"/>
              <a:gd name="connsiteY996" fmla="*/ 333354 h 2878261"/>
              <a:gd name="connsiteX997" fmla="*/ 2062672 w 2287661"/>
              <a:gd name="connsiteY997" fmla="*/ 334576 h 2878261"/>
              <a:gd name="connsiteX998" fmla="*/ 2063713 w 2287661"/>
              <a:gd name="connsiteY998" fmla="*/ 335575 h 2878261"/>
              <a:gd name="connsiteX999" fmla="*/ 2064754 w 2287661"/>
              <a:gd name="connsiteY999" fmla="*/ 336464 h 2878261"/>
              <a:gd name="connsiteX1000" fmla="*/ 2065944 w 2287661"/>
              <a:gd name="connsiteY1000" fmla="*/ 337352 h 2878261"/>
              <a:gd name="connsiteX1001" fmla="*/ 2067282 w 2287661"/>
              <a:gd name="connsiteY1001" fmla="*/ 338018 h 2878261"/>
              <a:gd name="connsiteX1002" fmla="*/ 2068472 w 2287661"/>
              <a:gd name="connsiteY1002" fmla="*/ 338684 h 2878261"/>
              <a:gd name="connsiteX1003" fmla="*/ 2069959 w 2287661"/>
              <a:gd name="connsiteY1003" fmla="*/ 339240 h 2878261"/>
              <a:gd name="connsiteX1004" fmla="*/ 2071446 w 2287661"/>
              <a:gd name="connsiteY1004" fmla="*/ 339684 h 2878261"/>
              <a:gd name="connsiteX1005" fmla="*/ 2072933 w 2287661"/>
              <a:gd name="connsiteY1005" fmla="*/ 340017 h 2878261"/>
              <a:gd name="connsiteX1006" fmla="*/ 2074568 w 2287661"/>
              <a:gd name="connsiteY1006" fmla="*/ 340128 h 2878261"/>
              <a:gd name="connsiteX1007" fmla="*/ 2076205 w 2287661"/>
              <a:gd name="connsiteY1007" fmla="*/ 340017 h 2878261"/>
              <a:gd name="connsiteX1008" fmla="*/ 2077989 w 2287661"/>
              <a:gd name="connsiteY1008" fmla="*/ 339795 h 2878261"/>
              <a:gd name="connsiteX1009" fmla="*/ 2079624 w 2287661"/>
              <a:gd name="connsiteY1009" fmla="*/ 339462 h 2878261"/>
              <a:gd name="connsiteX1010" fmla="*/ 2081112 w 2287661"/>
              <a:gd name="connsiteY1010" fmla="*/ 336575 h 2878261"/>
              <a:gd name="connsiteX1011" fmla="*/ 2082599 w 2287661"/>
              <a:gd name="connsiteY1011" fmla="*/ 334243 h 2878261"/>
              <a:gd name="connsiteX1012" fmla="*/ 2084086 w 2287661"/>
              <a:gd name="connsiteY1012" fmla="*/ 332466 h 2878261"/>
              <a:gd name="connsiteX1013" fmla="*/ 2085424 w 2287661"/>
              <a:gd name="connsiteY1013" fmla="*/ 331244 h 2878261"/>
              <a:gd name="connsiteX1014" fmla="*/ 2086019 w 2287661"/>
              <a:gd name="connsiteY1014" fmla="*/ 330800 h 2878261"/>
              <a:gd name="connsiteX1015" fmla="*/ 2086762 w 2287661"/>
              <a:gd name="connsiteY1015" fmla="*/ 330578 h 2878261"/>
              <a:gd name="connsiteX1016" fmla="*/ 2087208 w 2287661"/>
              <a:gd name="connsiteY1016" fmla="*/ 330356 h 2878261"/>
              <a:gd name="connsiteX1017" fmla="*/ 2087803 w 2287661"/>
              <a:gd name="connsiteY1017" fmla="*/ 330245 h 2878261"/>
              <a:gd name="connsiteX1018" fmla="*/ 2088398 w 2287661"/>
              <a:gd name="connsiteY1018" fmla="*/ 330245 h 2878261"/>
              <a:gd name="connsiteX1019" fmla="*/ 2088993 w 2287661"/>
              <a:gd name="connsiteY1019" fmla="*/ 330356 h 2878261"/>
              <a:gd name="connsiteX1020" fmla="*/ 2089439 w 2287661"/>
              <a:gd name="connsiteY1020" fmla="*/ 330578 h 2878261"/>
              <a:gd name="connsiteX1021" fmla="*/ 2089885 w 2287661"/>
              <a:gd name="connsiteY1021" fmla="*/ 330800 h 2878261"/>
              <a:gd name="connsiteX1022" fmla="*/ 2090926 w 2287661"/>
              <a:gd name="connsiteY1022" fmla="*/ 331578 h 2878261"/>
              <a:gd name="connsiteX1023" fmla="*/ 2091818 w 2287661"/>
              <a:gd name="connsiteY1023" fmla="*/ 332577 h 2878261"/>
              <a:gd name="connsiteX1024" fmla="*/ 2092710 w 2287661"/>
              <a:gd name="connsiteY1024" fmla="*/ 333910 h 2878261"/>
              <a:gd name="connsiteX1025" fmla="*/ 2093454 w 2287661"/>
              <a:gd name="connsiteY1025" fmla="*/ 335464 h 2878261"/>
              <a:gd name="connsiteX1026" fmla="*/ 2095090 w 2287661"/>
              <a:gd name="connsiteY1026" fmla="*/ 338684 h 2878261"/>
              <a:gd name="connsiteX1027" fmla="*/ 2096279 w 2287661"/>
              <a:gd name="connsiteY1027" fmla="*/ 342349 h 2878261"/>
              <a:gd name="connsiteX1028" fmla="*/ 2099253 w 2287661"/>
              <a:gd name="connsiteY1028" fmla="*/ 351344 h 2878261"/>
              <a:gd name="connsiteX1029" fmla="*/ 2102228 w 2287661"/>
              <a:gd name="connsiteY1029" fmla="*/ 360338 h 2878261"/>
              <a:gd name="connsiteX1030" fmla="*/ 2104904 w 2287661"/>
              <a:gd name="connsiteY1030" fmla="*/ 369333 h 2878261"/>
              <a:gd name="connsiteX1031" fmla="*/ 2107432 w 2287661"/>
              <a:gd name="connsiteY1031" fmla="*/ 378327 h 2878261"/>
              <a:gd name="connsiteX1032" fmla="*/ 2109811 w 2287661"/>
              <a:gd name="connsiteY1032" fmla="*/ 387433 h 2878261"/>
              <a:gd name="connsiteX1033" fmla="*/ 2112191 w 2287661"/>
              <a:gd name="connsiteY1033" fmla="*/ 396538 h 2878261"/>
              <a:gd name="connsiteX1034" fmla="*/ 2114272 w 2287661"/>
              <a:gd name="connsiteY1034" fmla="*/ 405644 h 2878261"/>
              <a:gd name="connsiteX1035" fmla="*/ 2116206 w 2287661"/>
              <a:gd name="connsiteY1035" fmla="*/ 414972 h 2878261"/>
              <a:gd name="connsiteX1036" fmla="*/ 2117990 w 2287661"/>
              <a:gd name="connsiteY1036" fmla="*/ 424188 h 2878261"/>
              <a:gd name="connsiteX1037" fmla="*/ 2119477 w 2287661"/>
              <a:gd name="connsiteY1037" fmla="*/ 433405 h 2878261"/>
              <a:gd name="connsiteX1038" fmla="*/ 2120816 w 2287661"/>
              <a:gd name="connsiteY1038" fmla="*/ 442622 h 2878261"/>
              <a:gd name="connsiteX1039" fmla="*/ 2122005 w 2287661"/>
              <a:gd name="connsiteY1039" fmla="*/ 452061 h 2878261"/>
              <a:gd name="connsiteX1040" fmla="*/ 2122897 w 2287661"/>
              <a:gd name="connsiteY1040" fmla="*/ 461388 h 2878261"/>
              <a:gd name="connsiteX1041" fmla="*/ 2123641 w 2287661"/>
              <a:gd name="connsiteY1041" fmla="*/ 470716 h 2878261"/>
              <a:gd name="connsiteX1042" fmla="*/ 2124236 w 2287661"/>
              <a:gd name="connsiteY1042" fmla="*/ 480266 h 2878261"/>
              <a:gd name="connsiteX1043" fmla="*/ 2124385 w 2287661"/>
              <a:gd name="connsiteY1043" fmla="*/ 489705 h 2878261"/>
              <a:gd name="connsiteX1044" fmla="*/ 2128251 w 2287661"/>
              <a:gd name="connsiteY1044" fmla="*/ 512690 h 2878261"/>
              <a:gd name="connsiteX1045" fmla="*/ 2130184 w 2287661"/>
              <a:gd name="connsiteY1045" fmla="*/ 524239 h 2878261"/>
              <a:gd name="connsiteX1046" fmla="*/ 2131820 w 2287661"/>
              <a:gd name="connsiteY1046" fmla="*/ 535677 h 2878261"/>
              <a:gd name="connsiteX1047" fmla="*/ 2133307 w 2287661"/>
              <a:gd name="connsiteY1047" fmla="*/ 547225 h 2878261"/>
              <a:gd name="connsiteX1048" fmla="*/ 2134942 w 2287661"/>
              <a:gd name="connsiteY1048" fmla="*/ 558663 h 2878261"/>
              <a:gd name="connsiteX1049" fmla="*/ 2136132 w 2287661"/>
              <a:gd name="connsiteY1049" fmla="*/ 570212 h 2878261"/>
              <a:gd name="connsiteX1050" fmla="*/ 2137321 w 2287661"/>
              <a:gd name="connsiteY1050" fmla="*/ 581649 h 2878261"/>
              <a:gd name="connsiteX1051" fmla="*/ 2138065 w 2287661"/>
              <a:gd name="connsiteY1051" fmla="*/ 593309 h 2878261"/>
              <a:gd name="connsiteX1052" fmla="*/ 2138957 w 2287661"/>
              <a:gd name="connsiteY1052" fmla="*/ 604857 h 2878261"/>
              <a:gd name="connsiteX1053" fmla="*/ 2139404 w 2287661"/>
              <a:gd name="connsiteY1053" fmla="*/ 616406 h 2878261"/>
              <a:gd name="connsiteX1054" fmla="*/ 2139701 w 2287661"/>
              <a:gd name="connsiteY1054" fmla="*/ 628066 h 2878261"/>
              <a:gd name="connsiteX1055" fmla="*/ 2139701 w 2287661"/>
              <a:gd name="connsiteY1055" fmla="*/ 639503 h 2878261"/>
              <a:gd name="connsiteX1056" fmla="*/ 2139404 w 2287661"/>
              <a:gd name="connsiteY1056" fmla="*/ 651163 h 2878261"/>
              <a:gd name="connsiteX1057" fmla="*/ 2138957 w 2287661"/>
              <a:gd name="connsiteY1057" fmla="*/ 662822 h 2878261"/>
              <a:gd name="connsiteX1058" fmla="*/ 2137917 w 2287661"/>
              <a:gd name="connsiteY1058" fmla="*/ 674482 h 2878261"/>
              <a:gd name="connsiteX1059" fmla="*/ 2159925 w 2287661"/>
              <a:gd name="connsiteY1059" fmla="*/ 979409 h 2878261"/>
              <a:gd name="connsiteX1060" fmla="*/ 2162155 w 2287661"/>
              <a:gd name="connsiteY1060" fmla="*/ 988625 h 2878261"/>
              <a:gd name="connsiteX1061" fmla="*/ 2164237 w 2287661"/>
              <a:gd name="connsiteY1061" fmla="*/ 997842 h 2878261"/>
              <a:gd name="connsiteX1062" fmla="*/ 2165872 w 2287661"/>
              <a:gd name="connsiteY1062" fmla="*/ 1007281 h 2878261"/>
              <a:gd name="connsiteX1063" fmla="*/ 2167657 w 2287661"/>
              <a:gd name="connsiteY1063" fmla="*/ 1016609 h 2878261"/>
              <a:gd name="connsiteX1064" fmla="*/ 2168996 w 2287661"/>
              <a:gd name="connsiteY1064" fmla="*/ 1025936 h 2878261"/>
              <a:gd name="connsiteX1065" fmla="*/ 2170185 w 2287661"/>
              <a:gd name="connsiteY1065" fmla="*/ 1035264 h 2878261"/>
              <a:gd name="connsiteX1066" fmla="*/ 2171375 w 2287661"/>
              <a:gd name="connsiteY1066" fmla="*/ 1044702 h 2878261"/>
              <a:gd name="connsiteX1067" fmla="*/ 2172267 w 2287661"/>
              <a:gd name="connsiteY1067" fmla="*/ 1054141 h 2878261"/>
              <a:gd name="connsiteX1068" fmla="*/ 2172862 w 2287661"/>
              <a:gd name="connsiteY1068" fmla="*/ 1063469 h 2878261"/>
              <a:gd name="connsiteX1069" fmla="*/ 2173605 w 2287661"/>
              <a:gd name="connsiteY1069" fmla="*/ 1072797 h 2878261"/>
              <a:gd name="connsiteX1070" fmla="*/ 2173903 w 2287661"/>
              <a:gd name="connsiteY1070" fmla="*/ 1082347 h 2878261"/>
              <a:gd name="connsiteX1071" fmla="*/ 2174200 w 2287661"/>
              <a:gd name="connsiteY1071" fmla="*/ 1091785 h 2878261"/>
              <a:gd name="connsiteX1072" fmla="*/ 2174200 w 2287661"/>
              <a:gd name="connsiteY1072" fmla="*/ 1101224 h 2878261"/>
              <a:gd name="connsiteX1073" fmla="*/ 2174200 w 2287661"/>
              <a:gd name="connsiteY1073" fmla="*/ 1110663 h 2878261"/>
              <a:gd name="connsiteX1074" fmla="*/ 2174051 w 2287661"/>
              <a:gd name="connsiteY1074" fmla="*/ 1120213 h 2878261"/>
              <a:gd name="connsiteX1075" fmla="*/ 2173903 w 2287661"/>
              <a:gd name="connsiteY1075" fmla="*/ 1129651 h 2878261"/>
              <a:gd name="connsiteX1076" fmla="*/ 2174200 w 2287661"/>
              <a:gd name="connsiteY1076" fmla="*/ 1130206 h 2878261"/>
              <a:gd name="connsiteX1077" fmla="*/ 2174497 w 2287661"/>
              <a:gd name="connsiteY1077" fmla="*/ 1130651 h 2878261"/>
              <a:gd name="connsiteX1078" fmla="*/ 2174795 w 2287661"/>
              <a:gd name="connsiteY1078" fmla="*/ 1131428 h 2878261"/>
              <a:gd name="connsiteX1079" fmla="*/ 2174944 w 2287661"/>
              <a:gd name="connsiteY1079" fmla="*/ 1132205 h 2878261"/>
              <a:gd name="connsiteX1080" fmla="*/ 2174795 w 2287661"/>
              <a:gd name="connsiteY1080" fmla="*/ 1133093 h 2878261"/>
              <a:gd name="connsiteX1081" fmla="*/ 2174497 w 2287661"/>
              <a:gd name="connsiteY1081" fmla="*/ 1134093 h 2878261"/>
              <a:gd name="connsiteX1082" fmla="*/ 2174200 w 2287661"/>
              <a:gd name="connsiteY1082" fmla="*/ 1135204 h 2878261"/>
              <a:gd name="connsiteX1083" fmla="*/ 2173754 w 2287661"/>
              <a:gd name="connsiteY1083" fmla="*/ 1136647 h 2878261"/>
              <a:gd name="connsiteX1084" fmla="*/ 2174051 w 2287661"/>
              <a:gd name="connsiteY1084" fmla="*/ 1139645 h 2878261"/>
              <a:gd name="connsiteX1085" fmla="*/ 2174349 w 2287661"/>
              <a:gd name="connsiteY1085" fmla="*/ 1142754 h 2878261"/>
              <a:gd name="connsiteX1086" fmla="*/ 2175538 w 2287661"/>
              <a:gd name="connsiteY1086" fmla="*/ 1144864 h 2878261"/>
              <a:gd name="connsiteX1087" fmla="*/ 2176728 w 2287661"/>
              <a:gd name="connsiteY1087" fmla="*/ 1146974 h 2878261"/>
              <a:gd name="connsiteX1088" fmla="*/ 2177769 w 2287661"/>
              <a:gd name="connsiteY1088" fmla="*/ 1149195 h 2878261"/>
              <a:gd name="connsiteX1089" fmla="*/ 2178513 w 2287661"/>
              <a:gd name="connsiteY1089" fmla="*/ 1151305 h 2878261"/>
              <a:gd name="connsiteX1090" fmla="*/ 2179107 w 2287661"/>
              <a:gd name="connsiteY1090" fmla="*/ 1153526 h 2878261"/>
              <a:gd name="connsiteX1091" fmla="*/ 2179702 w 2287661"/>
              <a:gd name="connsiteY1091" fmla="*/ 1155746 h 2878261"/>
              <a:gd name="connsiteX1092" fmla="*/ 2180000 w 2287661"/>
              <a:gd name="connsiteY1092" fmla="*/ 1158079 h 2878261"/>
              <a:gd name="connsiteX1093" fmla="*/ 2180297 w 2287661"/>
              <a:gd name="connsiteY1093" fmla="*/ 1160299 h 2878261"/>
              <a:gd name="connsiteX1094" fmla="*/ 2180743 w 2287661"/>
              <a:gd name="connsiteY1094" fmla="*/ 1164852 h 2878261"/>
              <a:gd name="connsiteX1095" fmla="*/ 2180743 w 2287661"/>
              <a:gd name="connsiteY1095" fmla="*/ 1169516 h 2878261"/>
              <a:gd name="connsiteX1096" fmla="*/ 2180297 w 2287661"/>
              <a:gd name="connsiteY1096" fmla="*/ 1178955 h 2878261"/>
              <a:gd name="connsiteX1097" fmla="*/ 2182230 w 2287661"/>
              <a:gd name="connsiteY1097" fmla="*/ 1181953 h 2878261"/>
              <a:gd name="connsiteX1098" fmla="*/ 2183866 w 2287661"/>
              <a:gd name="connsiteY1098" fmla="*/ 1184285 h 2878261"/>
              <a:gd name="connsiteX1099" fmla="*/ 2184758 w 2287661"/>
              <a:gd name="connsiteY1099" fmla="*/ 1185062 h 2878261"/>
              <a:gd name="connsiteX1100" fmla="*/ 2185353 w 2287661"/>
              <a:gd name="connsiteY1100" fmla="*/ 1185728 h 2878261"/>
              <a:gd name="connsiteX1101" fmla="*/ 2185948 w 2287661"/>
              <a:gd name="connsiteY1101" fmla="*/ 1186173 h 2878261"/>
              <a:gd name="connsiteX1102" fmla="*/ 2186542 w 2287661"/>
              <a:gd name="connsiteY1102" fmla="*/ 1186506 h 2878261"/>
              <a:gd name="connsiteX1103" fmla="*/ 2187137 w 2287661"/>
              <a:gd name="connsiteY1103" fmla="*/ 1186617 h 2878261"/>
              <a:gd name="connsiteX1104" fmla="*/ 2187584 w 2287661"/>
              <a:gd name="connsiteY1104" fmla="*/ 1186617 h 2878261"/>
              <a:gd name="connsiteX1105" fmla="*/ 2188178 w 2287661"/>
              <a:gd name="connsiteY1105" fmla="*/ 1186506 h 2878261"/>
              <a:gd name="connsiteX1106" fmla="*/ 2188476 w 2287661"/>
              <a:gd name="connsiteY1106" fmla="*/ 1186284 h 2878261"/>
              <a:gd name="connsiteX1107" fmla="*/ 2188773 w 2287661"/>
              <a:gd name="connsiteY1107" fmla="*/ 1186062 h 2878261"/>
              <a:gd name="connsiteX1108" fmla="*/ 2189368 w 2287661"/>
              <a:gd name="connsiteY1108" fmla="*/ 1185506 h 2878261"/>
              <a:gd name="connsiteX1109" fmla="*/ 2189814 w 2287661"/>
              <a:gd name="connsiteY1109" fmla="*/ 1184507 h 2878261"/>
              <a:gd name="connsiteX1110" fmla="*/ 2190409 w 2287661"/>
              <a:gd name="connsiteY1110" fmla="*/ 1183063 h 2878261"/>
              <a:gd name="connsiteX1111" fmla="*/ 2190706 w 2287661"/>
              <a:gd name="connsiteY1111" fmla="*/ 1181731 h 2878261"/>
              <a:gd name="connsiteX1112" fmla="*/ 2191153 w 2287661"/>
              <a:gd name="connsiteY1112" fmla="*/ 1178733 h 2878261"/>
              <a:gd name="connsiteX1113" fmla="*/ 2191450 w 2287661"/>
              <a:gd name="connsiteY1113" fmla="*/ 1174735 h 2878261"/>
              <a:gd name="connsiteX1114" fmla="*/ 2194573 w 2287661"/>
              <a:gd name="connsiteY1114" fmla="*/ 1165852 h 2878261"/>
              <a:gd name="connsiteX1115" fmla="*/ 2197398 w 2287661"/>
              <a:gd name="connsiteY1115" fmla="*/ 1157079 h 2878261"/>
              <a:gd name="connsiteX1116" fmla="*/ 2200223 w 2287661"/>
              <a:gd name="connsiteY1116" fmla="*/ 1148196 h 2878261"/>
              <a:gd name="connsiteX1117" fmla="*/ 2202900 w 2287661"/>
              <a:gd name="connsiteY1117" fmla="*/ 1139312 h 2878261"/>
              <a:gd name="connsiteX1118" fmla="*/ 2205428 w 2287661"/>
              <a:gd name="connsiteY1118" fmla="*/ 1130318 h 2878261"/>
              <a:gd name="connsiteX1119" fmla="*/ 2207807 w 2287661"/>
              <a:gd name="connsiteY1119" fmla="*/ 1121323 h 2878261"/>
              <a:gd name="connsiteX1120" fmla="*/ 2210038 w 2287661"/>
              <a:gd name="connsiteY1120" fmla="*/ 1112329 h 2878261"/>
              <a:gd name="connsiteX1121" fmla="*/ 2211971 w 2287661"/>
              <a:gd name="connsiteY1121" fmla="*/ 1103334 h 2878261"/>
              <a:gd name="connsiteX1122" fmla="*/ 2214053 w 2287661"/>
              <a:gd name="connsiteY1122" fmla="*/ 1094228 h 2878261"/>
              <a:gd name="connsiteX1123" fmla="*/ 2215837 w 2287661"/>
              <a:gd name="connsiteY1123" fmla="*/ 1085122 h 2878261"/>
              <a:gd name="connsiteX1124" fmla="*/ 2217473 w 2287661"/>
              <a:gd name="connsiteY1124" fmla="*/ 1076017 h 2878261"/>
              <a:gd name="connsiteX1125" fmla="*/ 2218811 w 2287661"/>
              <a:gd name="connsiteY1125" fmla="*/ 1066800 h 2878261"/>
              <a:gd name="connsiteX1126" fmla="*/ 2220149 w 2287661"/>
              <a:gd name="connsiteY1126" fmla="*/ 1057584 h 2878261"/>
              <a:gd name="connsiteX1127" fmla="*/ 2221190 w 2287661"/>
              <a:gd name="connsiteY1127" fmla="*/ 1048256 h 2878261"/>
              <a:gd name="connsiteX1128" fmla="*/ 2222083 w 2287661"/>
              <a:gd name="connsiteY1128" fmla="*/ 1039039 h 2878261"/>
              <a:gd name="connsiteX1129" fmla="*/ 2222677 w 2287661"/>
              <a:gd name="connsiteY1129" fmla="*/ 1029601 h 2878261"/>
              <a:gd name="connsiteX1130" fmla="*/ 2223124 w 2287661"/>
              <a:gd name="connsiteY1130" fmla="*/ 1015498 h 2878261"/>
              <a:gd name="connsiteX1131" fmla="*/ 2223273 w 2287661"/>
              <a:gd name="connsiteY1131" fmla="*/ 1001284 h 2878261"/>
              <a:gd name="connsiteX1132" fmla="*/ 2223421 w 2287661"/>
              <a:gd name="connsiteY1132" fmla="*/ 998175 h 2878261"/>
              <a:gd name="connsiteX1133" fmla="*/ 2223570 w 2287661"/>
              <a:gd name="connsiteY1133" fmla="*/ 994955 h 2878261"/>
              <a:gd name="connsiteX1134" fmla="*/ 2223867 w 2287661"/>
              <a:gd name="connsiteY1134" fmla="*/ 991957 h 2878261"/>
              <a:gd name="connsiteX1135" fmla="*/ 2224462 w 2287661"/>
              <a:gd name="connsiteY1135" fmla="*/ 988959 h 2878261"/>
              <a:gd name="connsiteX1136" fmla="*/ 2224908 w 2287661"/>
              <a:gd name="connsiteY1136" fmla="*/ 986182 h 2878261"/>
              <a:gd name="connsiteX1137" fmla="*/ 2225800 w 2287661"/>
              <a:gd name="connsiteY1137" fmla="*/ 983517 h 2878261"/>
              <a:gd name="connsiteX1138" fmla="*/ 2226990 w 2287661"/>
              <a:gd name="connsiteY1138" fmla="*/ 981186 h 2878261"/>
              <a:gd name="connsiteX1139" fmla="*/ 2228180 w 2287661"/>
              <a:gd name="connsiteY1139" fmla="*/ 978965 h 2878261"/>
              <a:gd name="connsiteX1140" fmla="*/ 2228923 w 2287661"/>
              <a:gd name="connsiteY1140" fmla="*/ 977965 h 2878261"/>
              <a:gd name="connsiteX1141" fmla="*/ 2229667 w 2287661"/>
              <a:gd name="connsiteY1141" fmla="*/ 977077 h 2878261"/>
              <a:gd name="connsiteX1142" fmla="*/ 2230559 w 2287661"/>
              <a:gd name="connsiteY1142" fmla="*/ 976188 h 2878261"/>
              <a:gd name="connsiteX1143" fmla="*/ 2231600 w 2287661"/>
              <a:gd name="connsiteY1143" fmla="*/ 975411 h 2878261"/>
              <a:gd name="connsiteX1144" fmla="*/ 2232492 w 2287661"/>
              <a:gd name="connsiteY1144" fmla="*/ 974745 h 2878261"/>
              <a:gd name="connsiteX1145" fmla="*/ 2233533 w 2287661"/>
              <a:gd name="connsiteY1145" fmla="*/ 974078 h 2878261"/>
              <a:gd name="connsiteX1146" fmla="*/ 2234722 w 2287661"/>
              <a:gd name="connsiteY1146" fmla="*/ 973523 h 2878261"/>
              <a:gd name="connsiteX1147" fmla="*/ 2235912 w 2287661"/>
              <a:gd name="connsiteY1147" fmla="*/ 973190 h 2878261"/>
              <a:gd name="connsiteX1148" fmla="*/ 2237250 w 2287661"/>
              <a:gd name="connsiteY1148" fmla="*/ 972746 h 2878261"/>
              <a:gd name="connsiteX1149" fmla="*/ 2238589 w 2287661"/>
              <a:gd name="connsiteY1149" fmla="*/ 972524 h 2878261"/>
              <a:gd name="connsiteX1150" fmla="*/ 2240225 w 2287661"/>
              <a:gd name="connsiteY1150" fmla="*/ 972413 h 2878261"/>
              <a:gd name="connsiteX1151" fmla="*/ 2241712 w 2287661"/>
              <a:gd name="connsiteY1151" fmla="*/ 972413 h 2878261"/>
              <a:gd name="connsiteX1152" fmla="*/ 2243347 w 2287661"/>
              <a:gd name="connsiteY1152" fmla="*/ 972413 h 2878261"/>
              <a:gd name="connsiteX1153" fmla="*/ 2245132 w 2287661"/>
              <a:gd name="connsiteY1153" fmla="*/ 972524 h 2878261"/>
              <a:gd name="connsiteX1154" fmla="*/ 2246916 w 2287661"/>
              <a:gd name="connsiteY1154" fmla="*/ 972968 h 2878261"/>
              <a:gd name="connsiteX1155" fmla="*/ 2248850 w 2287661"/>
              <a:gd name="connsiteY1155" fmla="*/ 973301 h 2878261"/>
              <a:gd name="connsiteX1156" fmla="*/ 2254500 w 2287661"/>
              <a:gd name="connsiteY1156" fmla="*/ 974745 h 2878261"/>
              <a:gd name="connsiteX1157" fmla="*/ 2257326 w 2287661"/>
              <a:gd name="connsiteY1157" fmla="*/ 975411 h 2878261"/>
              <a:gd name="connsiteX1158" fmla="*/ 2260151 w 2287661"/>
              <a:gd name="connsiteY1158" fmla="*/ 976299 h 2878261"/>
              <a:gd name="connsiteX1159" fmla="*/ 2262976 w 2287661"/>
              <a:gd name="connsiteY1159" fmla="*/ 977410 h 2878261"/>
              <a:gd name="connsiteX1160" fmla="*/ 2265653 w 2287661"/>
              <a:gd name="connsiteY1160" fmla="*/ 978520 h 2878261"/>
              <a:gd name="connsiteX1161" fmla="*/ 2268032 w 2287661"/>
              <a:gd name="connsiteY1161" fmla="*/ 979853 h 2878261"/>
              <a:gd name="connsiteX1162" fmla="*/ 2269222 w 2287661"/>
              <a:gd name="connsiteY1162" fmla="*/ 980630 h 2878261"/>
              <a:gd name="connsiteX1163" fmla="*/ 2270263 w 2287661"/>
              <a:gd name="connsiteY1163" fmla="*/ 981518 h 2878261"/>
              <a:gd name="connsiteX1164" fmla="*/ 2271453 w 2287661"/>
              <a:gd name="connsiteY1164" fmla="*/ 982407 h 2878261"/>
              <a:gd name="connsiteX1165" fmla="*/ 2272196 w 2287661"/>
              <a:gd name="connsiteY1165" fmla="*/ 983295 h 2878261"/>
              <a:gd name="connsiteX1166" fmla="*/ 2273088 w 2287661"/>
              <a:gd name="connsiteY1166" fmla="*/ 984295 h 2878261"/>
              <a:gd name="connsiteX1167" fmla="*/ 2273980 w 2287661"/>
              <a:gd name="connsiteY1167" fmla="*/ 985516 h 2878261"/>
              <a:gd name="connsiteX1168" fmla="*/ 2274575 w 2287661"/>
              <a:gd name="connsiteY1168" fmla="*/ 986738 h 2878261"/>
              <a:gd name="connsiteX1169" fmla="*/ 2275319 w 2287661"/>
              <a:gd name="connsiteY1169" fmla="*/ 987959 h 2878261"/>
              <a:gd name="connsiteX1170" fmla="*/ 2275765 w 2287661"/>
              <a:gd name="connsiteY1170" fmla="*/ 989292 h 2878261"/>
              <a:gd name="connsiteX1171" fmla="*/ 2276063 w 2287661"/>
              <a:gd name="connsiteY1171" fmla="*/ 990735 h 2878261"/>
              <a:gd name="connsiteX1172" fmla="*/ 2276508 w 2287661"/>
              <a:gd name="connsiteY1172" fmla="*/ 992290 h 2878261"/>
              <a:gd name="connsiteX1173" fmla="*/ 2276657 w 2287661"/>
              <a:gd name="connsiteY1173" fmla="*/ 993956 h 2878261"/>
              <a:gd name="connsiteX1174" fmla="*/ 2276657 w 2287661"/>
              <a:gd name="connsiteY1174" fmla="*/ 995621 h 2878261"/>
              <a:gd name="connsiteX1175" fmla="*/ 2276508 w 2287661"/>
              <a:gd name="connsiteY1175" fmla="*/ 997509 h 2878261"/>
              <a:gd name="connsiteX1176" fmla="*/ 2276360 w 2287661"/>
              <a:gd name="connsiteY1176" fmla="*/ 999396 h 2878261"/>
              <a:gd name="connsiteX1177" fmla="*/ 2275914 w 2287661"/>
              <a:gd name="connsiteY1177" fmla="*/ 1001395 h 2878261"/>
              <a:gd name="connsiteX1178" fmla="*/ 2275319 w 2287661"/>
              <a:gd name="connsiteY1178" fmla="*/ 1003617 h 2878261"/>
              <a:gd name="connsiteX1179" fmla="*/ 2274575 w 2287661"/>
              <a:gd name="connsiteY1179" fmla="*/ 1005948 h 2878261"/>
              <a:gd name="connsiteX1180" fmla="*/ 2274129 w 2287661"/>
              <a:gd name="connsiteY1180" fmla="*/ 1007947 h 2878261"/>
              <a:gd name="connsiteX1181" fmla="*/ 2273534 w 2287661"/>
              <a:gd name="connsiteY1181" fmla="*/ 1010168 h 2878261"/>
              <a:gd name="connsiteX1182" fmla="*/ 2273237 w 2287661"/>
              <a:gd name="connsiteY1182" fmla="*/ 1012167 h 2878261"/>
              <a:gd name="connsiteX1183" fmla="*/ 2272939 w 2287661"/>
              <a:gd name="connsiteY1183" fmla="*/ 1014276 h 2878261"/>
              <a:gd name="connsiteX1184" fmla="*/ 2272791 w 2287661"/>
              <a:gd name="connsiteY1184" fmla="*/ 1016387 h 2878261"/>
              <a:gd name="connsiteX1185" fmla="*/ 2272791 w 2287661"/>
              <a:gd name="connsiteY1185" fmla="*/ 1018385 h 2878261"/>
              <a:gd name="connsiteX1186" fmla="*/ 2273088 w 2287661"/>
              <a:gd name="connsiteY1186" fmla="*/ 1022605 h 2878261"/>
              <a:gd name="connsiteX1187" fmla="*/ 2273534 w 2287661"/>
              <a:gd name="connsiteY1187" fmla="*/ 1026714 h 2878261"/>
              <a:gd name="connsiteX1188" fmla="*/ 2274278 w 2287661"/>
              <a:gd name="connsiteY1188" fmla="*/ 1030822 h 2878261"/>
              <a:gd name="connsiteX1189" fmla="*/ 2275319 w 2287661"/>
              <a:gd name="connsiteY1189" fmla="*/ 1034819 h 2878261"/>
              <a:gd name="connsiteX1190" fmla="*/ 2276063 w 2287661"/>
              <a:gd name="connsiteY1190" fmla="*/ 1039039 h 2878261"/>
              <a:gd name="connsiteX1191" fmla="*/ 2278144 w 2287661"/>
              <a:gd name="connsiteY1191" fmla="*/ 1047257 h 2878261"/>
              <a:gd name="connsiteX1192" fmla="*/ 2279036 w 2287661"/>
              <a:gd name="connsiteY1192" fmla="*/ 1051254 h 2878261"/>
              <a:gd name="connsiteX1193" fmla="*/ 2279631 w 2287661"/>
              <a:gd name="connsiteY1193" fmla="*/ 1055474 h 2878261"/>
              <a:gd name="connsiteX1194" fmla="*/ 2280226 w 2287661"/>
              <a:gd name="connsiteY1194" fmla="*/ 1059694 h 2878261"/>
              <a:gd name="connsiteX1195" fmla="*/ 2280375 w 2287661"/>
              <a:gd name="connsiteY1195" fmla="*/ 1063802 h 2878261"/>
              <a:gd name="connsiteX1196" fmla="*/ 2280226 w 2287661"/>
              <a:gd name="connsiteY1196" fmla="*/ 1065912 h 2878261"/>
              <a:gd name="connsiteX1197" fmla="*/ 2280077 w 2287661"/>
              <a:gd name="connsiteY1197" fmla="*/ 1068022 h 2878261"/>
              <a:gd name="connsiteX1198" fmla="*/ 2279631 w 2287661"/>
              <a:gd name="connsiteY1198" fmla="*/ 1070132 h 2878261"/>
              <a:gd name="connsiteX1199" fmla="*/ 2279185 w 2287661"/>
              <a:gd name="connsiteY1199" fmla="*/ 1072352 h 2878261"/>
              <a:gd name="connsiteX1200" fmla="*/ 2279036 w 2287661"/>
              <a:gd name="connsiteY1200" fmla="*/ 1090008 h 2878261"/>
              <a:gd name="connsiteX1201" fmla="*/ 2278888 w 2287661"/>
              <a:gd name="connsiteY1201" fmla="*/ 1107887 h 2878261"/>
              <a:gd name="connsiteX1202" fmla="*/ 2278888 w 2287661"/>
              <a:gd name="connsiteY1202" fmla="*/ 1150527 h 2878261"/>
              <a:gd name="connsiteX1203" fmla="*/ 2279929 w 2287661"/>
              <a:gd name="connsiteY1203" fmla="*/ 1170627 h 2878261"/>
              <a:gd name="connsiteX1204" fmla="*/ 2281713 w 2287661"/>
              <a:gd name="connsiteY1204" fmla="*/ 1177623 h 2878261"/>
              <a:gd name="connsiteX1205" fmla="*/ 2283200 w 2287661"/>
              <a:gd name="connsiteY1205" fmla="*/ 1184840 h 2878261"/>
              <a:gd name="connsiteX1206" fmla="*/ 2284390 w 2287661"/>
              <a:gd name="connsiteY1206" fmla="*/ 1191947 h 2878261"/>
              <a:gd name="connsiteX1207" fmla="*/ 2285282 w 2287661"/>
              <a:gd name="connsiteY1207" fmla="*/ 1199165 h 2878261"/>
              <a:gd name="connsiteX1208" fmla="*/ 2286026 w 2287661"/>
              <a:gd name="connsiteY1208" fmla="*/ 1206272 h 2878261"/>
              <a:gd name="connsiteX1209" fmla="*/ 2286323 w 2287661"/>
              <a:gd name="connsiteY1209" fmla="*/ 1213490 h 2878261"/>
              <a:gd name="connsiteX1210" fmla="*/ 2286620 w 2287661"/>
              <a:gd name="connsiteY1210" fmla="*/ 1220707 h 2878261"/>
              <a:gd name="connsiteX1211" fmla="*/ 2286620 w 2287661"/>
              <a:gd name="connsiteY1211" fmla="*/ 1227925 h 2878261"/>
              <a:gd name="connsiteX1212" fmla="*/ 2286323 w 2287661"/>
              <a:gd name="connsiteY1212" fmla="*/ 1242361 h 2878261"/>
              <a:gd name="connsiteX1213" fmla="*/ 2286026 w 2287661"/>
              <a:gd name="connsiteY1213" fmla="*/ 1256797 h 2878261"/>
              <a:gd name="connsiteX1214" fmla="*/ 2285430 w 2287661"/>
              <a:gd name="connsiteY1214" fmla="*/ 1271344 h 2878261"/>
              <a:gd name="connsiteX1215" fmla="*/ 2285430 w 2287661"/>
              <a:gd name="connsiteY1215" fmla="*/ 1278561 h 2878261"/>
              <a:gd name="connsiteX1216" fmla="*/ 2285579 w 2287661"/>
              <a:gd name="connsiteY1216" fmla="*/ 1285779 h 2878261"/>
              <a:gd name="connsiteX1217" fmla="*/ 2286323 w 2287661"/>
              <a:gd name="connsiteY1217" fmla="*/ 1296440 h 2878261"/>
              <a:gd name="connsiteX1218" fmla="*/ 2286918 w 2287661"/>
              <a:gd name="connsiteY1218" fmla="*/ 1307100 h 2878261"/>
              <a:gd name="connsiteX1219" fmla="*/ 2287364 w 2287661"/>
              <a:gd name="connsiteY1219" fmla="*/ 1317538 h 2878261"/>
              <a:gd name="connsiteX1220" fmla="*/ 2287661 w 2287661"/>
              <a:gd name="connsiteY1220" fmla="*/ 1328198 h 2878261"/>
              <a:gd name="connsiteX1221" fmla="*/ 2287513 w 2287661"/>
              <a:gd name="connsiteY1221" fmla="*/ 1338858 h 2878261"/>
              <a:gd name="connsiteX1222" fmla="*/ 2287215 w 2287661"/>
              <a:gd name="connsiteY1222" fmla="*/ 1349518 h 2878261"/>
              <a:gd name="connsiteX1223" fmla="*/ 2286471 w 2287661"/>
              <a:gd name="connsiteY1223" fmla="*/ 1360068 h 2878261"/>
              <a:gd name="connsiteX1224" fmla="*/ 2286026 w 2287661"/>
              <a:gd name="connsiteY1224" fmla="*/ 1365398 h 2878261"/>
              <a:gd name="connsiteX1225" fmla="*/ 2285430 w 2287661"/>
              <a:gd name="connsiteY1225" fmla="*/ 1370728 h 2878261"/>
              <a:gd name="connsiteX1226" fmla="*/ 2286026 w 2287661"/>
              <a:gd name="connsiteY1226" fmla="*/ 1477219 h 2878261"/>
              <a:gd name="connsiteX1227" fmla="*/ 2286323 w 2287661"/>
              <a:gd name="connsiteY1227" fmla="*/ 1489878 h 2878261"/>
              <a:gd name="connsiteX1228" fmla="*/ 2286620 w 2287661"/>
              <a:gd name="connsiteY1228" fmla="*/ 1502426 h 2878261"/>
              <a:gd name="connsiteX1229" fmla="*/ 2286918 w 2287661"/>
              <a:gd name="connsiteY1229" fmla="*/ 1527633 h 2878261"/>
              <a:gd name="connsiteX1230" fmla="*/ 2286769 w 2287661"/>
              <a:gd name="connsiteY1230" fmla="*/ 1552840 h 2878261"/>
              <a:gd name="connsiteX1231" fmla="*/ 2286471 w 2287661"/>
              <a:gd name="connsiteY1231" fmla="*/ 1578047 h 2878261"/>
              <a:gd name="connsiteX1232" fmla="*/ 2285579 w 2287661"/>
              <a:gd name="connsiteY1232" fmla="*/ 1603254 h 2878261"/>
              <a:gd name="connsiteX1233" fmla="*/ 2284538 w 2287661"/>
              <a:gd name="connsiteY1233" fmla="*/ 1628350 h 2878261"/>
              <a:gd name="connsiteX1234" fmla="*/ 2283200 w 2287661"/>
              <a:gd name="connsiteY1234" fmla="*/ 1653335 h 2878261"/>
              <a:gd name="connsiteX1235" fmla="*/ 2281713 w 2287661"/>
              <a:gd name="connsiteY1235" fmla="*/ 1678431 h 2878261"/>
              <a:gd name="connsiteX1236" fmla="*/ 2279929 w 2287661"/>
              <a:gd name="connsiteY1236" fmla="*/ 1703638 h 2878261"/>
              <a:gd name="connsiteX1237" fmla="*/ 2277847 w 2287661"/>
              <a:gd name="connsiteY1237" fmla="*/ 1728734 h 2878261"/>
              <a:gd name="connsiteX1238" fmla="*/ 2275467 w 2287661"/>
              <a:gd name="connsiteY1238" fmla="*/ 1753608 h 2878261"/>
              <a:gd name="connsiteX1239" fmla="*/ 2273088 w 2287661"/>
              <a:gd name="connsiteY1239" fmla="*/ 1778704 h 2878261"/>
              <a:gd name="connsiteX1240" fmla="*/ 2270560 w 2287661"/>
              <a:gd name="connsiteY1240" fmla="*/ 1803800 h 2878261"/>
              <a:gd name="connsiteX1241" fmla="*/ 2267884 w 2287661"/>
              <a:gd name="connsiteY1241" fmla="*/ 1828896 h 2878261"/>
              <a:gd name="connsiteX1242" fmla="*/ 2262233 w 2287661"/>
              <a:gd name="connsiteY1242" fmla="*/ 1878865 h 2878261"/>
              <a:gd name="connsiteX1243" fmla="*/ 2260746 w 2287661"/>
              <a:gd name="connsiteY1243" fmla="*/ 1892080 h 2878261"/>
              <a:gd name="connsiteX1244" fmla="*/ 2259407 w 2287661"/>
              <a:gd name="connsiteY1244" fmla="*/ 1905183 h 2878261"/>
              <a:gd name="connsiteX1245" fmla="*/ 2256582 w 2287661"/>
              <a:gd name="connsiteY1245" fmla="*/ 1931500 h 2878261"/>
              <a:gd name="connsiteX1246" fmla="*/ 2257177 w 2287661"/>
              <a:gd name="connsiteY1246" fmla="*/ 1936497 h 2878261"/>
              <a:gd name="connsiteX1247" fmla="*/ 2257623 w 2287661"/>
              <a:gd name="connsiteY1247" fmla="*/ 1941272 h 2878261"/>
              <a:gd name="connsiteX1248" fmla="*/ 2257920 w 2287661"/>
              <a:gd name="connsiteY1248" fmla="*/ 1946158 h 2878261"/>
              <a:gd name="connsiteX1249" fmla="*/ 2257772 w 2287661"/>
              <a:gd name="connsiteY1249" fmla="*/ 1950933 h 2878261"/>
              <a:gd name="connsiteX1250" fmla="*/ 2257623 w 2287661"/>
              <a:gd name="connsiteY1250" fmla="*/ 1953154 h 2878261"/>
              <a:gd name="connsiteX1251" fmla="*/ 2257326 w 2287661"/>
              <a:gd name="connsiteY1251" fmla="*/ 1955597 h 2878261"/>
              <a:gd name="connsiteX1252" fmla="*/ 2256731 w 2287661"/>
              <a:gd name="connsiteY1252" fmla="*/ 1957929 h 2878261"/>
              <a:gd name="connsiteX1253" fmla="*/ 2256136 w 2287661"/>
              <a:gd name="connsiteY1253" fmla="*/ 1960261 h 2878261"/>
              <a:gd name="connsiteX1254" fmla="*/ 2255393 w 2287661"/>
              <a:gd name="connsiteY1254" fmla="*/ 1962593 h 2878261"/>
              <a:gd name="connsiteX1255" fmla="*/ 2254500 w 2287661"/>
              <a:gd name="connsiteY1255" fmla="*/ 1964814 h 2878261"/>
              <a:gd name="connsiteX1256" fmla="*/ 2253459 w 2287661"/>
              <a:gd name="connsiteY1256" fmla="*/ 1967145 h 2878261"/>
              <a:gd name="connsiteX1257" fmla="*/ 2252121 w 2287661"/>
              <a:gd name="connsiteY1257" fmla="*/ 1969255 h 2878261"/>
              <a:gd name="connsiteX1258" fmla="*/ 2250337 w 2287661"/>
              <a:gd name="connsiteY1258" fmla="*/ 1986023 h 2878261"/>
              <a:gd name="connsiteX1259" fmla="*/ 2248850 w 2287661"/>
              <a:gd name="connsiteY1259" fmla="*/ 2002790 h 2878261"/>
              <a:gd name="connsiteX1260" fmla="*/ 2247660 w 2287661"/>
              <a:gd name="connsiteY1260" fmla="*/ 2019558 h 2878261"/>
              <a:gd name="connsiteX1261" fmla="*/ 2246470 w 2287661"/>
              <a:gd name="connsiteY1261" fmla="*/ 2036215 h 2878261"/>
              <a:gd name="connsiteX1262" fmla="*/ 2244388 w 2287661"/>
              <a:gd name="connsiteY1262" fmla="*/ 2069861 h 2878261"/>
              <a:gd name="connsiteX1263" fmla="*/ 2242455 w 2287661"/>
              <a:gd name="connsiteY1263" fmla="*/ 2103396 h 2878261"/>
              <a:gd name="connsiteX1264" fmla="*/ 2240374 w 2287661"/>
              <a:gd name="connsiteY1264" fmla="*/ 2136932 h 2878261"/>
              <a:gd name="connsiteX1265" fmla="*/ 2239184 w 2287661"/>
              <a:gd name="connsiteY1265" fmla="*/ 2153811 h 2878261"/>
              <a:gd name="connsiteX1266" fmla="*/ 2237846 w 2287661"/>
              <a:gd name="connsiteY1266" fmla="*/ 2170467 h 2878261"/>
              <a:gd name="connsiteX1267" fmla="*/ 2236358 w 2287661"/>
              <a:gd name="connsiteY1267" fmla="*/ 2187235 h 2878261"/>
              <a:gd name="connsiteX1268" fmla="*/ 2234574 w 2287661"/>
              <a:gd name="connsiteY1268" fmla="*/ 2203891 h 2878261"/>
              <a:gd name="connsiteX1269" fmla="*/ 2232492 w 2287661"/>
              <a:gd name="connsiteY1269" fmla="*/ 2220659 h 2878261"/>
              <a:gd name="connsiteX1270" fmla="*/ 2230113 w 2287661"/>
              <a:gd name="connsiteY1270" fmla="*/ 2237315 h 2878261"/>
              <a:gd name="connsiteX1271" fmla="*/ 2229667 w 2287661"/>
              <a:gd name="connsiteY1271" fmla="*/ 2246088 h 2878261"/>
              <a:gd name="connsiteX1272" fmla="*/ 2229221 w 2287661"/>
              <a:gd name="connsiteY1272" fmla="*/ 2254749 h 2878261"/>
              <a:gd name="connsiteX1273" fmla="*/ 2228626 w 2287661"/>
              <a:gd name="connsiteY1273" fmla="*/ 2263522 h 2878261"/>
              <a:gd name="connsiteX1274" fmla="*/ 2227733 w 2287661"/>
              <a:gd name="connsiteY1274" fmla="*/ 2272294 h 2878261"/>
              <a:gd name="connsiteX1275" fmla="*/ 2226990 w 2287661"/>
              <a:gd name="connsiteY1275" fmla="*/ 2280845 h 2878261"/>
              <a:gd name="connsiteX1276" fmla="*/ 2225949 w 2287661"/>
              <a:gd name="connsiteY1276" fmla="*/ 2289617 h 2878261"/>
              <a:gd name="connsiteX1277" fmla="*/ 2224908 w 2287661"/>
              <a:gd name="connsiteY1277" fmla="*/ 2298278 h 2878261"/>
              <a:gd name="connsiteX1278" fmla="*/ 2223718 w 2287661"/>
              <a:gd name="connsiteY1278" fmla="*/ 2306829 h 2878261"/>
              <a:gd name="connsiteX1279" fmla="*/ 2222380 w 2287661"/>
              <a:gd name="connsiteY1279" fmla="*/ 2315491 h 2878261"/>
              <a:gd name="connsiteX1280" fmla="*/ 2221042 w 2287661"/>
              <a:gd name="connsiteY1280" fmla="*/ 2324041 h 2878261"/>
              <a:gd name="connsiteX1281" fmla="*/ 2219258 w 2287661"/>
              <a:gd name="connsiteY1281" fmla="*/ 2332702 h 2878261"/>
              <a:gd name="connsiteX1282" fmla="*/ 2217621 w 2287661"/>
              <a:gd name="connsiteY1282" fmla="*/ 2341253 h 2878261"/>
              <a:gd name="connsiteX1283" fmla="*/ 2215986 w 2287661"/>
              <a:gd name="connsiteY1283" fmla="*/ 2349803 h 2878261"/>
              <a:gd name="connsiteX1284" fmla="*/ 2213904 w 2287661"/>
              <a:gd name="connsiteY1284" fmla="*/ 2358353 h 2878261"/>
              <a:gd name="connsiteX1285" fmla="*/ 2211822 w 2287661"/>
              <a:gd name="connsiteY1285" fmla="*/ 2366904 h 2878261"/>
              <a:gd name="connsiteX1286" fmla="*/ 2209592 w 2287661"/>
              <a:gd name="connsiteY1286" fmla="*/ 2375343 h 2878261"/>
              <a:gd name="connsiteX1287" fmla="*/ 2210484 w 2287661"/>
              <a:gd name="connsiteY1287" fmla="*/ 2380229 h 2878261"/>
              <a:gd name="connsiteX1288" fmla="*/ 2211079 w 2287661"/>
              <a:gd name="connsiteY1288" fmla="*/ 2385337 h 2878261"/>
              <a:gd name="connsiteX1289" fmla="*/ 2211376 w 2287661"/>
              <a:gd name="connsiteY1289" fmla="*/ 2390334 h 2878261"/>
              <a:gd name="connsiteX1290" fmla="*/ 2211376 w 2287661"/>
              <a:gd name="connsiteY1290" fmla="*/ 2395220 h 2878261"/>
              <a:gd name="connsiteX1291" fmla="*/ 2211079 w 2287661"/>
              <a:gd name="connsiteY1291" fmla="*/ 2400106 h 2878261"/>
              <a:gd name="connsiteX1292" fmla="*/ 2210484 w 2287661"/>
              <a:gd name="connsiteY1292" fmla="*/ 2405103 h 2878261"/>
              <a:gd name="connsiteX1293" fmla="*/ 2209443 w 2287661"/>
              <a:gd name="connsiteY1293" fmla="*/ 2409989 h 2878261"/>
              <a:gd name="connsiteX1294" fmla="*/ 2208105 w 2287661"/>
              <a:gd name="connsiteY1294" fmla="*/ 2414986 h 2878261"/>
              <a:gd name="connsiteX1295" fmla="*/ 2208551 w 2287661"/>
              <a:gd name="connsiteY1295" fmla="*/ 2418539 h 2878261"/>
              <a:gd name="connsiteX1296" fmla="*/ 2208848 w 2287661"/>
              <a:gd name="connsiteY1296" fmla="*/ 2422204 h 2878261"/>
              <a:gd name="connsiteX1297" fmla="*/ 2208997 w 2287661"/>
              <a:gd name="connsiteY1297" fmla="*/ 2425757 h 2878261"/>
              <a:gd name="connsiteX1298" fmla="*/ 2208997 w 2287661"/>
              <a:gd name="connsiteY1298" fmla="*/ 2429421 h 2878261"/>
              <a:gd name="connsiteX1299" fmla="*/ 2208848 w 2287661"/>
              <a:gd name="connsiteY1299" fmla="*/ 2432975 h 2878261"/>
              <a:gd name="connsiteX1300" fmla="*/ 2208699 w 2287661"/>
              <a:gd name="connsiteY1300" fmla="*/ 2436529 h 2878261"/>
              <a:gd name="connsiteX1301" fmla="*/ 2208551 w 2287661"/>
              <a:gd name="connsiteY1301" fmla="*/ 2440082 h 2878261"/>
              <a:gd name="connsiteX1302" fmla="*/ 2207956 w 2287661"/>
              <a:gd name="connsiteY1302" fmla="*/ 2443635 h 2878261"/>
              <a:gd name="connsiteX1303" fmla="*/ 2207510 w 2287661"/>
              <a:gd name="connsiteY1303" fmla="*/ 2447078 h 2878261"/>
              <a:gd name="connsiteX1304" fmla="*/ 2206915 w 2287661"/>
              <a:gd name="connsiteY1304" fmla="*/ 2450520 h 2878261"/>
              <a:gd name="connsiteX1305" fmla="*/ 2205428 w 2287661"/>
              <a:gd name="connsiteY1305" fmla="*/ 2457516 h 2878261"/>
              <a:gd name="connsiteX1306" fmla="*/ 2203495 w 2287661"/>
              <a:gd name="connsiteY1306" fmla="*/ 2464512 h 2878261"/>
              <a:gd name="connsiteX1307" fmla="*/ 2201413 w 2287661"/>
              <a:gd name="connsiteY1307" fmla="*/ 2471396 h 2878261"/>
              <a:gd name="connsiteX1308" fmla="*/ 2193085 w 2287661"/>
              <a:gd name="connsiteY1308" fmla="*/ 2474727 h 2878261"/>
              <a:gd name="connsiteX1309" fmla="*/ 2194722 w 2287661"/>
              <a:gd name="connsiteY1309" fmla="*/ 2474505 h 2878261"/>
              <a:gd name="connsiteX1310" fmla="*/ 2196654 w 2287661"/>
              <a:gd name="connsiteY1310" fmla="*/ 2473839 h 2878261"/>
              <a:gd name="connsiteX1311" fmla="*/ 2198885 w 2287661"/>
              <a:gd name="connsiteY1311" fmla="*/ 2472840 h 2878261"/>
              <a:gd name="connsiteX1312" fmla="*/ 2201413 w 2287661"/>
              <a:gd name="connsiteY1312" fmla="*/ 2471396 h 2878261"/>
              <a:gd name="connsiteX1313" fmla="*/ 2200372 w 2287661"/>
              <a:gd name="connsiteY1313" fmla="*/ 2475838 h 2878261"/>
              <a:gd name="connsiteX1314" fmla="*/ 2199331 w 2287661"/>
              <a:gd name="connsiteY1314" fmla="*/ 2480280 h 2878261"/>
              <a:gd name="connsiteX1315" fmla="*/ 2198141 w 2287661"/>
              <a:gd name="connsiteY1315" fmla="*/ 2484500 h 2878261"/>
              <a:gd name="connsiteX1316" fmla="*/ 2196952 w 2287661"/>
              <a:gd name="connsiteY1316" fmla="*/ 2488497 h 2878261"/>
              <a:gd name="connsiteX1317" fmla="*/ 2195613 w 2287661"/>
              <a:gd name="connsiteY1317" fmla="*/ 2492495 h 2878261"/>
              <a:gd name="connsiteX1318" fmla="*/ 2194275 w 2287661"/>
              <a:gd name="connsiteY1318" fmla="*/ 2496159 h 2878261"/>
              <a:gd name="connsiteX1319" fmla="*/ 2192639 w 2287661"/>
              <a:gd name="connsiteY1319" fmla="*/ 2499823 h 2878261"/>
              <a:gd name="connsiteX1320" fmla="*/ 2191004 w 2287661"/>
              <a:gd name="connsiteY1320" fmla="*/ 2503266 h 2878261"/>
              <a:gd name="connsiteX1321" fmla="*/ 2189368 w 2287661"/>
              <a:gd name="connsiteY1321" fmla="*/ 2506486 h 2878261"/>
              <a:gd name="connsiteX1322" fmla="*/ 2187435 w 2287661"/>
              <a:gd name="connsiteY1322" fmla="*/ 2509706 h 2878261"/>
              <a:gd name="connsiteX1323" fmla="*/ 2185650 w 2287661"/>
              <a:gd name="connsiteY1323" fmla="*/ 2512705 h 2878261"/>
              <a:gd name="connsiteX1324" fmla="*/ 2183569 w 2287661"/>
              <a:gd name="connsiteY1324" fmla="*/ 2515592 h 2878261"/>
              <a:gd name="connsiteX1325" fmla="*/ 2181338 w 2287661"/>
              <a:gd name="connsiteY1325" fmla="*/ 2518368 h 2878261"/>
              <a:gd name="connsiteX1326" fmla="*/ 2179107 w 2287661"/>
              <a:gd name="connsiteY1326" fmla="*/ 2520922 h 2878261"/>
              <a:gd name="connsiteX1327" fmla="*/ 2176728 w 2287661"/>
              <a:gd name="connsiteY1327" fmla="*/ 2523365 h 2878261"/>
              <a:gd name="connsiteX1328" fmla="*/ 2174349 w 2287661"/>
              <a:gd name="connsiteY1328" fmla="*/ 2525808 h 2878261"/>
              <a:gd name="connsiteX1329" fmla="*/ 2171821 w 2287661"/>
              <a:gd name="connsiteY1329" fmla="*/ 2527918 h 2878261"/>
              <a:gd name="connsiteX1330" fmla="*/ 2169144 w 2287661"/>
              <a:gd name="connsiteY1330" fmla="*/ 2529916 h 2878261"/>
              <a:gd name="connsiteX1331" fmla="*/ 2166319 w 2287661"/>
              <a:gd name="connsiteY1331" fmla="*/ 2531693 h 2878261"/>
              <a:gd name="connsiteX1332" fmla="*/ 2163344 w 2287661"/>
              <a:gd name="connsiteY1332" fmla="*/ 2533470 h 2878261"/>
              <a:gd name="connsiteX1333" fmla="*/ 2160371 w 2287661"/>
              <a:gd name="connsiteY1333" fmla="*/ 2535024 h 2878261"/>
              <a:gd name="connsiteX1334" fmla="*/ 2157248 w 2287661"/>
              <a:gd name="connsiteY1334" fmla="*/ 2536468 h 2878261"/>
              <a:gd name="connsiteX1335" fmla="*/ 2153977 w 2287661"/>
              <a:gd name="connsiteY1335" fmla="*/ 2537801 h 2878261"/>
              <a:gd name="connsiteX1336" fmla="*/ 2150705 w 2287661"/>
              <a:gd name="connsiteY1336" fmla="*/ 2538911 h 2878261"/>
              <a:gd name="connsiteX1337" fmla="*/ 2147136 w 2287661"/>
              <a:gd name="connsiteY1337" fmla="*/ 2539911 h 2878261"/>
              <a:gd name="connsiteX1338" fmla="*/ 2143567 w 2287661"/>
              <a:gd name="connsiteY1338" fmla="*/ 2540799 h 2878261"/>
              <a:gd name="connsiteX1339" fmla="*/ 2139849 w 2287661"/>
              <a:gd name="connsiteY1339" fmla="*/ 2541576 h 2878261"/>
              <a:gd name="connsiteX1340" fmla="*/ 2136132 w 2287661"/>
              <a:gd name="connsiteY1340" fmla="*/ 2542242 h 2878261"/>
              <a:gd name="connsiteX1341" fmla="*/ 2131968 w 2287661"/>
              <a:gd name="connsiteY1341" fmla="*/ 2542686 h 2878261"/>
              <a:gd name="connsiteX1342" fmla="*/ 2127953 w 2287661"/>
              <a:gd name="connsiteY1342" fmla="*/ 2543020 h 2878261"/>
              <a:gd name="connsiteX1343" fmla="*/ 2123641 w 2287661"/>
              <a:gd name="connsiteY1343" fmla="*/ 2543242 h 2878261"/>
              <a:gd name="connsiteX1344" fmla="*/ 2119477 w 2287661"/>
              <a:gd name="connsiteY1344" fmla="*/ 2543242 h 2878261"/>
              <a:gd name="connsiteX1345" fmla="*/ 2116949 w 2287661"/>
              <a:gd name="connsiteY1345" fmla="*/ 2543242 h 2878261"/>
              <a:gd name="connsiteX1346" fmla="*/ 2114570 w 2287661"/>
              <a:gd name="connsiteY1346" fmla="*/ 2543353 h 2878261"/>
              <a:gd name="connsiteX1347" fmla="*/ 2112191 w 2287661"/>
              <a:gd name="connsiteY1347" fmla="*/ 2543575 h 2878261"/>
              <a:gd name="connsiteX1348" fmla="*/ 2109811 w 2287661"/>
              <a:gd name="connsiteY1348" fmla="*/ 2544019 h 2878261"/>
              <a:gd name="connsiteX1349" fmla="*/ 2105201 w 2287661"/>
              <a:gd name="connsiteY1349" fmla="*/ 2544907 h 2878261"/>
              <a:gd name="connsiteX1350" fmla="*/ 2100592 w 2287661"/>
              <a:gd name="connsiteY1350" fmla="*/ 2545907 h 2878261"/>
              <a:gd name="connsiteX1351" fmla="*/ 2091669 w 2287661"/>
              <a:gd name="connsiteY1351" fmla="*/ 2548128 h 2878261"/>
              <a:gd name="connsiteX1352" fmla="*/ 2087060 w 2287661"/>
              <a:gd name="connsiteY1352" fmla="*/ 2549349 h 2878261"/>
              <a:gd name="connsiteX1353" fmla="*/ 2082450 w 2287661"/>
              <a:gd name="connsiteY1353" fmla="*/ 2550238 h 2878261"/>
              <a:gd name="connsiteX1354" fmla="*/ 2075609 w 2287661"/>
              <a:gd name="connsiteY1354" fmla="*/ 2594211 h 2878261"/>
              <a:gd name="connsiteX1355" fmla="*/ 2075609 w 2287661"/>
              <a:gd name="connsiteY1355" fmla="*/ 2601762 h 2878261"/>
              <a:gd name="connsiteX1356" fmla="*/ 2075609 w 2287661"/>
              <a:gd name="connsiteY1356" fmla="*/ 2609202 h 2878261"/>
              <a:gd name="connsiteX1357" fmla="*/ 2075758 w 2287661"/>
              <a:gd name="connsiteY1357" fmla="*/ 2624193 h 2878261"/>
              <a:gd name="connsiteX1358" fmla="*/ 2075907 w 2287661"/>
              <a:gd name="connsiteY1358" fmla="*/ 2639073 h 2878261"/>
              <a:gd name="connsiteX1359" fmla="*/ 2075907 w 2287661"/>
              <a:gd name="connsiteY1359" fmla="*/ 2646513 h 2878261"/>
              <a:gd name="connsiteX1360" fmla="*/ 2075907 w 2287661"/>
              <a:gd name="connsiteY1360" fmla="*/ 2654064 h 2878261"/>
              <a:gd name="connsiteX1361" fmla="*/ 2075758 w 2287661"/>
              <a:gd name="connsiteY1361" fmla="*/ 2661504 h 2878261"/>
              <a:gd name="connsiteX1362" fmla="*/ 2075164 w 2287661"/>
              <a:gd name="connsiteY1362" fmla="*/ 2668944 h 2878261"/>
              <a:gd name="connsiteX1363" fmla="*/ 2074717 w 2287661"/>
              <a:gd name="connsiteY1363" fmla="*/ 2676384 h 2878261"/>
              <a:gd name="connsiteX1364" fmla="*/ 2073825 w 2287661"/>
              <a:gd name="connsiteY1364" fmla="*/ 2683824 h 2878261"/>
              <a:gd name="connsiteX1365" fmla="*/ 2072784 w 2287661"/>
              <a:gd name="connsiteY1365" fmla="*/ 2691264 h 2878261"/>
              <a:gd name="connsiteX1366" fmla="*/ 2071446 w 2287661"/>
              <a:gd name="connsiteY1366" fmla="*/ 2698592 h 2878261"/>
              <a:gd name="connsiteX1367" fmla="*/ 2069810 w 2287661"/>
              <a:gd name="connsiteY1367" fmla="*/ 2705921 h 2878261"/>
              <a:gd name="connsiteX1368" fmla="*/ 2067728 w 2287661"/>
              <a:gd name="connsiteY1368" fmla="*/ 2713250 h 2878261"/>
              <a:gd name="connsiteX1369" fmla="*/ 2068026 w 2287661"/>
              <a:gd name="connsiteY1369" fmla="*/ 2717803 h 2878261"/>
              <a:gd name="connsiteX1370" fmla="*/ 2068026 w 2287661"/>
              <a:gd name="connsiteY1370" fmla="*/ 2722245 h 2878261"/>
              <a:gd name="connsiteX1371" fmla="*/ 2068026 w 2287661"/>
              <a:gd name="connsiteY1371" fmla="*/ 2726687 h 2878261"/>
              <a:gd name="connsiteX1372" fmla="*/ 2067877 w 2287661"/>
              <a:gd name="connsiteY1372" fmla="*/ 2731128 h 2878261"/>
              <a:gd name="connsiteX1373" fmla="*/ 2067580 w 2287661"/>
              <a:gd name="connsiteY1373" fmla="*/ 2735570 h 2878261"/>
              <a:gd name="connsiteX1374" fmla="*/ 2067133 w 2287661"/>
              <a:gd name="connsiteY1374" fmla="*/ 2740012 h 2878261"/>
              <a:gd name="connsiteX1375" fmla="*/ 2065944 w 2287661"/>
              <a:gd name="connsiteY1375" fmla="*/ 2748895 h 2878261"/>
              <a:gd name="connsiteX1376" fmla="*/ 2064457 w 2287661"/>
              <a:gd name="connsiteY1376" fmla="*/ 2757557 h 2878261"/>
              <a:gd name="connsiteX1377" fmla="*/ 2062970 w 2287661"/>
              <a:gd name="connsiteY1377" fmla="*/ 2766329 h 2878261"/>
              <a:gd name="connsiteX1378" fmla="*/ 2061334 w 2287661"/>
              <a:gd name="connsiteY1378" fmla="*/ 2775102 h 2878261"/>
              <a:gd name="connsiteX1379" fmla="*/ 2059996 w 2287661"/>
              <a:gd name="connsiteY1379" fmla="*/ 2783763 h 2878261"/>
              <a:gd name="connsiteX1380" fmla="*/ 2060442 w 2287661"/>
              <a:gd name="connsiteY1380" fmla="*/ 2785873 h 2878261"/>
              <a:gd name="connsiteX1381" fmla="*/ 2060739 w 2287661"/>
              <a:gd name="connsiteY1381" fmla="*/ 2787872 h 2878261"/>
              <a:gd name="connsiteX1382" fmla="*/ 2060739 w 2287661"/>
              <a:gd name="connsiteY1382" fmla="*/ 2789759 h 2878261"/>
              <a:gd name="connsiteX1383" fmla="*/ 2060739 w 2287661"/>
              <a:gd name="connsiteY1383" fmla="*/ 2791647 h 2878261"/>
              <a:gd name="connsiteX1384" fmla="*/ 2060590 w 2287661"/>
              <a:gd name="connsiteY1384" fmla="*/ 2793424 h 2878261"/>
              <a:gd name="connsiteX1385" fmla="*/ 2060293 w 2287661"/>
              <a:gd name="connsiteY1385" fmla="*/ 2795312 h 2878261"/>
              <a:gd name="connsiteX1386" fmla="*/ 2059847 w 2287661"/>
              <a:gd name="connsiteY1386" fmla="*/ 2797089 h 2878261"/>
              <a:gd name="connsiteX1387" fmla="*/ 2059104 w 2287661"/>
              <a:gd name="connsiteY1387" fmla="*/ 2798865 h 2878261"/>
              <a:gd name="connsiteX1388" fmla="*/ 2057914 w 2287661"/>
              <a:gd name="connsiteY1388" fmla="*/ 2802307 h 2878261"/>
              <a:gd name="connsiteX1389" fmla="*/ 2056427 w 2287661"/>
              <a:gd name="connsiteY1389" fmla="*/ 2805750 h 2878261"/>
              <a:gd name="connsiteX1390" fmla="*/ 2054791 w 2287661"/>
              <a:gd name="connsiteY1390" fmla="*/ 2809303 h 2878261"/>
              <a:gd name="connsiteX1391" fmla="*/ 2053601 w 2287661"/>
              <a:gd name="connsiteY1391" fmla="*/ 2812634 h 2878261"/>
              <a:gd name="connsiteX1392" fmla="*/ 2052709 w 2287661"/>
              <a:gd name="connsiteY1392" fmla="*/ 2817187 h 2878261"/>
              <a:gd name="connsiteX1393" fmla="*/ 2051668 w 2287661"/>
              <a:gd name="connsiteY1393" fmla="*/ 2821518 h 2878261"/>
              <a:gd name="connsiteX1394" fmla="*/ 2050479 w 2287661"/>
              <a:gd name="connsiteY1394" fmla="*/ 2825627 h 2878261"/>
              <a:gd name="connsiteX1395" fmla="*/ 2049140 w 2287661"/>
              <a:gd name="connsiteY1395" fmla="*/ 2829624 h 2878261"/>
              <a:gd name="connsiteX1396" fmla="*/ 2047355 w 2287661"/>
              <a:gd name="connsiteY1396" fmla="*/ 2833511 h 2878261"/>
              <a:gd name="connsiteX1397" fmla="*/ 2045720 w 2287661"/>
              <a:gd name="connsiteY1397" fmla="*/ 2837286 h 2878261"/>
              <a:gd name="connsiteX1398" fmla="*/ 2043787 w 2287661"/>
              <a:gd name="connsiteY1398" fmla="*/ 2840729 h 2878261"/>
              <a:gd name="connsiteX1399" fmla="*/ 2042002 w 2287661"/>
              <a:gd name="connsiteY1399" fmla="*/ 2844171 h 2878261"/>
              <a:gd name="connsiteX1400" fmla="*/ 2039772 w 2287661"/>
              <a:gd name="connsiteY1400" fmla="*/ 2847503 h 2878261"/>
              <a:gd name="connsiteX1401" fmla="*/ 2037392 w 2287661"/>
              <a:gd name="connsiteY1401" fmla="*/ 2850612 h 2878261"/>
              <a:gd name="connsiteX1402" fmla="*/ 2035013 w 2287661"/>
              <a:gd name="connsiteY1402" fmla="*/ 2853610 h 2878261"/>
              <a:gd name="connsiteX1403" fmla="*/ 2032337 w 2287661"/>
              <a:gd name="connsiteY1403" fmla="*/ 2856386 h 2878261"/>
              <a:gd name="connsiteX1404" fmla="*/ 2029660 w 2287661"/>
              <a:gd name="connsiteY1404" fmla="*/ 2859051 h 2878261"/>
              <a:gd name="connsiteX1405" fmla="*/ 2026686 w 2287661"/>
              <a:gd name="connsiteY1405" fmla="*/ 2861494 h 2878261"/>
              <a:gd name="connsiteX1406" fmla="*/ 2023860 w 2287661"/>
              <a:gd name="connsiteY1406" fmla="*/ 2863826 h 2878261"/>
              <a:gd name="connsiteX1407" fmla="*/ 2020589 w 2287661"/>
              <a:gd name="connsiteY1407" fmla="*/ 2865936 h 2878261"/>
              <a:gd name="connsiteX1408" fmla="*/ 2017318 w 2287661"/>
              <a:gd name="connsiteY1408" fmla="*/ 2868046 h 2878261"/>
              <a:gd name="connsiteX1409" fmla="*/ 2014046 w 2287661"/>
              <a:gd name="connsiteY1409" fmla="*/ 2869822 h 2878261"/>
              <a:gd name="connsiteX1410" fmla="*/ 2010477 w 2287661"/>
              <a:gd name="connsiteY1410" fmla="*/ 2871377 h 2878261"/>
              <a:gd name="connsiteX1411" fmla="*/ 2006908 w 2287661"/>
              <a:gd name="connsiteY1411" fmla="*/ 2872931 h 2878261"/>
              <a:gd name="connsiteX1412" fmla="*/ 2003191 w 2287661"/>
              <a:gd name="connsiteY1412" fmla="*/ 2874264 h 2878261"/>
              <a:gd name="connsiteX1413" fmla="*/ 1999175 w 2287661"/>
              <a:gd name="connsiteY1413" fmla="*/ 2875374 h 2878261"/>
              <a:gd name="connsiteX1414" fmla="*/ 1995309 w 2287661"/>
              <a:gd name="connsiteY1414" fmla="*/ 2876263 h 2878261"/>
              <a:gd name="connsiteX1415" fmla="*/ 1991295 w 2287661"/>
              <a:gd name="connsiteY1415" fmla="*/ 2877040 h 2878261"/>
              <a:gd name="connsiteX1416" fmla="*/ 1986982 w 2287661"/>
              <a:gd name="connsiteY1416" fmla="*/ 2877595 h 2878261"/>
              <a:gd name="connsiteX1417" fmla="*/ 1982670 w 2287661"/>
              <a:gd name="connsiteY1417" fmla="*/ 2878040 h 2878261"/>
              <a:gd name="connsiteX1418" fmla="*/ 1978366 w 2287661"/>
              <a:gd name="connsiteY1418" fmla="*/ 2878261 h 2878261"/>
              <a:gd name="connsiteX1419" fmla="*/ 1973730 w 2287661"/>
              <a:gd name="connsiteY1419" fmla="*/ 2878261 h 2878261"/>
              <a:gd name="connsiteX1420" fmla="*/ 1969286 w 2287661"/>
              <a:gd name="connsiteY1420" fmla="*/ 2878151 h 2878261"/>
              <a:gd name="connsiteX1421" fmla="*/ 1964528 w 2287661"/>
              <a:gd name="connsiteY1421" fmla="*/ 2877706 h 2878261"/>
              <a:gd name="connsiteX1422" fmla="*/ 1959769 w 2287661"/>
              <a:gd name="connsiteY1422" fmla="*/ 2877262 h 2878261"/>
              <a:gd name="connsiteX1423" fmla="*/ 1955010 w 2287661"/>
              <a:gd name="connsiteY1423" fmla="*/ 2876485 h 2878261"/>
              <a:gd name="connsiteX1424" fmla="*/ 1941032 w 2287661"/>
              <a:gd name="connsiteY1424" fmla="*/ 2876152 h 2878261"/>
              <a:gd name="connsiteX1425" fmla="*/ 1927203 w 2287661"/>
              <a:gd name="connsiteY1425" fmla="*/ 2875596 h 2878261"/>
              <a:gd name="connsiteX1426" fmla="*/ 1920214 w 2287661"/>
              <a:gd name="connsiteY1426" fmla="*/ 2875486 h 2878261"/>
              <a:gd name="connsiteX1427" fmla="*/ 1913225 w 2287661"/>
              <a:gd name="connsiteY1427" fmla="*/ 2875486 h 2878261"/>
              <a:gd name="connsiteX1428" fmla="*/ 1906533 w 2287661"/>
              <a:gd name="connsiteY1428" fmla="*/ 2875486 h 2878261"/>
              <a:gd name="connsiteX1429" fmla="*/ 1899544 w 2287661"/>
              <a:gd name="connsiteY1429" fmla="*/ 2875819 h 2878261"/>
              <a:gd name="connsiteX1430" fmla="*/ 1897165 w 2287661"/>
              <a:gd name="connsiteY1430" fmla="*/ 2875930 h 2878261"/>
              <a:gd name="connsiteX1431" fmla="*/ 1894934 w 2287661"/>
              <a:gd name="connsiteY1431" fmla="*/ 2875930 h 2878261"/>
              <a:gd name="connsiteX1432" fmla="*/ 1892704 w 2287661"/>
              <a:gd name="connsiteY1432" fmla="*/ 2875930 h 2878261"/>
              <a:gd name="connsiteX1433" fmla="*/ 1890770 w 2287661"/>
              <a:gd name="connsiteY1433" fmla="*/ 2875819 h 2878261"/>
              <a:gd name="connsiteX1434" fmla="*/ 1888838 w 2287661"/>
              <a:gd name="connsiteY1434" fmla="*/ 2875596 h 2878261"/>
              <a:gd name="connsiteX1435" fmla="*/ 1887053 w 2287661"/>
              <a:gd name="connsiteY1435" fmla="*/ 2875263 h 2878261"/>
              <a:gd name="connsiteX1436" fmla="*/ 1885269 w 2287661"/>
              <a:gd name="connsiteY1436" fmla="*/ 2874819 h 2878261"/>
              <a:gd name="connsiteX1437" fmla="*/ 1883633 w 2287661"/>
              <a:gd name="connsiteY1437" fmla="*/ 2874486 h 2878261"/>
              <a:gd name="connsiteX1438" fmla="*/ 1882145 w 2287661"/>
              <a:gd name="connsiteY1438" fmla="*/ 2873820 h 2878261"/>
              <a:gd name="connsiteX1439" fmla="*/ 1880659 w 2287661"/>
              <a:gd name="connsiteY1439" fmla="*/ 2873153 h 2878261"/>
              <a:gd name="connsiteX1440" fmla="*/ 1879320 w 2287661"/>
              <a:gd name="connsiteY1440" fmla="*/ 2872598 h 2878261"/>
              <a:gd name="connsiteX1441" fmla="*/ 1877982 w 2287661"/>
              <a:gd name="connsiteY1441" fmla="*/ 2871821 h 2878261"/>
              <a:gd name="connsiteX1442" fmla="*/ 1876941 w 2287661"/>
              <a:gd name="connsiteY1442" fmla="*/ 2870933 h 2878261"/>
              <a:gd name="connsiteX1443" fmla="*/ 1875751 w 2287661"/>
              <a:gd name="connsiteY1443" fmla="*/ 2870044 h 2878261"/>
              <a:gd name="connsiteX1444" fmla="*/ 1875008 w 2287661"/>
              <a:gd name="connsiteY1444" fmla="*/ 2869045 h 2878261"/>
              <a:gd name="connsiteX1445" fmla="*/ 1874116 w 2287661"/>
              <a:gd name="connsiteY1445" fmla="*/ 2867935 h 2878261"/>
              <a:gd name="connsiteX1446" fmla="*/ 1873223 w 2287661"/>
              <a:gd name="connsiteY1446" fmla="*/ 2866713 h 2878261"/>
              <a:gd name="connsiteX1447" fmla="*/ 1872629 w 2287661"/>
              <a:gd name="connsiteY1447" fmla="*/ 2865603 h 2878261"/>
              <a:gd name="connsiteX1448" fmla="*/ 1871885 w 2287661"/>
              <a:gd name="connsiteY1448" fmla="*/ 2864381 h 2878261"/>
              <a:gd name="connsiteX1449" fmla="*/ 1871439 w 2287661"/>
              <a:gd name="connsiteY1449" fmla="*/ 2862938 h 2878261"/>
              <a:gd name="connsiteX1450" fmla="*/ 1870398 w 2287661"/>
              <a:gd name="connsiteY1450" fmla="*/ 2860051 h 2878261"/>
              <a:gd name="connsiteX1451" fmla="*/ 1869803 w 2287661"/>
              <a:gd name="connsiteY1451" fmla="*/ 2856830 h 2878261"/>
              <a:gd name="connsiteX1452" fmla="*/ 1869506 w 2287661"/>
              <a:gd name="connsiteY1452" fmla="*/ 2853499 h 2878261"/>
              <a:gd name="connsiteX1453" fmla="*/ 1869506 w 2287661"/>
              <a:gd name="connsiteY1453" fmla="*/ 2849723 h 2878261"/>
              <a:gd name="connsiteX1454" fmla="*/ 1869654 w 2287661"/>
              <a:gd name="connsiteY1454" fmla="*/ 2845837 h 2878261"/>
              <a:gd name="connsiteX1455" fmla="*/ 1870250 w 2287661"/>
              <a:gd name="connsiteY1455" fmla="*/ 2841839 h 2878261"/>
              <a:gd name="connsiteX1456" fmla="*/ 1867870 w 2287661"/>
              <a:gd name="connsiteY1456" fmla="*/ 2840395 h 2878261"/>
              <a:gd name="connsiteX1457" fmla="*/ 1865788 w 2287661"/>
              <a:gd name="connsiteY1457" fmla="*/ 2838841 h 2878261"/>
              <a:gd name="connsiteX1458" fmla="*/ 1864004 w 2287661"/>
              <a:gd name="connsiteY1458" fmla="*/ 2837398 h 2878261"/>
              <a:gd name="connsiteX1459" fmla="*/ 1862219 w 2287661"/>
              <a:gd name="connsiteY1459" fmla="*/ 2835732 h 2878261"/>
              <a:gd name="connsiteX1460" fmla="*/ 1860881 w 2287661"/>
              <a:gd name="connsiteY1460" fmla="*/ 2834066 h 2878261"/>
              <a:gd name="connsiteX1461" fmla="*/ 1859543 w 2287661"/>
              <a:gd name="connsiteY1461" fmla="*/ 2832400 h 2878261"/>
              <a:gd name="connsiteX1462" fmla="*/ 1858502 w 2287661"/>
              <a:gd name="connsiteY1462" fmla="*/ 2830624 h 2878261"/>
              <a:gd name="connsiteX1463" fmla="*/ 1857461 w 2287661"/>
              <a:gd name="connsiteY1463" fmla="*/ 2828847 h 2878261"/>
              <a:gd name="connsiteX1464" fmla="*/ 1856718 w 2287661"/>
              <a:gd name="connsiteY1464" fmla="*/ 2826959 h 2878261"/>
              <a:gd name="connsiteX1465" fmla="*/ 1856122 w 2287661"/>
              <a:gd name="connsiteY1465" fmla="*/ 2825072 h 2878261"/>
              <a:gd name="connsiteX1466" fmla="*/ 1855677 w 2287661"/>
              <a:gd name="connsiteY1466" fmla="*/ 2823184 h 2878261"/>
              <a:gd name="connsiteX1467" fmla="*/ 1855081 w 2287661"/>
              <a:gd name="connsiteY1467" fmla="*/ 2821296 h 2878261"/>
              <a:gd name="connsiteX1468" fmla="*/ 1854635 w 2287661"/>
              <a:gd name="connsiteY1468" fmla="*/ 2817187 h 2878261"/>
              <a:gd name="connsiteX1469" fmla="*/ 1854487 w 2287661"/>
              <a:gd name="connsiteY1469" fmla="*/ 2813190 h 2878261"/>
              <a:gd name="connsiteX1470" fmla="*/ 1854487 w 2287661"/>
              <a:gd name="connsiteY1470" fmla="*/ 2808970 h 2878261"/>
              <a:gd name="connsiteX1471" fmla="*/ 1854635 w 2287661"/>
              <a:gd name="connsiteY1471" fmla="*/ 2804862 h 2878261"/>
              <a:gd name="connsiteX1472" fmla="*/ 1854933 w 2287661"/>
              <a:gd name="connsiteY1472" fmla="*/ 2796311 h 2878261"/>
              <a:gd name="connsiteX1473" fmla="*/ 1855081 w 2287661"/>
              <a:gd name="connsiteY1473" fmla="*/ 2792202 h 2878261"/>
              <a:gd name="connsiteX1474" fmla="*/ 1854784 w 2287661"/>
              <a:gd name="connsiteY1474" fmla="*/ 2788094 h 2878261"/>
              <a:gd name="connsiteX1475" fmla="*/ 1854338 w 2287661"/>
              <a:gd name="connsiteY1475" fmla="*/ 2784096 h 2878261"/>
              <a:gd name="connsiteX1476" fmla="*/ 1853892 w 2287661"/>
              <a:gd name="connsiteY1476" fmla="*/ 2782209 h 2878261"/>
              <a:gd name="connsiteX1477" fmla="*/ 1853446 w 2287661"/>
              <a:gd name="connsiteY1477" fmla="*/ 2780099 h 2878261"/>
              <a:gd name="connsiteX1478" fmla="*/ 1852851 w 2287661"/>
              <a:gd name="connsiteY1478" fmla="*/ 2778433 h 2878261"/>
              <a:gd name="connsiteX1479" fmla="*/ 1852553 w 2287661"/>
              <a:gd name="connsiteY1479" fmla="*/ 2776767 h 2878261"/>
              <a:gd name="connsiteX1480" fmla="*/ 1852405 w 2287661"/>
              <a:gd name="connsiteY1480" fmla="*/ 2774769 h 2878261"/>
              <a:gd name="connsiteX1481" fmla="*/ 1852405 w 2287661"/>
              <a:gd name="connsiteY1481" fmla="*/ 2772881 h 2878261"/>
              <a:gd name="connsiteX1482" fmla="*/ 1852553 w 2287661"/>
              <a:gd name="connsiteY1482" fmla="*/ 2769105 h 2878261"/>
              <a:gd name="connsiteX1483" fmla="*/ 1853149 w 2287661"/>
              <a:gd name="connsiteY1483" fmla="*/ 2765219 h 2878261"/>
              <a:gd name="connsiteX1484" fmla="*/ 1854487 w 2287661"/>
              <a:gd name="connsiteY1484" fmla="*/ 2757223 h 2878261"/>
              <a:gd name="connsiteX1485" fmla="*/ 1855081 w 2287661"/>
              <a:gd name="connsiteY1485" fmla="*/ 2753337 h 2878261"/>
              <a:gd name="connsiteX1486" fmla="*/ 1855677 w 2287661"/>
              <a:gd name="connsiteY1486" fmla="*/ 2749340 h 2878261"/>
              <a:gd name="connsiteX1487" fmla="*/ 1852851 w 2287661"/>
              <a:gd name="connsiteY1487" fmla="*/ 2743343 h 2878261"/>
              <a:gd name="connsiteX1488" fmla="*/ 1849877 w 2287661"/>
              <a:gd name="connsiteY1488" fmla="*/ 2737236 h 2878261"/>
              <a:gd name="connsiteX1489" fmla="*/ 1849133 w 2287661"/>
              <a:gd name="connsiteY1489" fmla="*/ 2735570 h 2878261"/>
              <a:gd name="connsiteX1490" fmla="*/ 1848836 w 2287661"/>
              <a:gd name="connsiteY1490" fmla="*/ 2733682 h 2878261"/>
              <a:gd name="connsiteX1491" fmla="*/ 1848687 w 2287661"/>
              <a:gd name="connsiteY1491" fmla="*/ 2731795 h 2878261"/>
              <a:gd name="connsiteX1492" fmla="*/ 1848539 w 2287661"/>
              <a:gd name="connsiteY1492" fmla="*/ 2729685 h 2878261"/>
              <a:gd name="connsiteX1493" fmla="*/ 1848836 w 2287661"/>
              <a:gd name="connsiteY1493" fmla="*/ 2725576 h 2878261"/>
              <a:gd name="connsiteX1494" fmla="*/ 1848985 w 2287661"/>
              <a:gd name="connsiteY1494" fmla="*/ 2721468 h 2878261"/>
              <a:gd name="connsiteX1495" fmla="*/ 1848985 w 2287661"/>
              <a:gd name="connsiteY1495" fmla="*/ 2719580 h 2878261"/>
              <a:gd name="connsiteX1496" fmla="*/ 1848836 w 2287661"/>
              <a:gd name="connsiteY1496" fmla="*/ 2717692 h 2878261"/>
              <a:gd name="connsiteX1497" fmla="*/ 1848539 w 2287661"/>
              <a:gd name="connsiteY1497" fmla="*/ 2716026 h 2878261"/>
              <a:gd name="connsiteX1498" fmla="*/ 1847795 w 2287661"/>
              <a:gd name="connsiteY1498" fmla="*/ 2714583 h 2878261"/>
              <a:gd name="connsiteX1499" fmla="*/ 1847349 w 2287661"/>
              <a:gd name="connsiteY1499" fmla="*/ 2713805 h 2878261"/>
              <a:gd name="connsiteX1500" fmla="*/ 1846754 w 2287661"/>
              <a:gd name="connsiteY1500" fmla="*/ 2713139 h 2878261"/>
              <a:gd name="connsiteX1501" fmla="*/ 1846308 w 2287661"/>
              <a:gd name="connsiteY1501" fmla="*/ 2712473 h 2878261"/>
              <a:gd name="connsiteX1502" fmla="*/ 1845416 w 2287661"/>
              <a:gd name="connsiteY1502" fmla="*/ 2712029 h 2878261"/>
              <a:gd name="connsiteX1503" fmla="*/ 1844821 w 2287661"/>
              <a:gd name="connsiteY1503" fmla="*/ 2711585 h 2878261"/>
              <a:gd name="connsiteX1504" fmla="*/ 1843780 w 2287661"/>
              <a:gd name="connsiteY1504" fmla="*/ 2711140 h 2878261"/>
              <a:gd name="connsiteX1505" fmla="*/ 1842739 w 2287661"/>
              <a:gd name="connsiteY1505" fmla="*/ 2710918 h 2878261"/>
              <a:gd name="connsiteX1506" fmla="*/ 1841549 w 2287661"/>
              <a:gd name="connsiteY1506" fmla="*/ 2710585 h 2878261"/>
              <a:gd name="connsiteX1507" fmla="*/ 1840211 w 2287661"/>
              <a:gd name="connsiteY1507" fmla="*/ 2710474 h 2878261"/>
              <a:gd name="connsiteX1508" fmla="*/ 1839021 w 2287661"/>
              <a:gd name="connsiteY1508" fmla="*/ 2710363 h 2878261"/>
              <a:gd name="connsiteX1509" fmla="*/ 1837981 w 2287661"/>
              <a:gd name="connsiteY1509" fmla="*/ 2710474 h 2878261"/>
              <a:gd name="connsiteX1510" fmla="*/ 1836791 w 2287661"/>
              <a:gd name="connsiteY1510" fmla="*/ 2710585 h 2878261"/>
              <a:gd name="connsiteX1511" fmla="*/ 1835899 w 2287661"/>
              <a:gd name="connsiteY1511" fmla="*/ 2710918 h 2878261"/>
              <a:gd name="connsiteX1512" fmla="*/ 1835155 w 2287661"/>
              <a:gd name="connsiteY1512" fmla="*/ 2711251 h 2878261"/>
              <a:gd name="connsiteX1513" fmla="*/ 1834263 w 2287661"/>
              <a:gd name="connsiteY1513" fmla="*/ 2711807 h 2878261"/>
              <a:gd name="connsiteX1514" fmla="*/ 1833371 w 2287661"/>
              <a:gd name="connsiteY1514" fmla="*/ 2712251 h 2878261"/>
              <a:gd name="connsiteX1515" fmla="*/ 1832033 w 2287661"/>
              <a:gd name="connsiteY1515" fmla="*/ 2713583 h 2878261"/>
              <a:gd name="connsiteX1516" fmla="*/ 1830843 w 2287661"/>
              <a:gd name="connsiteY1516" fmla="*/ 2715027 h 2878261"/>
              <a:gd name="connsiteX1517" fmla="*/ 1829802 w 2287661"/>
              <a:gd name="connsiteY1517" fmla="*/ 2716804 h 2878261"/>
              <a:gd name="connsiteX1518" fmla="*/ 1828910 w 2287661"/>
              <a:gd name="connsiteY1518" fmla="*/ 2718691 h 2878261"/>
              <a:gd name="connsiteX1519" fmla="*/ 1827125 w 2287661"/>
              <a:gd name="connsiteY1519" fmla="*/ 2722911 h 2878261"/>
              <a:gd name="connsiteX1520" fmla="*/ 1825489 w 2287661"/>
              <a:gd name="connsiteY1520" fmla="*/ 2727131 h 2878261"/>
              <a:gd name="connsiteX1521" fmla="*/ 1824597 w 2287661"/>
              <a:gd name="connsiteY1521" fmla="*/ 2729018 h 2878261"/>
              <a:gd name="connsiteX1522" fmla="*/ 1823557 w 2287661"/>
              <a:gd name="connsiteY1522" fmla="*/ 2730906 h 2878261"/>
              <a:gd name="connsiteX1523" fmla="*/ 1822367 w 2287661"/>
              <a:gd name="connsiteY1523" fmla="*/ 2732572 h 2878261"/>
              <a:gd name="connsiteX1524" fmla="*/ 1820880 w 2287661"/>
              <a:gd name="connsiteY1524" fmla="*/ 2734015 h 2878261"/>
              <a:gd name="connsiteX1525" fmla="*/ 1821029 w 2287661"/>
              <a:gd name="connsiteY1525" fmla="*/ 2738124 h 2878261"/>
              <a:gd name="connsiteX1526" fmla="*/ 1821326 w 2287661"/>
              <a:gd name="connsiteY1526" fmla="*/ 2742233 h 2878261"/>
              <a:gd name="connsiteX1527" fmla="*/ 1821326 w 2287661"/>
              <a:gd name="connsiteY1527" fmla="*/ 2744343 h 2878261"/>
              <a:gd name="connsiteX1528" fmla="*/ 1821326 w 2287661"/>
              <a:gd name="connsiteY1528" fmla="*/ 2746341 h 2878261"/>
              <a:gd name="connsiteX1529" fmla="*/ 1821177 w 2287661"/>
              <a:gd name="connsiteY1529" fmla="*/ 2748118 h 2878261"/>
              <a:gd name="connsiteX1530" fmla="*/ 1820880 w 2287661"/>
              <a:gd name="connsiteY1530" fmla="*/ 2749895 h 2878261"/>
              <a:gd name="connsiteX1531" fmla="*/ 1820136 w 2287661"/>
              <a:gd name="connsiteY1531" fmla="*/ 2751338 h 2878261"/>
              <a:gd name="connsiteX1532" fmla="*/ 1819393 w 2287661"/>
              <a:gd name="connsiteY1532" fmla="*/ 2752671 h 2878261"/>
              <a:gd name="connsiteX1533" fmla="*/ 1818798 w 2287661"/>
              <a:gd name="connsiteY1533" fmla="*/ 2753337 h 2878261"/>
              <a:gd name="connsiteX1534" fmla="*/ 1818203 w 2287661"/>
              <a:gd name="connsiteY1534" fmla="*/ 2753781 h 2878261"/>
              <a:gd name="connsiteX1535" fmla="*/ 1817460 w 2287661"/>
              <a:gd name="connsiteY1535" fmla="*/ 2754336 h 2878261"/>
              <a:gd name="connsiteX1536" fmla="*/ 1816567 w 2287661"/>
              <a:gd name="connsiteY1536" fmla="*/ 2754670 h 2878261"/>
              <a:gd name="connsiteX1537" fmla="*/ 1815824 w 2287661"/>
              <a:gd name="connsiteY1537" fmla="*/ 2755114 h 2878261"/>
              <a:gd name="connsiteX1538" fmla="*/ 1814783 w 2287661"/>
              <a:gd name="connsiteY1538" fmla="*/ 2755336 h 2878261"/>
              <a:gd name="connsiteX1539" fmla="*/ 1813593 w 2287661"/>
              <a:gd name="connsiteY1539" fmla="*/ 2755447 h 2878261"/>
              <a:gd name="connsiteX1540" fmla="*/ 1812404 w 2287661"/>
              <a:gd name="connsiteY1540" fmla="*/ 2755558 h 2878261"/>
              <a:gd name="connsiteX1541" fmla="*/ 1811065 w 2287661"/>
              <a:gd name="connsiteY1541" fmla="*/ 2755558 h 2878261"/>
              <a:gd name="connsiteX1542" fmla="*/ 1809578 w 2287661"/>
              <a:gd name="connsiteY1542" fmla="*/ 2755558 h 2878261"/>
              <a:gd name="connsiteX1543" fmla="*/ 1807794 w 2287661"/>
              <a:gd name="connsiteY1543" fmla="*/ 2755447 h 2878261"/>
              <a:gd name="connsiteX1544" fmla="*/ 1806158 w 2287661"/>
              <a:gd name="connsiteY1544" fmla="*/ 2755114 h 2878261"/>
              <a:gd name="connsiteX1545" fmla="*/ 1804820 w 2287661"/>
              <a:gd name="connsiteY1545" fmla="*/ 2755558 h 2878261"/>
              <a:gd name="connsiteX1546" fmla="*/ 1803332 w 2287661"/>
              <a:gd name="connsiteY1546" fmla="*/ 2756002 h 2878261"/>
              <a:gd name="connsiteX1547" fmla="*/ 1801994 w 2287661"/>
              <a:gd name="connsiteY1547" fmla="*/ 2756224 h 2878261"/>
              <a:gd name="connsiteX1548" fmla="*/ 1800507 w 2287661"/>
              <a:gd name="connsiteY1548" fmla="*/ 2756335 h 2878261"/>
              <a:gd name="connsiteX1549" fmla="*/ 1796938 w 2287661"/>
              <a:gd name="connsiteY1549" fmla="*/ 2757446 h 2878261"/>
              <a:gd name="connsiteX1550" fmla="*/ 1793221 w 2287661"/>
              <a:gd name="connsiteY1550" fmla="*/ 2758556 h 2878261"/>
              <a:gd name="connsiteX1551" fmla="*/ 1789503 w 2287661"/>
              <a:gd name="connsiteY1551" fmla="*/ 2759667 h 2878261"/>
              <a:gd name="connsiteX1552" fmla="*/ 1785934 w 2287661"/>
              <a:gd name="connsiteY1552" fmla="*/ 2760555 h 2878261"/>
              <a:gd name="connsiteX1553" fmla="*/ 1782216 w 2287661"/>
              <a:gd name="connsiteY1553" fmla="*/ 2761443 h 2878261"/>
              <a:gd name="connsiteX1554" fmla="*/ 1778648 w 2287661"/>
              <a:gd name="connsiteY1554" fmla="*/ 2761998 h 2878261"/>
              <a:gd name="connsiteX1555" fmla="*/ 1774930 w 2287661"/>
              <a:gd name="connsiteY1555" fmla="*/ 2762665 h 2878261"/>
              <a:gd name="connsiteX1556" fmla="*/ 1771212 w 2287661"/>
              <a:gd name="connsiteY1556" fmla="*/ 2763220 h 2878261"/>
              <a:gd name="connsiteX1557" fmla="*/ 1767644 w 2287661"/>
              <a:gd name="connsiteY1557" fmla="*/ 2763553 h 2878261"/>
              <a:gd name="connsiteX1558" fmla="*/ 1763926 w 2287661"/>
              <a:gd name="connsiteY1558" fmla="*/ 2763775 h 2878261"/>
              <a:gd name="connsiteX1559" fmla="*/ 1756491 w 2287661"/>
              <a:gd name="connsiteY1559" fmla="*/ 2764331 h 2878261"/>
              <a:gd name="connsiteX1560" fmla="*/ 1749204 w 2287661"/>
              <a:gd name="connsiteY1560" fmla="*/ 2764441 h 2878261"/>
              <a:gd name="connsiteX1561" fmla="*/ 1741620 w 2287661"/>
              <a:gd name="connsiteY1561" fmla="*/ 2764331 h 2878261"/>
              <a:gd name="connsiteX1562" fmla="*/ 1734334 w 2287661"/>
              <a:gd name="connsiteY1562" fmla="*/ 2764109 h 2878261"/>
              <a:gd name="connsiteX1563" fmla="*/ 1726899 w 2287661"/>
              <a:gd name="connsiteY1563" fmla="*/ 2763553 h 2878261"/>
              <a:gd name="connsiteX1564" fmla="*/ 1719463 w 2287661"/>
              <a:gd name="connsiteY1564" fmla="*/ 2762998 h 2878261"/>
              <a:gd name="connsiteX1565" fmla="*/ 1712177 w 2287661"/>
              <a:gd name="connsiteY1565" fmla="*/ 2762554 h 2878261"/>
              <a:gd name="connsiteX1566" fmla="*/ 1697307 w 2287661"/>
              <a:gd name="connsiteY1566" fmla="*/ 2761221 h 2878261"/>
              <a:gd name="connsiteX1567" fmla="*/ 1690020 w 2287661"/>
              <a:gd name="connsiteY1567" fmla="*/ 2760777 h 2878261"/>
              <a:gd name="connsiteX1568" fmla="*/ 1682585 w 2287661"/>
              <a:gd name="connsiteY1568" fmla="*/ 2760333 h 2878261"/>
              <a:gd name="connsiteX1569" fmla="*/ 1681098 w 2287661"/>
              <a:gd name="connsiteY1569" fmla="*/ 2760222 h 2878261"/>
              <a:gd name="connsiteX1570" fmla="*/ 1679759 w 2287661"/>
              <a:gd name="connsiteY1570" fmla="*/ 2760000 h 2878261"/>
              <a:gd name="connsiteX1571" fmla="*/ 1678421 w 2287661"/>
              <a:gd name="connsiteY1571" fmla="*/ 2759667 h 2878261"/>
              <a:gd name="connsiteX1572" fmla="*/ 1677083 w 2287661"/>
              <a:gd name="connsiteY1572" fmla="*/ 2759222 h 2878261"/>
              <a:gd name="connsiteX1573" fmla="*/ 1675893 w 2287661"/>
              <a:gd name="connsiteY1573" fmla="*/ 2758778 h 2878261"/>
              <a:gd name="connsiteX1574" fmla="*/ 1674852 w 2287661"/>
              <a:gd name="connsiteY1574" fmla="*/ 2758112 h 2878261"/>
              <a:gd name="connsiteX1575" fmla="*/ 1673663 w 2287661"/>
              <a:gd name="connsiteY1575" fmla="*/ 2757446 h 2878261"/>
              <a:gd name="connsiteX1576" fmla="*/ 1672622 w 2287661"/>
              <a:gd name="connsiteY1576" fmla="*/ 2756668 h 2878261"/>
              <a:gd name="connsiteX1577" fmla="*/ 1670837 w 2287661"/>
              <a:gd name="connsiteY1577" fmla="*/ 2755114 h 2878261"/>
              <a:gd name="connsiteX1578" fmla="*/ 1669351 w 2287661"/>
              <a:gd name="connsiteY1578" fmla="*/ 2753004 h 2878261"/>
              <a:gd name="connsiteX1579" fmla="*/ 1667715 w 2287661"/>
              <a:gd name="connsiteY1579" fmla="*/ 2750894 h 2878261"/>
              <a:gd name="connsiteX1580" fmla="*/ 1666525 w 2287661"/>
              <a:gd name="connsiteY1580" fmla="*/ 2748562 h 2878261"/>
              <a:gd name="connsiteX1581" fmla="*/ 1665484 w 2287661"/>
              <a:gd name="connsiteY1581" fmla="*/ 2746119 h 2878261"/>
              <a:gd name="connsiteX1582" fmla="*/ 1664592 w 2287661"/>
              <a:gd name="connsiteY1582" fmla="*/ 2743454 h 2878261"/>
              <a:gd name="connsiteX1583" fmla="*/ 1663699 w 2287661"/>
              <a:gd name="connsiteY1583" fmla="*/ 2740789 h 2878261"/>
              <a:gd name="connsiteX1584" fmla="*/ 1662956 w 2287661"/>
              <a:gd name="connsiteY1584" fmla="*/ 2738124 h 2878261"/>
              <a:gd name="connsiteX1585" fmla="*/ 1662064 w 2287661"/>
              <a:gd name="connsiteY1585" fmla="*/ 2732572 h 2878261"/>
              <a:gd name="connsiteX1586" fmla="*/ 1661320 w 2287661"/>
              <a:gd name="connsiteY1586" fmla="*/ 2727353 h 2878261"/>
              <a:gd name="connsiteX1587" fmla="*/ 1660428 w 2287661"/>
              <a:gd name="connsiteY1587" fmla="*/ 2718580 h 2878261"/>
              <a:gd name="connsiteX1588" fmla="*/ 1659833 w 2287661"/>
              <a:gd name="connsiteY1588" fmla="*/ 2709808 h 2878261"/>
              <a:gd name="connsiteX1589" fmla="*/ 1659239 w 2287661"/>
              <a:gd name="connsiteY1589" fmla="*/ 2701146 h 2878261"/>
              <a:gd name="connsiteX1590" fmla="*/ 1658941 w 2287661"/>
              <a:gd name="connsiteY1590" fmla="*/ 2692374 h 2878261"/>
              <a:gd name="connsiteX1591" fmla="*/ 1658495 w 2287661"/>
              <a:gd name="connsiteY1591" fmla="*/ 2674829 h 2878261"/>
              <a:gd name="connsiteX1592" fmla="*/ 1657900 w 2287661"/>
              <a:gd name="connsiteY1592" fmla="*/ 2657284 h 2878261"/>
              <a:gd name="connsiteX1593" fmla="*/ 1655819 w 2287661"/>
              <a:gd name="connsiteY1593" fmla="*/ 2649178 h 2878261"/>
              <a:gd name="connsiteX1594" fmla="*/ 1653885 w 2287661"/>
              <a:gd name="connsiteY1594" fmla="*/ 2641183 h 2878261"/>
              <a:gd name="connsiteX1595" fmla="*/ 1651655 w 2287661"/>
              <a:gd name="connsiteY1595" fmla="*/ 2633076 h 2878261"/>
              <a:gd name="connsiteX1596" fmla="*/ 1650763 w 2287661"/>
              <a:gd name="connsiteY1596" fmla="*/ 2629079 h 2878261"/>
              <a:gd name="connsiteX1597" fmla="*/ 1650019 w 2287661"/>
              <a:gd name="connsiteY1597" fmla="*/ 2625081 h 2878261"/>
              <a:gd name="connsiteX1598" fmla="*/ 1649126 w 2287661"/>
              <a:gd name="connsiteY1598" fmla="*/ 2620973 h 2878261"/>
              <a:gd name="connsiteX1599" fmla="*/ 1648532 w 2287661"/>
              <a:gd name="connsiteY1599" fmla="*/ 2616975 h 2878261"/>
              <a:gd name="connsiteX1600" fmla="*/ 1648235 w 2287661"/>
              <a:gd name="connsiteY1600" fmla="*/ 2612866 h 2878261"/>
              <a:gd name="connsiteX1601" fmla="*/ 1648235 w 2287661"/>
              <a:gd name="connsiteY1601" fmla="*/ 2608647 h 2878261"/>
              <a:gd name="connsiteX1602" fmla="*/ 1648383 w 2287661"/>
              <a:gd name="connsiteY1602" fmla="*/ 2604538 h 2878261"/>
              <a:gd name="connsiteX1603" fmla="*/ 1648829 w 2287661"/>
              <a:gd name="connsiteY1603" fmla="*/ 2600318 h 2878261"/>
              <a:gd name="connsiteX1604" fmla="*/ 1649573 w 2287661"/>
              <a:gd name="connsiteY1604" fmla="*/ 2596210 h 2878261"/>
              <a:gd name="connsiteX1605" fmla="*/ 1650763 w 2287661"/>
              <a:gd name="connsiteY1605" fmla="*/ 2591879 h 2878261"/>
              <a:gd name="connsiteX1606" fmla="*/ 1648086 w 2287661"/>
              <a:gd name="connsiteY1606" fmla="*/ 2546018 h 2878261"/>
              <a:gd name="connsiteX1607" fmla="*/ 1645409 w 2287661"/>
              <a:gd name="connsiteY1607" fmla="*/ 2500157 h 2878261"/>
              <a:gd name="connsiteX1608" fmla="*/ 1644070 w 2287661"/>
              <a:gd name="connsiteY1608" fmla="*/ 2498824 h 2878261"/>
              <a:gd name="connsiteX1609" fmla="*/ 1642881 w 2287661"/>
              <a:gd name="connsiteY1609" fmla="*/ 2497603 h 2878261"/>
              <a:gd name="connsiteX1610" fmla="*/ 1641691 w 2287661"/>
              <a:gd name="connsiteY1610" fmla="*/ 2496714 h 2878261"/>
              <a:gd name="connsiteX1611" fmla="*/ 1640651 w 2287661"/>
              <a:gd name="connsiteY1611" fmla="*/ 2496048 h 2878261"/>
              <a:gd name="connsiteX1612" fmla="*/ 1639610 w 2287661"/>
              <a:gd name="connsiteY1612" fmla="*/ 2495493 h 2878261"/>
              <a:gd name="connsiteX1613" fmla="*/ 1638569 w 2287661"/>
              <a:gd name="connsiteY1613" fmla="*/ 2495160 h 2878261"/>
              <a:gd name="connsiteX1614" fmla="*/ 1637528 w 2287661"/>
              <a:gd name="connsiteY1614" fmla="*/ 2494827 h 2878261"/>
              <a:gd name="connsiteX1615" fmla="*/ 1636635 w 2287661"/>
              <a:gd name="connsiteY1615" fmla="*/ 2494827 h 2878261"/>
              <a:gd name="connsiteX1616" fmla="*/ 1635743 w 2287661"/>
              <a:gd name="connsiteY1616" fmla="*/ 2494938 h 2878261"/>
              <a:gd name="connsiteX1617" fmla="*/ 1634703 w 2287661"/>
              <a:gd name="connsiteY1617" fmla="*/ 2495160 h 2878261"/>
              <a:gd name="connsiteX1618" fmla="*/ 1633810 w 2287661"/>
              <a:gd name="connsiteY1618" fmla="*/ 2495493 h 2878261"/>
              <a:gd name="connsiteX1619" fmla="*/ 1633066 w 2287661"/>
              <a:gd name="connsiteY1619" fmla="*/ 2495826 h 2878261"/>
              <a:gd name="connsiteX1620" fmla="*/ 1631282 w 2287661"/>
              <a:gd name="connsiteY1620" fmla="*/ 2497048 h 2878261"/>
              <a:gd name="connsiteX1621" fmla="*/ 1629795 w 2287661"/>
              <a:gd name="connsiteY1621" fmla="*/ 2498380 h 2878261"/>
              <a:gd name="connsiteX1622" fmla="*/ 1626672 w 2287661"/>
              <a:gd name="connsiteY1622" fmla="*/ 2501489 h 2878261"/>
              <a:gd name="connsiteX1623" fmla="*/ 1625185 w 2287661"/>
              <a:gd name="connsiteY1623" fmla="*/ 2502933 h 2878261"/>
              <a:gd name="connsiteX1624" fmla="*/ 1623550 w 2287661"/>
              <a:gd name="connsiteY1624" fmla="*/ 2504376 h 2878261"/>
              <a:gd name="connsiteX1625" fmla="*/ 1621914 w 2287661"/>
              <a:gd name="connsiteY1625" fmla="*/ 2505487 h 2878261"/>
              <a:gd name="connsiteX1626" fmla="*/ 1621171 w 2287661"/>
              <a:gd name="connsiteY1626" fmla="*/ 2506042 h 2878261"/>
              <a:gd name="connsiteX1627" fmla="*/ 1620278 w 2287661"/>
              <a:gd name="connsiteY1627" fmla="*/ 2506375 h 2878261"/>
              <a:gd name="connsiteX1628" fmla="*/ 1619237 w 2287661"/>
              <a:gd name="connsiteY1628" fmla="*/ 2506597 h 2878261"/>
              <a:gd name="connsiteX1629" fmla="*/ 1618494 w 2287661"/>
              <a:gd name="connsiteY1629" fmla="*/ 2506819 h 2878261"/>
              <a:gd name="connsiteX1630" fmla="*/ 1617453 w 2287661"/>
              <a:gd name="connsiteY1630" fmla="*/ 2506819 h 2878261"/>
              <a:gd name="connsiteX1631" fmla="*/ 1616412 w 2287661"/>
              <a:gd name="connsiteY1631" fmla="*/ 2506597 h 2878261"/>
              <a:gd name="connsiteX1632" fmla="*/ 1611653 w 2287661"/>
              <a:gd name="connsiteY1632" fmla="*/ 2509040 h 2878261"/>
              <a:gd name="connsiteX1633" fmla="*/ 1609125 w 2287661"/>
              <a:gd name="connsiteY1633" fmla="*/ 2510040 h 2878261"/>
              <a:gd name="connsiteX1634" fmla="*/ 1606746 w 2287661"/>
              <a:gd name="connsiteY1634" fmla="*/ 2511039 h 2878261"/>
              <a:gd name="connsiteX1635" fmla="*/ 1604367 w 2287661"/>
              <a:gd name="connsiteY1635" fmla="*/ 2511927 h 2878261"/>
              <a:gd name="connsiteX1636" fmla="*/ 1601987 w 2287661"/>
              <a:gd name="connsiteY1636" fmla="*/ 2512705 h 2878261"/>
              <a:gd name="connsiteX1637" fmla="*/ 1599608 w 2287661"/>
              <a:gd name="connsiteY1637" fmla="*/ 2513260 h 2878261"/>
              <a:gd name="connsiteX1638" fmla="*/ 1597378 w 2287661"/>
              <a:gd name="connsiteY1638" fmla="*/ 2513371 h 2878261"/>
              <a:gd name="connsiteX1639" fmla="*/ 1596188 w 2287661"/>
              <a:gd name="connsiteY1639" fmla="*/ 2513371 h 2878261"/>
              <a:gd name="connsiteX1640" fmla="*/ 1595147 w 2287661"/>
              <a:gd name="connsiteY1640" fmla="*/ 2513371 h 2878261"/>
              <a:gd name="connsiteX1641" fmla="*/ 1593958 w 2287661"/>
              <a:gd name="connsiteY1641" fmla="*/ 2513149 h 2878261"/>
              <a:gd name="connsiteX1642" fmla="*/ 1592917 w 2287661"/>
              <a:gd name="connsiteY1642" fmla="*/ 2512816 h 2878261"/>
              <a:gd name="connsiteX1643" fmla="*/ 1592024 w 2287661"/>
              <a:gd name="connsiteY1643" fmla="*/ 2512483 h 2878261"/>
              <a:gd name="connsiteX1644" fmla="*/ 1590835 w 2287661"/>
              <a:gd name="connsiteY1644" fmla="*/ 2512038 h 2878261"/>
              <a:gd name="connsiteX1645" fmla="*/ 1589794 w 2287661"/>
              <a:gd name="connsiteY1645" fmla="*/ 2511483 h 2878261"/>
              <a:gd name="connsiteX1646" fmla="*/ 1588902 w 2287661"/>
              <a:gd name="connsiteY1646" fmla="*/ 2510817 h 2878261"/>
              <a:gd name="connsiteX1647" fmla="*/ 1587861 w 2287661"/>
              <a:gd name="connsiteY1647" fmla="*/ 2509928 h 2878261"/>
              <a:gd name="connsiteX1648" fmla="*/ 1586820 w 2287661"/>
              <a:gd name="connsiteY1648" fmla="*/ 2509040 h 2878261"/>
              <a:gd name="connsiteX1649" fmla="*/ 1586076 w 2287661"/>
              <a:gd name="connsiteY1649" fmla="*/ 2508041 h 2878261"/>
              <a:gd name="connsiteX1650" fmla="*/ 1585035 w 2287661"/>
              <a:gd name="connsiteY1650" fmla="*/ 2506819 h 2878261"/>
              <a:gd name="connsiteX1651" fmla="*/ 1584143 w 2287661"/>
              <a:gd name="connsiteY1651" fmla="*/ 2505487 h 2878261"/>
              <a:gd name="connsiteX1652" fmla="*/ 1583251 w 2287661"/>
              <a:gd name="connsiteY1652" fmla="*/ 2503932 h 2878261"/>
              <a:gd name="connsiteX1653" fmla="*/ 1581615 w 2287661"/>
              <a:gd name="connsiteY1653" fmla="*/ 2500601 h 2878261"/>
              <a:gd name="connsiteX1654" fmla="*/ 1579236 w 2287661"/>
              <a:gd name="connsiteY1654" fmla="*/ 2503710 h 2878261"/>
              <a:gd name="connsiteX1655" fmla="*/ 1576708 w 2287661"/>
              <a:gd name="connsiteY1655" fmla="*/ 2506597 h 2878261"/>
              <a:gd name="connsiteX1656" fmla="*/ 1574180 w 2287661"/>
              <a:gd name="connsiteY1656" fmla="*/ 2509151 h 2878261"/>
              <a:gd name="connsiteX1657" fmla="*/ 1571652 w 2287661"/>
              <a:gd name="connsiteY1657" fmla="*/ 2511483 h 2878261"/>
              <a:gd name="connsiteX1658" fmla="*/ 1568975 w 2287661"/>
              <a:gd name="connsiteY1658" fmla="*/ 2513482 h 2878261"/>
              <a:gd name="connsiteX1659" fmla="*/ 1566298 w 2287661"/>
              <a:gd name="connsiteY1659" fmla="*/ 2515259 h 2878261"/>
              <a:gd name="connsiteX1660" fmla="*/ 1563622 w 2287661"/>
              <a:gd name="connsiteY1660" fmla="*/ 2516924 h 2878261"/>
              <a:gd name="connsiteX1661" fmla="*/ 1560945 w 2287661"/>
              <a:gd name="connsiteY1661" fmla="*/ 2518146 h 2878261"/>
              <a:gd name="connsiteX1662" fmla="*/ 1558120 w 2287661"/>
              <a:gd name="connsiteY1662" fmla="*/ 2519256 h 2878261"/>
              <a:gd name="connsiteX1663" fmla="*/ 1555294 w 2287661"/>
              <a:gd name="connsiteY1663" fmla="*/ 2520145 h 2878261"/>
              <a:gd name="connsiteX1664" fmla="*/ 1552469 w 2287661"/>
              <a:gd name="connsiteY1664" fmla="*/ 2520922 h 2878261"/>
              <a:gd name="connsiteX1665" fmla="*/ 1549644 w 2287661"/>
              <a:gd name="connsiteY1665" fmla="*/ 2521588 h 2878261"/>
              <a:gd name="connsiteX1666" fmla="*/ 1546669 w 2287661"/>
              <a:gd name="connsiteY1666" fmla="*/ 2521921 h 2878261"/>
              <a:gd name="connsiteX1667" fmla="*/ 1543844 w 2287661"/>
              <a:gd name="connsiteY1667" fmla="*/ 2522254 h 2878261"/>
              <a:gd name="connsiteX1668" fmla="*/ 1540870 w 2287661"/>
              <a:gd name="connsiteY1668" fmla="*/ 2522366 h 2878261"/>
              <a:gd name="connsiteX1669" fmla="*/ 1537896 w 2287661"/>
              <a:gd name="connsiteY1669" fmla="*/ 2522366 h 2878261"/>
              <a:gd name="connsiteX1670" fmla="*/ 1535071 w 2287661"/>
              <a:gd name="connsiteY1670" fmla="*/ 2522254 h 2878261"/>
              <a:gd name="connsiteX1671" fmla="*/ 1531948 w 2287661"/>
              <a:gd name="connsiteY1671" fmla="*/ 2522032 h 2878261"/>
              <a:gd name="connsiteX1672" fmla="*/ 1529123 w 2287661"/>
              <a:gd name="connsiteY1672" fmla="*/ 2521699 h 2878261"/>
              <a:gd name="connsiteX1673" fmla="*/ 1526000 w 2287661"/>
              <a:gd name="connsiteY1673" fmla="*/ 2521366 h 2878261"/>
              <a:gd name="connsiteX1674" fmla="*/ 1519903 w 2287661"/>
              <a:gd name="connsiteY1674" fmla="*/ 2520478 h 2878261"/>
              <a:gd name="connsiteX1675" fmla="*/ 1513806 w 2287661"/>
              <a:gd name="connsiteY1675" fmla="*/ 2519256 h 2878261"/>
              <a:gd name="connsiteX1676" fmla="*/ 1501761 w 2287661"/>
              <a:gd name="connsiteY1676" fmla="*/ 2517146 h 2878261"/>
              <a:gd name="connsiteX1677" fmla="*/ 1495664 w 2287661"/>
              <a:gd name="connsiteY1677" fmla="*/ 2516258 h 2878261"/>
              <a:gd name="connsiteX1678" fmla="*/ 1489716 w 2287661"/>
              <a:gd name="connsiteY1678" fmla="*/ 2515481 h 2878261"/>
              <a:gd name="connsiteX1679" fmla="*/ 1486445 w 2287661"/>
              <a:gd name="connsiteY1679" fmla="*/ 2508152 h 2878261"/>
              <a:gd name="connsiteX1680" fmla="*/ 1483173 w 2287661"/>
              <a:gd name="connsiteY1680" fmla="*/ 2500823 h 2878261"/>
              <a:gd name="connsiteX1681" fmla="*/ 1476332 w 2287661"/>
              <a:gd name="connsiteY1681" fmla="*/ 2486387 h 2878261"/>
              <a:gd name="connsiteX1682" fmla="*/ 1472912 w 2287661"/>
              <a:gd name="connsiteY1682" fmla="*/ 2479058 h 2878261"/>
              <a:gd name="connsiteX1683" fmla="*/ 1469493 w 2287661"/>
              <a:gd name="connsiteY1683" fmla="*/ 2471840 h 2878261"/>
              <a:gd name="connsiteX1684" fmla="*/ 1466518 w 2287661"/>
              <a:gd name="connsiteY1684" fmla="*/ 2464512 h 2878261"/>
              <a:gd name="connsiteX1685" fmla="*/ 1463396 w 2287661"/>
              <a:gd name="connsiteY1685" fmla="*/ 2456961 h 2878261"/>
              <a:gd name="connsiteX1686" fmla="*/ 1460868 w 2287661"/>
              <a:gd name="connsiteY1686" fmla="*/ 2449521 h 2878261"/>
              <a:gd name="connsiteX1687" fmla="*/ 1458488 w 2287661"/>
              <a:gd name="connsiteY1687" fmla="*/ 2442081 h 2878261"/>
              <a:gd name="connsiteX1688" fmla="*/ 1457447 w 2287661"/>
              <a:gd name="connsiteY1688" fmla="*/ 2438194 h 2878261"/>
              <a:gd name="connsiteX1689" fmla="*/ 1456704 w 2287661"/>
              <a:gd name="connsiteY1689" fmla="*/ 2434308 h 2878261"/>
              <a:gd name="connsiteX1690" fmla="*/ 1455812 w 2287661"/>
              <a:gd name="connsiteY1690" fmla="*/ 2430421 h 2878261"/>
              <a:gd name="connsiteX1691" fmla="*/ 1455068 w 2287661"/>
              <a:gd name="connsiteY1691" fmla="*/ 2426534 h 2878261"/>
              <a:gd name="connsiteX1692" fmla="*/ 1454473 w 2287661"/>
              <a:gd name="connsiteY1692" fmla="*/ 2422537 h 2878261"/>
              <a:gd name="connsiteX1693" fmla="*/ 1454176 w 2287661"/>
              <a:gd name="connsiteY1693" fmla="*/ 2418539 h 2878261"/>
              <a:gd name="connsiteX1694" fmla="*/ 1453730 w 2287661"/>
              <a:gd name="connsiteY1694" fmla="*/ 2414431 h 2878261"/>
              <a:gd name="connsiteX1695" fmla="*/ 1453730 w 2287661"/>
              <a:gd name="connsiteY1695" fmla="*/ 2410433 h 2878261"/>
              <a:gd name="connsiteX1696" fmla="*/ 1453730 w 2287661"/>
              <a:gd name="connsiteY1696" fmla="*/ 2406213 h 2878261"/>
              <a:gd name="connsiteX1697" fmla="*/ 1453878 w 2287661"/>
              <a:gd name="connsiteY1697" fmla="*/ 2402105 h 2878261"/>
              <a:gd name="connsiteX1698" fmla="*/ 1454324 w 2287661"/>
              <a:gd name="connsiteY1698" fmla="*/ 2397885 h 2878261"/>
              <a:gd name="connsiteX1699" fmla="*/ 1454919 w 2287661"/>
              <a:gd name="connsiteY1699" fmla="*/ 2393554 h 2878261"/>
              <a:gd name="connsiteX1700" fmla="*/ 1453730 w 2287661"/>
              <a:gd name="connsiteY1700" fmla="*/ 2391889 h 2878261"/>
              <a:gd name="connsiteX1701" fmla="*/ 1452837 w 2287661"/>
              <a:gd name="connsiteY1701" fmla="*/ 2390445 h 2878261"/>
              <a:gd name="connsiteX1702" fmla="*/ 1452094 w 2287661"/>
              <a:gd name="connsiteY1702" fmla="*/ 2388780 h 2878261"/>
              <a:gd name="connsiteX1703" fmla="*/ 1451350 w 2287661"/>
              <a:gd name="connsiteY1703" fmla="*/ 2387003 h 2878261"/>
              <a:gd name="connsiteX1704" fmla="*/ 1450756 w 2287661"/>
              <a:gd name="connsiteY1704" fmla="*/ 2385226 h 2878261"/>
              <a:gd name="connsiteX1705" fmla="*/ 1450161 w 2287661"/>
              <a:gd name="connsiteY1705" fmla="*/ 2383449 h 2878261"/>
              <a:gd name="connsiteX1706" fmla="*/ 1449566 w 2287661"/>
              <a:gd name="connsiteY1706" fmla="*/ 2379785 h 2878261"/>
              <a:gd name="connsiteX1707" fmla="*/ 1449268 w 2287661"/>
              <a:gd name="connsiteY1707" fmla="*/ 2376010 h 2878261"/>
              <a:gd name="connsiteX1708" fmla="*/ 1448823 w 2287661"/>
              <a:gd name="connsiteY1708" fmla="*/ 2372123 h 2878261"/>
              <a:gd name="connsiteX1709" fmla="*/ 1448525 w 2287661"/>
              <a:gd name="connsiteY1709" fmla="*/ 2364461 h 2878261"/>
              <a:gd name="connsiteX1710" fmla="*/ 1448228 w 2287661"/>
              <a:gd name="connsiteY1710" fmla="*/ 2360685 h 2878261"/>
              <a:gd name="connsiteX1711" fmla="*/ 1447633 w 2287661"/>
              <a:gd name="connsiteY1711" fmla="*/ 2356799 h 2878261"/>
              <a:gd name="connsiteX1712" fmla="*/ 1446889 w 2287661"/>
              <a:gd name="connsiteY1712" fmla="*/ 2353135 h 2878261"/>
              <a:gd name="connsiteX1713" fmla="*/ 1446295 w 2287661"/>
              <a:gd name="connsiteY1713" fmla="*/ 2351358 h 2878261"/>
              <a:gd name="connsiteX1714" fmla="*/ 1445700 w 2287661"/>
              <a:gd name="connsiteY1714" fmla="*/ 2349803 h 2878261"/>
              <a:gd name="connsiteX1715" fmla="*/ 1444808 w 2287661"/>
              <a:gd name="connsiteY1715" fmla="*/ 2348026 h 2878261"/>
              <a:gd name="connsiteX1716" fmla="*/ 1443915 w 2287661"/>
              <a:gd name="connsiteY1716" fmla="*/ 2346361 h 2878261"/>
              <a:gd name="connsiteX1717" fmla="*/ 1442874 w 2287661"/>
              <a:gd name="connsiteY1717" fmla="*/ 2344806 h 2878261"/>
              <a:gd name="connsiteX1718" fmla="*/ 1441536 w 2287661"/>
              <a:gd name="connsiteY1718" fmla="*/ 2343252 h 2878261"/>
              <a:gd name="connsiteX1719" fmla="*/ 1440198 w 2287661"/>
              <a:gd name="connsiteY1719" fmla="*/ 2341808 h 2878261"/>
              <a:gd name="connsiteX1720" fmla="*/ 1438711 w 2287661"/>
              <a:gd name="connsiteY1720" fmla="*/ 2340365 h 2878261"/>
              <a:gd name="connsiteX1721" fmla="*/ 1436926 w 2287661"/>
              <a:gd name="connsiteY1721" fmla="*/ 2339032 h 2878261"/>
              <a:gd name="connsiteX1722" fmla="*/ 1434993 w 2287661"/>
              <a:gd name="connsiteY1722" fmla="*/ 2337699 h 2878261"/>
              <a:gd name="connsiteX1723" fmla="*/ 1434398 w 2287661"/>
              <a:gd name="connsiteY1723" fmla="*/ 2364572 h 2878261"/>
              <a:gd name="connsiteX1724" fmla="*/ 1433952 w 2287661"/>
              <a:gd name="connsiteY1724" fmla="*/ 2377897 h 2878261"/>
              <a:gd name="connsiteX1725" fmla="*/ 1433506 w 2287661"/>
              <a:gd name="connsiteY1725" fmla="*/ 2391333 h 2878261"/>
              <a:gd name="connsiteX1726" fmla="*/ 1432763 w 2287661"/>
              <a:gd name="connsiteY1726" fmla="*/ 2404548 h 2878261"/>
              <a:gd name="connsiteX1727" fmla="*/ 1431870 w 2287661"/>
              <a:gd name="connsiteY1727" fmla="*/ 2417873 h 2878261"/>
              <a:gd name="connsiteX1728" fmla="*/ 1431127 w 2287661"/>
              <a:gd name="connsiteY1728" fmla="*/ 2431198 h 2878261"/>
              <a:gd name="connsiteX1729" fmla="*/ 1429937 w 2287661"/>
              <a:gd name="connsiteY1729" fmla="*/ 2444524 h 2878261"/>
              <a:gd name="connsiteX1730" fmla="*/ 1428450 w 2287661"/>
              <a:gd name="connsiteY1730" fmla="*/ 2457738 h 2878261"/>
              <a:gd name="connsiteX1731" fmla="*/ 1426963 w 2287661"/>
              <a:gd name="connsiteY1731" fmla="*/ 2470952 h 2878261"/>
              <a:gd name="connsiteX1732" fmla="*/ 1425327 w 2287661"/>
              <a:gd name="connsiteY1732" fmla="*/ 2484278 h 2878261"/>
              <a:gd name="connsiteX1733" fmla="*/ 1423394 w 2287661"/>
              <a:gd name="connsiteY1733" fmla="*/ 2497380 h 2878261"/>
              <a:gd name="connsiteX1734" fmla="*/ 1421164 w 2287661"/>
              <a:gd name="connsiteY1734" fmla="*/ 2510595 h 2878261"/>
              <a:gd name="connsiteX1735" fmla="*/ 1418636 w 2287661"/>
              <a:gd name="connsiteY1735" fmla="*/ 2523698 h 2878261"/>
              <a:gd name="connsiteX1736" fmla="*/ 1415959 w 2287661"/>
              <a:gd name="connsiteY1736" fmla="*/ 2536801 h 2878261"/>
              <a:gd name="connsiteX1737" fmla="*/ 1412985 w 2287661"/>
              <a:gd name="connsiteY1737" fmla="*/ 2549904 h 2878261"/>
              <a:gd name="connsiteX1738" fmla="*/ 1412390 w 2287661"/>
              <a:gd name="connsiteY1738" fmla="*/ 2556900 h 2878261"/>
              <a:gd name="connsiteX1739" fmla="*/ 1411795 w 2287661"/>
              <a:gd name="connsiteY1739" fmla="*/ 2563896 h 2878261"/>
              <a:gd name="connsiteX1740" fmla="*/ 1410754 w 2287661"/>
              <a:gd name="connsiteY1740" fmla="*/ 2570669 h 2878261"/>
              <a:gd name="connsiteX1741" fmla="*/ 1409416 w 2287661"/>
              <a:gd name="connsiteY1741" fmla="*/ 2577555 h 2878261"/>
              <a:gd name="connsiteX1742" fmla="*/ 1407780 w 2287661"/>
              <a:gd name="connsiteY1742" fmla="*/ 2584217 h 2878261"/>
              <a:gd name="connsiteX1743" fmla="*/ 1406144 w 2287661"/>
              <a:gd name="connsiteY1743" fmla="*/ 2590991 h 2878261"/>
              <a:gd name="connsiteX1744" fmla="*/ 1404212 w 2287661"/>
              <a:gd name="connsiteY1744" fmla="*/ 2597543 h 2878261"/>
              <a:gd name="connsiteX1745" fmla="*/ 1402427 w 2287661"/>
              <a:gd name="connsiteY1745" fmla="*/ 2604094 h 2878261"/>
              <a:gd name="connsiteX1746" fmla="*/ 1400196 w 2287661"/>
              <a:gd name="connsiteY1746" fmla="*/ 2610757 h 2878261"/>
              <a:gd name="connsiteX1747" fmla="*/ 1397966 w 2287661"/>
              <a:gd name="connsiteY1747" fmla="*/ 2617308 h 2878261"/>
              <a:gd name="connsiteX1748" fmla="*/ 1393653 w 2287661"/>
              <a:gd name="connsiteY1748" fmla="*/ 2630300 h 2878261"/>
              <a:gd name="connsiteX1749" fmla="*/ 1389043 w 2287661"/>
              <a:gd name="connsiteY1749" fmla="*/ 2643403 h 2878261"/>
              <a:gd name="connsiteX1750" fmla="*/ 1384583 w 2287661"/>
              <a:gd name="connsiteY1750" fmla="*/ 2656396 h 2878261"/>
              <a:gd name="connsiteX1751" fmla="*/ 1384434 w 2287661"/>
              <a:gd name="connsiteY1751" fmla="*/ 2659505 h 2878261"/>
              <a:gd name="connsiteX1752" fmla="*/ 1384136 w 2287661"/>
              <a:gd name="connsiteY1752" fmla="*/ 2662392 h 2878261"/>
              <a:gd name="connsiteX1753" fmla="*/ 1383244 w 2287661"/>
              <a:gd name="connsiteY1753" fmla="*/ 2665168 h 2878261"/>
              <a:gd name="connsiteX1754" fmla="*/ 1382352 w 2287661"/>
              <a:gd name="connsiteY1754" fmla="*/ 2667833 h 2878261"/>
              <a:gd name="connsiteX1755" fmla="*/ 1381014 w 2287661"/>
              <a:gd name="connsiteY1755" fmla="*/ 2670387 h 2878261"/>
              <a:gd name="connsiteX1756" fmla="*/ 1379675 w 2287661"/>
              <a:gd name="connsiteY1756" fmla="*/ 2672719 h 2878261"/>
              <a:gd name="connsiteX1757" fmla="*/ 1378039 w 2287661"/>
              <a:gd name="connsiteY1757" fmla="*/ 2675162 h 2878261"/>
              <a:gd name="connsiteX1758" fmla="*/ 1376106 w 2287661"/>
              <a:gd name="connsiteY1758" fmla="*/ 2677605 h 2878261"/>
              <a:gd name="connsiteX1759" fmla="*/ 1374917 w 2287661"/>
              <a:gd name="connsiteY1759" fmla="*/ 2678493 h 2878261"/>
              <a:gd name="connsiteX1760" fmla="*/ 1373578 w 2287661"/>
              <a:gd name="connsiteY1760" fmla="*/ 2679493 h 2878261"/>
              <a:gd name="connsiteX1761" fmla="*/ 1371348 w 2287661"/>
              <a:gd name="connsiteY1761" fmla="*/ 2681492 h 2878261"/>
              <a:gd name="connsiteX1762" fmla="*/ 1369117 w 2287661"/>
              <a:gd name="connsiteY1762" fmla="*/ 2683934 h 2878261"/>
              <a:gd name="connsiteX1763" fmla="*/ 1367184 w 2287661"/>
              <a:gd name="connsiteY1763" fmla="*/ 2686267 h 2878261"/>
              <a:gd name="connsiteX1764" fmla="*/ 1365251 w 2287661"/>
              <a:gd name="connsiteY1764" fmla="*/ 2688820 h 2878261"/>
              <a:gd name="connsiteX1765" fmla="*/ 1363615 w 2287661"/>
              <a:gd name="connsiteY1765" fmla="*/ 2691486 h 2878261"/>
              <a:gd name="connsiteX1766" fmla="*/ 1360046 w 2287661"/>
              <a:gd name="connsiteY1766" fmla="*/ 2696816 h 2878261"/>
              <a:gd name="connsiteX1767" fmla="*/ 1358113 w 2287661"/>
              <a:gd name="connsiteY1767" fmla="*/ 2699481 h 2878261"/>
              <a:gd name="connsiteX1768" fmla="*/ 1356329 w 2287661"/>
              <a:gd name="connsiteY1768" fmla="*/ 2701924 h 2878261"/>
              <a:gd name="connsiteX1769" fmla="*/ 1354098 w 2287661"/>
              <a:gd name="connsiteY1769" fmla="*/ 2704256 h 2878261"/>
              <a:gd name="connsiteX1770" fmla="*/ 1351867 w 2287661"/>
              <a:gd name="connsiteY1770" fmla="*/ 2706587 h 2878261"/>
              <a:gd name="connsiteX1771" fmla="*/ 1349488 w 2287661"/>
              <a:gd name="connsiteY1771" fmla="*/ 2708475 h 2878261"/>
              <a:gd name="connsiteX1772" fmla="*/ 1348299 w 2287661"/>
              <a:gd name="connsiteY1772" fmla="*/ 2709475 h 2878261"/>
              <a:gd name="connsiteX1773" fmla="*/ 1346960 w 2287661"/>
              <a:gd name="connsiteY1773" fmla="*/ 2710252 h 2878261"/>
              <a:gd name="connsiteX1774" fmla="*/ 1345473 w 2287661"/>
              <a:gd name="connsiteY1774" fmla="*/ 2711029 h 2878261"/>
              <a:gd name="connsiteX1775" fmla="*/ 1343838 w 2287661"/>
              <a:gd name="connsiteY1775" fmla="*/ 2711807 h 2878261"/>
              <a:gd name="connsiteX1776" fmla="*/ 1342351 w 2287661"/>
              <a:gd name="connsiteY1776" fmla="*/ 2712251 h 2878261"/>
              <a:gd name="connsiteX1777" fmla="*/ 1340714 w 2287661"/>
              <a:gd name="connsiteY1777" fmla="*/ 2712917 h 2878261"/>
              <a:gd name="connsiteX1778" fmla="*/ 1339376 w 2287661"/>
              <a:gd name="connsiteY1778" fmla="*/ 2716360 h 2878261"/>
              <a:gd name="connsiteX1779" fmla="*/ 1337741 w 2287661"/>
              <a:gd name="connsiteY1779" fmla="*/ 2719580 h 2878261"/>
              <a:gd name="connsiteX1780" fmla="*/ 1336105 w 2287661"/>
              <a:gd name="connsiteY1780" fmla="*/ 2722356 h 2878261"/>
              <a:gd name="connsiteX1781" fmla="*/ 1334023 w 2287661"/>
              <a:gd name="connsiteY1781" fmla="*/ 2725021 h 2878261"/>
              <a:gd name="connsiteX1782" fmla="*/ 1332090 w 2287661"/>
              <a:gd name="connsiteY1782" fmla="*/ 2727353 h 2878261"/>
              <a:gd name="connsiteX1783" fmla="*/ 1329859 w 2287661"/>
              <a:gd name="connsiteY1783" fmla="*/ 2729463 h 2878261"/>
              <a:gd name="connsiteX1784" fmla="*/ 1327480 w 2287661"/>
              <a:gd name="connsiteY1784" fmla="*/ 2731350 h 2878261"/>
              <a:gd name="connsiteX1785" fmla="*/ 1324952 w 2287661"/>
              <a:gd name="connsiteY1785" fmla="*/ 2733016 h 2878261"/>
              <a:gd name="connsiteX1786" fmla="*/ 1322275 w 2287661"/>
              <a:gd name="connsiteY1786" fmla="*/ 2734460 h 2878261"/>
              <a:gd name="connsiteX1787" fmla="*/ 1319450 w 2287661"/>
              <a:gd name="connsiteY1787" fmla="*/ 2735681 h 2878261"/>
              <a:gd name="connsiteX1788" fmla="*/ 1316476 w 2287661"/>
              <a:gd name="connsiteY1788" fmla="*/ 2736680 h 2878261"/>
              <a:gd name="connsiteX1789" fmla="*/ 1313353 w 2287661"/>
              <a:gd name="connsiteY1789" fmla="*/ 2737680 h 2878261"/>
              <a:gd name="connsiteX1790" fmla="*/ 1310231 w 2287661"/>
              <a:gd name="connsiteY1790" fmla="*/ 2738457 h 2878261"/>
              <a:gd name="connsiteX1791" fmla="*/ 1306959 w 2287661"/>
              <a:gd name="connsiteY1791" fmla="*/ 2739235 h 2878261"/>
              <a:gd name="connsiteX1792" fmla="*/ 1303539 w 2287661"/>
              <a:gd name="connsiteY1792" fmla="*/ 2739901 h 2878261"/>
              <a:gd name="connsiteX1793" fmla="*/ 1300118 w 2287661"/>
              <a:gd name="connsiteY1793" fmla="*/ 2740345 h 2878261"/>
              <a:gd name="connsiteX1794" fmla="*/ 1294170 w 2287661"/>
              <a:gd name="connsiteY1794" fmla="*/ 2741011 h 2878261"/>
              <a:gd name="connsiteX1795" fmla="*/ 1288223 w 2287661"/>
              <a:gd name="connsiteY1795" fmla="*/ 2741344 h 2878261"/>
              <a:gd name="connsiteX1796" fmla="*/ 1282423 w 2287661"/>
              <a:gd name="connsiteY1796" fmla="*/ 2741678 h 2878261"/>
              <a:gd name="connsiteX1797" fmla="*/ 1276474 w 2287661"/>
              <a:gd name="connsiteY1797" fmla="*/ 2741678 h 2878261"/>
              <a:gd name="connsiteX1798" fmla="*/ 1270675 w 2287661"/>
              <a:gd name="connsiteY1798" fmla="*/ 2741566 h 2878261"/>
              <a:gd name="connsiteX1799" fmla="*/ 1264727 w 2287661"/>
              <a:gd name="connsiteY1799" fmla="*/ 2741233 h 2878261"/>
              <a:gd name="connsiteX1800" fmla="*/ 1258928 w 2287661"/>
              <a:gd name="connsiteY1800" fmla="*/ 2740789 h 2878261"/>
              <a:gd name="connsiteX1801" fmla="*/ 1252979 w 2287661"/>
              <a:gd name="connsiteY1801" fmla="*/ 2740234 h 2878261"/>
              <a:gd name="connsiteX1802" fmla="*/ 1241381 w 2287661"/>
              <a:gd name="connsiteY1802" fmla="*/ 2739013 h 2878261"/>
              <a:gd name="connsiteX1803" fmla="*/ 1229781 w 2287661"/>
              <a:gd name="connsiteY1803" fmla="*/ 2737569 h 2878261"/>
              <a:gd name="connsiteX1804" fmla="*/ 1218034 w 2287661"/>
              <a:gd name="connsiteY1804" fmla="*/ 2736125 h 2878261"/>
              <a:gd name="connsiteX1805" fmla="*/ 1212383 w 2287661"/>
              <a:gd name="connsiteY1805" fmla="*/ 2735459 h 2878261"/>
              <a:gd name="connsiteX1806" fmla="*/ 1206435 w 2287661"/>
              <a:gd name="connsiteY1806" fmla="*/ 2734904 h 2878261"/>
              <a:gd name="connsiteX1807" fmla="*/ 1203164 w 2287661"/>
              <a:gd name="connsiteY1807" fmla="*/ 2734460 h 2878261"/>
              <a:gd name="connsiteX1808" fmla="*/ 1200189 w 2287661"/>
              <a:gd name="connsiteY1808" fmla="*/ 2733793 h 2878261"/>
              <a:gd name="connsiteX1809" fmla="*/ 1197364 w 2287661"/>
              <a:gd name="connsiteY1809" fmla="*/ 2732905 h 2878261"/>
              <a:gd name="connsiteX1810" fmla="*/ 1194688 w 2287661"/>
              <a:gd name="connsiteY1810" fmla="*/ 2731905 h 2878261"/>
              <a:gd name="connsiteX1811" fmla="*/ 1192308 w 2287661"/>
              <a:gd name="connsiteY1811" fmla="*/ 2730573 h 2878261"/>
              <a:gd name="connsiteX1812" fmla="*/ 1189929 w 2287661"/>
              <a:gd name="connsiteY1812" fmla="*/ 2729130 h 2878261"/>
              <a:gd name="connsiteX1813" fmla="*/ 1187847 w 2287661"/>
              <a:gd name="connsiteY1813" fmla="*/ 2727353 h 2878261"/>
              <a:gd name="connsiteX1814" fmla="*/ 1186063 w 2287661"/>
              <a:gd name="connsiteY1814" fmla="*/ 2725576 h 2878261"/>
              <a:gd name="connsiteX1815" fmla="*/ 1184129 w 2287661"/>
              <a:gd name="connsiteY1815" fmla="*/ 2723577 h 2878261"/>
              <a:gd name="connsiteX1816" fmla="*/ 1182642 w 2287661"/>
              <a:gd name="connsiteY1816" fmla="*/ 2721245 h 2878261"/>
              <a:gd name="connsiteX1817" fmla="*/ 1181156 w 2287661"/>
              <a:gd name="connsiteY1817" fmla="*/ 2719025 h 2878261"/>
              <a:gd name="connsiteX1818" fmla="*/ 1179966 w 2287661"/>
              <a:gd name="connsiteY1818" fmla="*/ 2716470 h 2878261"/>
              <a:gd name="connsiteX1819" fmla="*/ 1178776 w 2287661"/>
              <a:gd name="connsiteY1819" fmla="*/ 2713917 h 2878261"/>
              <a:gd name="connsiteX1820" fmla="*/ 1177884 w 2287661"/>
              <a:gd name="connsiteY1820" fmla="*/ 2711140 h 2878261"/>
              <a:gd name="connsiteX1821" fmla="*/ 1176992 w 2287661"/>
              <a:gd name="connsiteY1821" fmla="*/ 2708364 h 2878261"/>
              <a:gd name="connsiteX1822" fmla="*/ 1176397 w 2287661"/>
              <a:gd name="connsiteY1822" fmla="*/ 2705477 h 2878261"/>
              <a:gd name="connsiteX1823" fmla="*/ 1174166 w 2287661"/>
              <a:gd name="connsiteY1823" fmla="*/ 2695261 h 2878261"/>
              <a:gd name="connsiteX1824" fmla="*/ 1171936 w 2287661"/>
              <a:gd name="connsiteY1824" fmla="*/ 2685267 h 2878261"/>
              <a:gd name="connsiteX1825" fmla="*/ 1167326 w 2287661"/>
              <a:gd name="connsiteY1825" fmla="*/ 2665168 h 2878261"/>
              <a:gd name="connsiteX1826" fmla="*/ 1162865 w 2287661"/>
              <a:gd name="connsiteY1826" fmla="*/ 2645180 h 2878261"/>
              <a:gd name="connsiteX1827" fmla="*/ 1160634 w 2287661"/>
              <a:gd name="connsiteY1827" fmla="*/ 2635075 h 2878261"/>
              <a:gd name="connsiteX1828" fmla="*/ 1158553 w 2287661"/>
              <a:gd name="connsiteY1828" fmla="*/ 2625081 h 2878261"/>
              <a:gd name="connsiteX1829" fmla="*/ 1156768 w 2287661"/>
              <a:gd name="connsiteY1829" fmla="*/ 2614865 h 2878261"/>
              <a:gd name="connsiteX1830" fmla="*/ 1154984 w 2287661"/>
              <a:gd name="connsiteY1830" fmla="*/ 2604760 h 2878261"/>
              <a:gd name="connsiteX1831" fmla="*/ 1153645 w 2287661"/>
              <a:gd name="connsiteY1831" fmla="*/ 2594544 h 2878261"/>
              <a:gd name="connsiteX1832" fmla="*/ 1152456 w 2287661"/>
              <a:gd name="connsiteY1832" fmla="*/ 2584328 h 2878261"/>
              <a:gd name="connsiteX1833" fmla="*/ 1151861 w 2287661"/>
              <a:gd name="connsiteY1833" fmla="*/ 2574112 h 2878261"/>
              <a:gd name="connsiteX1834" fmla="*/ 1151415 w 2287661"/>
              <a:gd name="connsiteY1834" fmla="*/ 2568893 h 2878261"/>
              <a:gd name="connsiteX1835" fmla="*/ 1151415 w 2287661"/>
              <a:gd name="connsiteY1835" fmla="*/ 2563785 h 2878261"/>
              <a:gd name="connsiteX1836" fmla="*/ 1151266 w 2287661"/>
              <a:gd name="connsiteY1836" fmla="*/ 2558566 h 2878261"/>
              <a:gd name="connsiteX1837" fmla="*/ 1151415 w 2287661"/>
              <a:gd name="connsiteY1837" fmla="*/ 2553347 h 2878261"/>
              <a:gd name="connsiteX1838" fmla="*/ 1151564 w 2287661"/>
              <a:gd name="connsiteY1838" fmla="*/ 2548017 h 2878261"/>
              <a:gd name="connsiteX1839" fmla="*/ 1152009 w 2287661"/>
              <a:gd name="connsiteY1839" fmla="*/ 2542798 h 2878261"/>
              <a:gd name="connsiteX1840" fmla="*/ 1145318 w 2287661"/>
              <a:gd name="connsiteY1840" fmla="*/ 2528584 h 2878261"/>
              <a:gd name="connsiteX1841" fmla="*/ 1131488 w 2287661"/>
              <a:gd name="connsiteY1841" fmla="*/ 2521588 h 2878261"/>
              <a:gd name="connsiteX1842" fmla="*/ 1116469 w 2287661"/>
              <a:gd name="connsiteY1842" fmla="*/ 2613866 h 2878261"/>
              <a:gd name="connsiteX1843" fmla="*/ 1116916 w 2287661"/>
              <a:gd name="connsiteY1843" fmla="*/ 2617086 h 2878261"/>
              <a:gd name="connsiteX1844" fmla="*/ 1117064 w 2287661"/>
              <a:gd name="connsiteY1844" fmla="*/ 2620195 h 2878261"/>
              <a:gd name="connsiteX1845" fmla="*/ 1117064 w 2287661"/>
              <a:gd name="connsiteY1845" fmla="*/ 2623415 h 2878261"/>
              <a:gd name="connsiteX1846" fmla="*/ 1117064 w 2287661"/>
              <a:gd name="connsiteY1846" fmla="*/ 2626525 h 2878261"/>
              <a:gd name="connsiteX1847" fmla="*/ 1116767 w 2287661"/>
              <a:gd name="connsiteY1847" fmla="*/ 2629634 h 2878261"/>
              <a:gd name="connsiteX1848" fmla="*/ 1116320 w 2287661"/>
              <a:gd name="connsiteY1848" fmla="*/ 2632743 h 2878261"/>
              <a:gd name="connsiteX1849" fmla="*/ 1115577 w 2287661"/>
              <a:gd name="connsiteY1849" fmla="*/ 2638851 h 2878261"/>
              <a:gd name="connsiteX1850" fmla="*/ 1114090 w 2287661"/>
              <a:gd name="connsiteY1850" fmla="*/ 2645069 h 2878261"/>
              <a:gd name="connsiteX1851" fmla="*/ 1112603 w 2287661"/>
              <a:gd name="connsiteY1851" fmla="*/ 2651066 h 2878261"/>
              <a:gd name="connsiteX1852" fmla="*/ 1109480 w 2287661"/>
              <a:gd name="connsiteY1852" fmla="*/ 2663280 h 2878261"/>
              <a:gd name="connsiteX1853" fmla="*/ 1109480 w 2287661"/>
              <a:gd name="connsiteY1853" fmla="*/ 2667389 h 2878261"/>
              <a:gd name="connsiteX1854" fmla="*/ 1108885 w 2287661"/>
              <a:gd name="connsiteY1854" fmla="*/ 2671498 h 2878261"/>
              <a:gd name="connsiteX1855" fmla="*/ 1108291 w 2287661"/>
              <a:gd name="connsiteY1855" fmla="*/ 2675384 h 2878261"/>
              <a:gd name="connsiteX1856" fmla="*/ 1107398 w 2287661"/>
              <a:gd name="connsiteY1856" fmla="*/ 2679382 h 2878261"/>
              <a:gd name="connsiteX1857" fmla="*/ 1106209 w 2287661"/>
              <a:gd name="connsiteY1857" fmla="*/ 2683157 h 2878261"/>
              <a:gd name="connsiteX1858" fmla="*/ 1104870 w 2287661"/>
              <a:gd name="connsiteY1858" fmla="*/ 2686933 h 2878261"/>
              <a:gd name="connsiteX1859" fmla="*/ 1103235 w 2287661"/>
              <a:gd name="connsiteY1859" fmla="*/ 2690708 h 2878261"/>
              <a:gd name="connsiteX1860" fmla="*/ 1101599 w 2287661"/>
              <a:gd name="connsiteY1860" fmla="*/ 2694373 h 2878261"/>
              <a:gd name="connsiteX1861" fmla="*/ 1098179 w 2287661"/>
              <a:gd name="connsiteY1861" fmla="*/ 2702035 h 2878261"/>
              <a:gd name="connsiteX1862" fmla="*/ 1096692 w 2287661"/>
              <a:gd name="connsiteY1862" fmla="*/ 2705699 h 2878261"/>
              <a:gd name="connsiteX1863" fmla="*/ 1095204 w 2287661"/>
              <a:gd name="connsiteY1863" fmla="*/ 2709586 h 2878261"/>
              <a:gd name="connsiteX1864" fmla="*/ 1093569 w 2287661"/>
              <a:gd name="connsiteY1864" fmla="*/ 2713361 h 2878261"/>
              <a:gd name="connsiteX1865" fmla="*/ 1092528 w 2287661"/>
              <a:gd name="connsiteY1865" fmla="*/ 2717359 h 2878261"/>
              <a:gd name="connsiteX1866" fmla="*/ 1091487 w 2287661"/>
              <a:gd name="connsiteY1866" fmla="*/ 2721356 h 2878261"/>
              <a:gd name="connsiteX1867" fmla="*/ 1090744 w 2287661"/>
              <a:gd name="connsiteY1867" fmla="*/ 2725576 h 2878261"/>
              <a:gd name="connsiteX1868" fmla="*/ 1090446 w 2287661"/>
              <a:gd name="connsiteY1868" fmla="*/ 2726465 h 2878261"/>
              <a:gd name="connsiteX1869" fmla="*/ 1090149 w 2287661"/>
              <a:gd name="connsiteY1869" fmla="*/ 2727242 h 2878261"/>
              <a:gd name="connsiteX1870" fmla="*/ 1089554 w 2287661"/>
              <a:gd name="connsiteY1870" fmla="*/ 2728241 h 2878261"/>
              <a:gd name="connsiteX1871" fmla="*/ 1088959 w 2287661"/>
              <a:gd name="connsiteY1871" fmla="*/ 2729130 h 2878261"/>
              <a:gd name="connsiteX1872" fmla="*/ 1087175 w 2287661"/>
              <a:gd name="connsiteY1872" fmla="*/ 2731128 h 2878261"/>
              <a:gd name="connsiteX1873" fmla="*/ 1084944 w 2287661"/>
              <a:gd name="connsiteY1873" fmla="*/ 2733238 h 2878261"/>
              <a:gd name="connsiteX1874" fmla="*/ 1082268 w 2287661"/>
              <a:gd name="connsiteY1874" fmla="*/ 2735459 h 2878261"/>
              <a:gd name="connsiteX1875" fmla="*/ 1079442 w 2287661"/>
              <a:gd name="connsiteY1875" fmla="*/ 2737569 h 2878261"/>
              <a:gd name="connsiteX1876" fmla="*/ 1076022 w 2287661"/>
              <a:gd name="connsiteY1876" fmla="*/ 2739790 h 2878261"/>
              <a:gd name="connsiteX1877" fmla="*/ 1072602 w 2287661"/>
              <a:gd name="connsiteY1877" fmla="*/ 2741900 h 2878261"/>
              <a:gd name="connsiteX1878" fmla="*/ 1068884 w 2287661"/>
              <a:gd name="connsiteY1878" fmla="*/ 2744009 h 2878261"/>
              <a:gd name="connsiteX1879" fmla="*/ 1065167 w 2287661"/>
              <a:gd name="connsiteY1879" fmla="*/ 2746119 h 2878261"/>
              <a:gd name="connsiteX1880" fmla="*/ 1061449 w 2287661"/>
              <a:gd name="connsiteY1880" fmla="*/ 2747896 h 2878261"/>
              <a:gd name="connsiteX1881" fmla="*/ 1057731 w 2287661"/>
              <a:gd name="connsiteY1881" fmla="*/ 2749451 h 2878261"/>
              <a:gd name="connsiteX1882" fmla="*/ 1054162 w 2287661"/>
              <a:gd name="connsiteY1882" fmla="*/ 2751005 h 2878261"/>
              <a:gd name="connsiteX1883" fmla="*/ 1050742 w 2287661"/>
              <a:gd name="connsiteY1883" fmla="*/ 2752227 h 2878261"/>
              <a:gd name="connsiteX1884" fmla="*/ 1047619 w 2287661"/>
              <a:gd name="connsiteY1884" fmla="*/ 2753115 h 2878261"/>
              <a:gd name="connsiteX1885" fmla="*/ 1044794 w 2287661"/>
              <a:gd name="connsiteY1885" fmla="*/ 2753892 h 2878261"/>
              <a:gd name="connsiteX1886" fmla="*/ 1040333 w 2287661"/>
              <a:gd name="connsiteY1886" fmla="*/ 2754781 h 2878261"/>
              <a:gd name="connsiteX1887" fmla="*/ 1035872 w 2287661"/>
              <a:gd name="connsiteY1887" fmla="*/ 2755780 h 2878261"/>
              <a:gd name="connsiteX1888" fmla="*/ 1026504 w 2287661"/>
              <a:gd name="connsiteY1888" fmla="*/ 2758223 h 2878261"/>
              <a:gd name="connsiteX1889" fmla="*/ 1021745 w 2287661"/>
              <a:gd name="connsiteY1889" fmla="*/ 2759333 h 2878261"/>
              <a:gd name="connsiteX1890" fmla="*/ 1016987 w 2287661"/>
              <a:gd name="connsiteY1890" fmla="*/ 2760333 h 2878261"/>
              <a:gd name="connsiteX1891" fmla="*/ 1012228 w 2287661"/>
              <a:gd name="connsiteY1891" fmla="*/ 2761443 h 2878261"/>
              <a:gd name="connsiteX1892" fmla="*/ 1007321 w 2287661"/>
              <a:gd name="connsiteY1892" fmla="*/ 2762332 h 2878261"/>
              <a:gd name="connsiteX1893" fmla="*/ 1002562 w 2287661"/>
              <a:gd name="connsiteY1893" fmla="*/ 2762887 h 2878261"/>
              <a:gd name="connsiteX1894" fmla="*/ 997655 w 2287661"/>
              <a:gd name="connsiteY1894" fmla="*/ 2763331 h 2878261"/>
              <a:gd name="connsiteX1895" fmla="*/ 995275 w 2287661"/>
              <a:gd name="connsiteY1895" fmla="*/ 2763442 h 2878261"/>
              <a:gd name="connsiteX1896" fmla="*/ 992748 w 2287661"/>
              <a:gd name="connsiteY1896" fmla="*/ 2763442 h 2878261"/>
              <a:gd name="connsiteX1897" fmla="*/ 990368 w 2287661"/>
              <a:gd name="connsiteY1897" fmla="*/ 2763442 h 2878261"/>
              <a:gd name="connsiteX1898" fmla="*/ 987989 w 2287661"/>
              <a:gd name="connsiteY1898" fmla="*/ 2763220 h 2878261"/>
              <a:gd name="connsiteX1899" fmla="*/ 985461 w 2287661"/>
              <a:gd name="connsiteY1899" fmla="*/ 2762887 h 2878261"/>
              <a:gd name="connsiteX1900" fmla="*/ 983082 w 2287661"/>
              <a:gd name="connsiteY1900" fmla="*/ 2762554 h 2878261"/>
              <a:gd name="connsiteX1901" fmla="*/ 980554 w 2287661"/>
              <a:gd name="connsiteY1901" fmla="*/ 2762110 h 2878261"/>
              <a:gd name="connsiteX1902" fmla="*/ 978175 w 2287661"/>
              <a:gd name="connsiteY1902" fmla="*/ 2761554 h 2878261"/>
              <a:gd name="connsiteX1903" fmla="*/ 975795 w 2287661"/>
              <a:gd name="connsiteY1903" fmla="*/ 2760777 h 2878261"/>
              <a:gd name="connsiteX1904" fmla="*/ 973267 w 2287661"/>
              <a:gd name="connsiteY1904" fmla="*/ 2760000 h 2878261"/>
              <a:gd name="connsiteX1905" fmla="*/ 970888 w 2287661"/>
              <a:gd name="connsiteY1905" fmla="*/ 2759000 h 2878261"/>
              <a:gd name="connsiteX1906" fmla="*/ 968509 w 2287661"/>
              <a:gd name="connsiteY1906" fmla="*/ 2757890 h 2878261"/>
              <a:gd name="connsiteX1907" fmla="*/ 969847 w 2287661"/>
              <a:gd name="connsiteY1907" fmla="*/ 2754226 h 2878261"/>
              <a:gd name="connsiteX1908" fmla="*/ 969252 w 2287661"/>
              <a:gd name="connsiteY1908" fmla="*/ 2753892 h 2878261"/>
              <a:gd name="connsiteX1909" fmla="*/ 968658 w 2287661"/>
              <a:gd name="connsiteY1909" fmla="*/ 2756002 h 2878261"/>
              <a:gd name="connsiteX1910" fmla="*/ 968509 w 2287661"/>
              <a:gd name="connsiteY1910" fmla="*/ 2757890 h 2878261"/>
              <a:gd name="connsiteX1911" fmla="*/ 967170 w 2287661"/>
              <a:gd name="connsiteY1911" fmla="*/ 2756891 h 2878261"/>
              <a:gd name="connsiteX1912" fmla="*/ 965683 w 2287661"/>
              <a:gd name="connsiteY1912" fmla="*/ 2756002 h 2878261"/>
              <a:gd name="connsiteX1913" fmla="*/ 964197 w 2287661"/>
              <a:gd name="connsiteY1913" fmla="*/ 2755225 h 2878261"/>
              <a:gd name="connsiteX1914" fmla="*/ 962710 w 2287661"/>
              <a:gd name="connsiteY1914" fmla="*/ 2754558 h 2878261"/>
              <a:gd name="connsiteX1915" fmla="*/ 961222 w 2287661"/>
              <a:gd name="connsiteY1915" fmla="*/ 2754003 h 2878261"/>
              <a:gd name="connsiteX1916" fmla="*/ 959735 w 2287661"/>
              <a:gd name="connsiteY1916" fmla="*/ 2753670 h 2878261"/>
              <a:gd name="connsiteX1917" fmla="*/ 958100 w 2287661"/>
              <a:gd name="connsiteY1917" fmla="*/ 2753448 h 2878261"/>
              <a:gd name="connsiteX1918" fmla="*/ 956613 w 2287661"/>
              <a:gd name="connsiteY1918" fmla="*/ 2753337 h 2878261"/>
              <a:gd name="connsiteX1919" fmla="*/ 955126 w 2287661"/>
              <a:gd name="connsiteY1919" fmla="*/ 2753115 h 2878261"/>
              <a:gd name="connsiteX1920" fmla="*/ 953638 w 2287661"/>
              <a:gd name="connsiteY1920" fmla="*/ 2753115 h 2878261"/>
              <a:gd name="connsiteX1921" fmla="*/ 950367 w 2287661"/>
              <a:gd name="connsiteY1921" fmla="*/ 2753337 h 2878261"/>
              <a:gd name="connsiteX1922" fmla="*/ 947095 w 2287661"/>
              <a:gd name="connsiteY1922" fmla="*/ 2753670 h 2878261"/>
              <a:gd name="connsiteX1923" fmla="*/ 943973 w 2287661"/>
              <a:gd name="connsiteY1923" fmla="*/ 2754003 h 2878261"/>
              <a:gd name="connsiteX1924" fmla="*/ 940701 w 2287661"/>
              <a:gd name="connsiteY1924" fmla="*/ 2754448 h 2878261"/>
              <a:gd name="connsiteX1925" fmla="*/ 937430 w 2287661"/>
              <a:gd name="connsiteY1925" fmla="*/ 2754670 h 2878261"/>
              <a:gd name="connsiteX1926" fmla="*/ 934307 w 2287661"/>
              <a:gd name="connsiteY1926" fmla="*/ 2754781 h 2878261"/>
              <a:gd name="connsiteX1927" fmla="*/ 932671 w 2287661"/>
              <a:gd name="connsiteY1927" fmla="*/ 2754670 h 2878261"/>
              <a:gd name="connsiteX1928" fmla="*/ 931184 w 2287661"/>
              <a:gd name="connsiteY1928" fmla="*/ 2754558 h 2878261"/>
              <a:gd name="connsiteX1929" fmla="*/ 929698 w 2287661"/>
              <a:gd name="connsiteY1929" fmla="*/ 2754448 h 2878261"/>
              <a:gd name="connsiteX1930" fmla="*/ 928210 w 2287661"/>
              <a:gd name="connsiteY1930" fmla="*/ 2754003 h 2878261"/>
              <a:gd name="connsiteX1931" fmla="*/ 926574 w 2287661"/>
              <a:gd name="connsiteY1931" fmla="*/ 2753559 h 2878261"/>
              <a:gd name="connsiteX1932" fmla="*/ 925087 w 2287661"/>
              <a:gd name="connsiteY1932" fmla="*/ 2753004 h 2878261"/>
              <a:gd name="connsiteX1933" fmla="*/ 923749 w 2287661"/>
              <a:gd name="connsiteY1933" fmla="*/ 2752227 h 2878261"/>
              <a:gd name="connsiteX1934" fmla="*/ 922262 w 2287661"/>
              <a:gd name="connsiteY1934" fmla="*/ 2751561 h 2878261"/>
              <a:gd name="connsiteX1935" fmla="*/ 920924 w 2287661"/>
              <a:gd name="connsiteY1935" fmla="*/ 2750450 h 2878261"/>
              <a:gd name="connsiteX1936" fmla="*/ 919437 w 2287661"/>
              <a:gd name="connsiteY1936" fmla="*/ 2749228 h 2878261"/>
              <a:gd name="connsiteX1937" fmla="*/ 917206 w 2287661"/>
              <a:gd name="connsiteY1937" fmla="*/ 2747008 h 2878261"/>
              <a:gd name="connsiteX1938" fmla="*/ 914827 w 2287661"/>
              <a:gd name="connsiteY1938" fmla="*/ 2744565 h 2878261"/>
              <a:gd name="connsiteX1939" fmla="*/ 912745 w 2287661"/>
              <a:gd name="connsiteY1939" fmla="*/ 2742010 h 2878261"/>
              <a:gd name="connsiteX1940" fmla="*/ 910961 w 2287661"/>
              <a:gd name="connsiteY1940" fmla="*/ 2739457 h 2878261"/>
              <a:gd name="connsiteX1941" fmla="*/ 909325 w 2287661"/>
              <a:gd name="connsiteY1941" fmla="*/ 2736792 h 2878261"/>
              <a:gd name="connsiteX1942" fmla="*/ 907837 w 2287661"/>
              <a:gd name="connsiteY1942" fmla="*/ 2734126 h 2878261"/>
              <a:gd name="connsiteX1943" fmla="*/ 906499 w 2287661"/>
              <a:gd name="connsiteY1943" fmla="*/ 2731461 h 2878261"/>
              <a:gd name="connsiteX1944" fmla="*/ 905310 w 2287661"/>
              <a:gd name="connsiteY1944" fmla="*/ 2728685 h 2878261"/>
              <a:gd name="connsiteX1945" fmla="*/ 904269 w 2287661"/>
              <a:gd name="connsiteY1945" fmla="*/ 2725909 h 2878261"/>
              <a:gd name="connsiteX1946" fmla="*/ 903377 w 2287661"/>
              <a:gd name="connsiteY1946" fmla="*/ 2723133 h 2878261"/>
              <a:gd name="connsiteX1947" fmla="*/ 902484 w 2287661"/>
              <a:gd name="connsiteY1947" fmla="*/ 2720246 h 2878261"/>
              <a:gd name="connsiteX1948" fmla="*/ 901890 w 2287661"/>
              <a:gd name="connsiteY1948" fmla="*/ 2717470 h 2878261"/>
              <a:gd name="connsiteX1949" fmla="*/ 900700 w 2287661"/>
              <a:gd name="connsiteY1949" fmla="*/ 2711473 h 2878261"/>
              <a:gd name="connsiteX1950" fmla="*/ 899957 w 2287661"/>
              <a:gd name="connsiteY1950" fmla="*/ 2705588 h 2878261"/>
              <a:gd name="connsiteX1951" fmla="*/ 899361 w 2287661"/>
              <a:gd name="connsiteY1951" fmla="*/ 2699592 h 2878261"/>
              <a:gd name="connsiteX1952" fmla="*/ 898767 w 2287661"/>
              <a:gd name="connsiteY1952" fmla="*/ 2693485 h 2878261"/>
              <a:gd name="connsiteX1953" fmla="*/ 898023 w 2287661"/>
              <a:gd name="connsiteY1953" fmla="*/ 2681381 h 2878261"/>
              <a:gd name="connsiteX1954" fmla="*/ 897280 w 2287661"/>
              <a:gd name="connsiteY1954" fmla="*/ 2675384 h 2878261"/>
              <a:gd name="connsiteX1955" fmla="*/ 896388 w 2287661"/>
              <a:gd name="connsiteY1955" fmla="*/ 2669499 h 2878261"/>
              <a:gd name="connsiteX1956" fmla="*/ 895198 w 2287661"/>
              <a:gd name="connsiteY1956" fmla="*/ 2663614 h 2878261"/>
              <a:gd name="connsiteX1957" fmla="*/ 894603 w 2287661"/>
              <a:gd name="connsiteY1957" fmla="*/ 2660726 h 2878261"/>
              <a:gd name="connsiteX1958" fmla="*/ 893711 w 2287661"/>
              <a:gd name="connsiteY1958" fmla="*/ 2657950 h 2878261"/>
              <a:gd name="connsiteX1959" fmla="*/ 892373 w 2287661"/>
              <a:gd name="connsiteY1959" fmla="*/ 2653175 h 2878261"/>
              <a:gd name="connsiteX1960" fmla="*/ 891183 w 2287661"/>
              <a:gd name="connsiteY1960" fmla="*/ 2648401 h 2878261"/>
              <a:gd name="connsiteX1961" fmla="*/ 890142 w 2287661"/>
              <a:gd name="connsiteY1961" fmla="*/ 2643515 h 2878261"/>
              <a:gd name="connsiteX1962" fmla="*/ 889101 w 2287661"/>
              <a:gd name="connsiteY1962" fmla="*/ 2638740 h 2878261"/>
              <a:gd name="connsiteX1963" fmla="*/ 888506 w 2287661"/>
              <a:gd name="connsiteY1963" fmla="*/ 2633743 h 2878261"/>
              <a:gd name="connsiteX1964" fmla="*/ 887911 w 2287661"/>
              <a:gd name="connsiteY1964" fmla="*/ 2628745 h 2878261"/>
              <a:gd name="connsiteX1965" fmla="*/ 887019 w 2287661"/>
              <a:gd name="connsiteY1965" fmla="*/ 2618752 h 2878261"/>
              <a:gd name="connsiteX1966" fmla="*/ 886276 w 2287661"/>
              <a:gd name="connsiteY1966" fmla="*/ 2608647 h 2878261"/>
              <a:gd name="connsiteX1967" fmla="*/ 885532 w 2287661"/>
              <a:gd name="connsiteY1967" fmla="*/ 2598542 h 2878261"/>
              <a:gd name="connsiteX1968" fmla="*/ 884937 w 2287661"/>
              <a:gd name="connsiteY1968" fmla="*/ 2588437 h 2878261"/>
              <a:gd name="connsiteX1969" fmla="*/ 884045 w 2287661"/>
              <a:gd name="connsiteY1969" fmla="*/ 2578443 h 2878261"/>
              <a:gd name="connsiteX1970" fmla="*/ 883897 w 2287661"/>
              <a:gd name="connsiteY1970" fmla="*/ 2557455 h 2878261"/>
              <a:gd name="connsiteX1971" fmla="*/ 883897 w 2287661"/>
              <a:gd name="connsiteY1971" fmla="*/ 2536357 h 2878261"/>
              <a:gd name="connsiteX1972" fmla="*/ 881517 w 2287661"/>
              <a:gd name="connsiteY1972" fmla="*/ 2534469 h 2878261"/>
              <a:gd name="connsiteX1973" fmla="*/ 879733 w 2287661"/>
              <a:gd name="connsiteY1973" fmla="*/ 2532471 h 2878261"/>
              <a:gd name="connsiteX1974" fmla="*/ 878097 w 2287661"/>
              <a:gd name="connsiteY1974" fmla="*/ 2530472 h 2878261"/>
              <a:gd name="connsiteX1975" fmla="*/ 876907 w 2287661"/>
              <a:gd name="connsiteY1975" fmla="*/ 2528251 h 2878261"/>
              <a:gd name="connsiteX1976" fmla="*/ 876164 w 2287661"/>
              <a:gd name="connsiteY1976" fmla="*/ 2526141 h 2878261"/>
              <a:gd name="connsiteX1977" fmla="*/ 875569 w 2287661"/>
              <a:gd name="connsiteY1977" fmla="*/ 2524031 h 2878261"/>
              <a:gd name="connsiteX1978" fmla="*/ 875272 w 2287661"/>
              <a:gd name="connsiteY1978" fmla="*/ 2521699 h 2878261"/>
              <a:gd name="connsiteX1979" fmla="*/ 875123 w 2287661"/>
              <a:gd name="connsiteY1979" fmla="*/ 2519256 h 2878261"/>
              <a:gd name="connsiteX1980" fmla="*/ 875123 w 2287661"/>
              <a:gd name="connsiteY1980" fmla="*/ 2517036 h 2878261"/>
              <a:gd name="connsiteX1981" fmla="*/ 875272 w 2287661"/>
              <a:gd name="connsiteY1981" fmla="*/ 2514593 h 2878261"/>
              <a:gd name="connsiteX1982" fmla="*/ 875717 w 2287661"/>
              <a:gd name="connsiteY1982" fmla="*/ 2509818 h 2878261"/>
              <a:gd name="connsiteX1983" fmla="*/ 876313 w 2287661"/>
              <a:gd name="connsiteY1983" fmla="*/ 2505043 h 2878261"/>
              <a:gd name="connsiteX1984" fmla="*/ 876759 w 2287661"/>
              <a:gd name="connsiteY1984" fmla="*/ 2500268 h 2878261"/>
              <a:gd name="connsiteX1985" fmla="*/ 870513 w 2287661"/>
              <a:gd name="connsiteY1985" fmla="*/ 2471840 h 2878261"/>
              <a:gd name="connsiteX1986" fmla="*/ 869175 w 2287661"/>
              <a:gd name="connsiteY1986" fmla="*/ 2468731 h 2878261"/>
              <a:gd name="connsiteX1987" fmla="*/ 867837 w 2287661"/>
              <a:gd name="connsiteY1987" fmla="*/ 2465844 h 2878261"/>
              <a:gd name="connsiteX1988" fmla="*/ 866647 w 2287661"/>
              <a:gd name="connsiteY1988" fmla="*/ 2462846 h 2878261"/>
              <a:gd name="connsiteX1989" fmla="*/ 865606 w 2287661"/>
              <a:gd name="connsiteY1989" fmla="*/ 2459959 h 2878261"/>
              <a:gd name="connsiteX1990" fmla="*/ 864713 w 2287661"/>
              <a:gd name="connsiteY1990" fmla="*/ 2456849 h 2878261"/>
              <a:gd name="connsiteX1991" fmla="*/ 864119 w 2287661"/>
              <a:gd name="connsiteY1991" fmla="*/ 2453851 h 2878261"/>
              <a:gd name="connsiteX1992" fmla="*/ 863375 w 2287661"/>
              <a:gd name="connsiteY1992" fmla="*/ 2450964 h 2878261"/>
              <a:gd name="connsiteX1993" fmla="*/ 862929 w 2287661"/>
              <a:gd name="connsiteY1993" fmla="*/ 2447855 h 2878261"/>
              <a:gd name="connsiteX1994" fmla="*/ 862185 w 2287661"/>
              <a:gd name="connsiteY1994" fmla="*/ 2441637 h 2878261"/>
              <a:gd name="connsiteX1995" fmla="*/ 861888 w 2287661"/>
              <a:gd name="connsiteY1995" fmla="*/ 2435640 h 2878261"/>
              <a:gd name="connsiteX1996" fmla="*/ 861740 w 2287661"/>
              <a:gd name="connsiteY1996" fmla="*/ 2429533 h 2878261"/>
              <a:gd name="connsiteX1997" fmla="*/ 861740 w 2287661"/>
              <a:gd name="connsiteY1997" fmla="*/ 2423314 h 2878261"/>
              <a:gd name="connsiteX1998" fmla="*/ 862185 w 2287661"/>
              <a:gd name="connsiteY1998" fmla="*/ 2410877 h 2878261"/>
              <a:gd name="connsiteX1999" fmla="*/ 862483 w 2287661"/>
              <a:gd name="connsiteY1999" fmla="*/ 2398551 h 2878261"/>
              <a:gd name="connsiteX2000" fmla="*/ 862632 w 2287661"/>
              <a:gd name="connsiteY2000" fmla="*/ 2392444 h 2878261"/>
              <a:gd name="connsiteX2001" fmla="*/ 862483 w 2287661"/>
              <a:gd name="connsiteY2001" fmla="*/ 2386225 h 2878261"/>
              <a:gd name="connsiteX2002" fmla="*/ 862037 w 2287661"/>
              <a:gd name="connsiteY2002" fmla="*/ 2380118 h 2878261"/>
              <a:gd name="connsiteX2003" fmla="*/ 861293 w 2287661"/>
              <a:gd name="connsiteY2003" fmla="*/ 2374122 h 2878261"/>
              <a:gd name="connsiteX2004" fmla="*/ 865309 w 2287661"/>
              <a:gd name="connsiteY2004" fmla="*/ 2371679 h 2878261"/>
              <a:gd name="connsiteX2005" fmla="*/ 865011 w 2287661"/>
              <a:gd name="connsiteY2005" fmla="*/ 2370901 h 2878261"/>
              <a:gd name="connsiteX2006" fmla="*/ 861293 w 2287661"/>
              <a:gd name="connsiteY2006" fmla="*/ 2374122 h 2878261"/>
              <a:gd name="connsiteX2007" fmla="*/ 860550 w 2287661"/>
              <a:gd name="connsiteY2007" fmla="*/ 2373011 h 2878261"/>
              <a:gd name="connsiteX2008" fmla="*/ 859806 w 2287661"/>
              <a:gd name="connsiteY2008" fmla="*/ 2371901 h 2878261"/>
              <a:gd name="connsiteX2009" fmla="*/ 858765 w 2287661"/>
              <a:gd name="connsiteY2009" fmla="*/ 2369791 h 2878261"/>
              <a:gd name="connsiteX2010" fmla="*/ 858022 w 2287661"/>
              <a:gd name="connsiteY2010" fmla="*/ 2367459 h 2878261"/>
              <a:gd name="connsiteX2011" fmla="*/ 857427 w 2287661"/>
              <a:gd name="connsiteY2011" fmla="*/ 2365238 h 2878261"/>
              <a:gd name="connsiteX2012" fmla="*/ 857130 w 2287661"/>
              <a:gd name="connsiteY2012" fmla="*/ 2362795 h 2878261"/>
              <a:gd name="connsiteX2013" fmla="*/ 856981 w 2287661"/>
              <a:gd name="connsiteY2013" fmla="*/ 2360352 h 2878261"/>
              <a:gd name="connsiteX2014" fmla="*/ 856535 w 2287661"/>
              <a:gd name="connsiteY2014" fmla="*/ 2355466 h 2878261"/>
              <a:gd name="connsiteX2015" fmla="*/ 856237 w 2287661"/>
              <a:gd name="connsiteY2015" fmla="*/ 2350469 h 2878261"/>
              <a:gd name="connsiteX2016" fmla="*/ 855940 w 2287661"/>
              <a:gd name="connsiteY2016" fmla="*/ 2348137 h 2878261"/>
              <a:gd name="connsiteX2017" fmla="*/ 855345 w 2287661"/>
              <a:gd name="connsiteY2017" fmla="*/ 2345805 h 2878261"/>
              <a:gd name="connsiteX2018" fmla="*/ 854750 w 2287661"/>
              <a:gd name="connsiteY2018" fmla="*/ 2343584 h 2878261"/>
              <a:gd name="connsiteX2019" fmla="*/ 853561 w 2287661"/>
              <a:gd name="connsiteY2019" fmla="*/ 2341364 h 2878261"/>
              <a:gd name="connsiteX2020" fmla="*/ 852817 w 2287661"/>
              <a:gd name="connsiteY2020" fmla="*/ 2340253 h 2878261"/>
              <a:gd name="connsiteX2021" fmla="*/ 852222 w 2287661"/>
              <a:gd name="connsiteY2021" fmla="*/ 2339254 h 2878261"/>
              <a:gd name="connsiteX2022" fmla="*/ 851330 w 2287661"/>
              <a:gd name="connsiteY2022" fmla="*/ 2338254 h 2878261"/>
              <a:gd name="connsiteX2023" fmla="*/ 850289 w 2287661"/>
              <a:gd name="connsiteY2023" fmla="*/ 2337366 h 2878261"/>
              <a:gd name="connsiteX2024" fmla="*/ 841664 w 2287661"/>
              <a:gd name="connsiteY2024" fmla="*/ 2400772 h 2878261"/>
              <a:gd name="connsiteX2025" fmla="*/ 841962 w 2287661"/>
              <a:gd name="connsiteY2025" fmla="*/ 2407102 h 2878261"/>
              <a:gd name="connsiteX2026" fmla="*/ 841962 w 2287661"/>
              <a:gd name="connsiteY2026" fmla="*/ 2413431 h 2878261"/>
              <a:gd name="connsiteX2027" fmla="*/ 841664 w 2287661"/>
              <a:gd name="connsiteY2027" fmla="*/ 2419650 h 2878261"/>
              <a:gd name="connsiteX2028" fmla="*/ 841070 w 2287661"/>
              <a:gd name="connsiteY2028" fmla="*/ 2425979 h 2878261"/>
              <a:gd name="connsiteX2029" fmla="*/ 840177 w 2287661"/>
              <a:gd name="connsiteY2029" fmla="*/ 2432198 h 2878261"/>
              <a:gd name="connsiteX2030" fmla="*/ 839136 w 2287661"/>
              <a:gd name="connsiteY2030" fmla="*/ 2438305 h 2878261"/>
              <a:gd name="connsiteX2031" fmla="*/ 837947 w 2287661"/>
              <a:gd name="connsiteY2031" fmla="*/ 2444524 h 2878261"/>
              <a:gd name="connsiteX2032" fmla="*/ 836757 w 2287661"/>
              <a:gd name="connsiteY2032" fmla="*/ 2450520 h 2878261"/>
              <a:gd name="connsiteX2033" fmla="*/ 834080 w 2287661"/>
              <a:gd name="connsiteY2033" fmla="*/ 2462846 h 2878261"/>
              <a:gd name="connsiteX2034" fmla="*/ 831404 w 2287661"/>
              <a:gd name="connsiteY2034" fmla="*/ 2475061 h 2878261"/>
              <a:gd name="connsiteX2035" fmla="*/ 830363 w 2287661"/>
              <a:gd name="connsiteY2035" fmla="*/ 2481279 h 2878261"/>
              <a:gd name="connsiteX2036" fmla="*/ 829322 w 2287661"/>
              <a:gd name="connsiteY2036" fmla="*/ 2487387 h 2878261"/>
              <a:gd name="connsiteX2037" fmla="*/ 828430 w 2287661"/>
              <a:gd name="connsiteY2037" fmla="*/ 2493605 h 2878261"/>
              <a:gd name="connsiteX2038" fmla="*/ 827984 w 2287661"/>
              <a:gd name="connsiteY2038" fmla="*/ 2499935 h 2878261"/>
              <a:gd name="connsiteX2039" fmla="*/ 825902 w 2287661"/>
              <a:gd name="connsiteY2039" fmla="*/ 2510484 h 2878261"/>
              <a:gd name="connsiteX2040" fmla="*/ 823820 w 2287661"/>
              <a:gd name="connsiteY2040" fmla="*/ 2520922 h 2878261"/>
              <a:gd name="connsiteX2041" fmla="*/ 821738 w 2287661"/>
              <a:gd name="connsiteY2041" fmla="*/ 2531471 h 2878261"/>
              <a:gd name="connsiteX2042" fmla="*/ 819061 w 2287661"/>
              <a:gd name="connsiteY2042" fmla="*/ 2541687 h 2878261"/>
              <a:gd name="connsiteX2043" fmla="*/ 816385 w 2287661"/>
              <a:gd name="connsiteY2043" fmla="*/ 2551792 h 2878261"/>
              <a:gd name="connsiteX2044" fmla="*/ 813560 w 2287661"/>
              <a:gd name="connsiteY2044" fmla="*/ 2562008 h 2878261"/>
              <a:gd name="connsiteX2045" fmla="*/ 811775 w 2287661"/>
              <a:gd name="connsiteY2045" fmla="*/ 2566894 h 2878261"/>
              <a:gd name="connsiteX2046" fmla="*/ 810140 w 2287661"/>
              <a:gd name="connsiteY2046" fmla="*/ 2571891 h 2878261"/>
              <a:gd name="connsiteX2047" fmla="*/ 808206 w 2287661"/>
              <a:gd name="connsiteY2047" fmla="*/ 2576666 h 2878261"/>
              <a:gd name="connsiteX2048" fmla="*/ 806422 w 2287661"/>
              <a:gd name="connsiteY2048" fmla="*/ 2581441 h 2878261"/>
              <a:gd name="connsiteX2049" fmla="*/ 804339 w 2287661"/>
              <a:gd name="connsiteY2049" fmla="*/ 2586327 h 2878261"/>
              <a:gd name="connsiteX2050" fmla="*/ 802109 w 2287661"/>
              <a:gd name="connsiteY2050" fmla="*/ 2590991 h 2878261"/>
              <a:gd name="connsiteX2051" fmla="*/ 800028 w 2287661"/>
              <a:gd name="connsiteY2051" fmla="*/ 2595655 h 2878261"/>
              <a:gd name="connsiteX2052" fmla="*/ 797648 w 2287661"/>
              <a:gd name="connsiteY2052" fmla="*/ 2600318 h 2878261"/>
              <a:gd name="connsiteX2053" fmla="*/ 795120 w 2287661"/>
              <a:gd name="connsiteY2053" fmla="*/ 2604871 h 2878261"/>
              <a:gd name="connsiteX2054" fmla="*/ 792295 w 2287661"/>
              <a:gd name="connsiteY2054" fmla="*/ 2609313 h 2878261"/>
              <a:gd name="connsiteX2055" fmla="*/ 789618 w 2287661"/>
              <a:gd name="connsiteY2055" fmla="*/ 2613755 h 2878261"/>
              <a:gd name="connsiteX2056" fmla="*/ 786644 w 2287661"/>
              <a:gd name="connsiteY2056" fmla="*/ 2618196 h 2878261"/>
              <a:gd name="connsiteX2057" fmla="*/ 783521 w 2287661"/>
              <a:gd name="connsiteY2057" fmla="*/ 2622527 h 2878261"/>
              <a:gd name="connsiteX2058" fmla="*/ 780250 w 2287661"/>
              <a:gd name="connsiteY2058" fmla="*/ 2626636 h 2878261"/>
              <a:gd name="connsiteX2059" fmla="*/ 776978 w 2287661"/>
              <a:gd name="connsiteY2059" fmla="*/ 2630856 h 2878261"/>
              <a:gd name="connsiteX2060" fmla="*/ 773409 w 2287661"/>
              <a:gd name="connsiteY2060" fmla="*/ 2635075 h 2878261"/>
              <a:gd name="connsiteX2061" fmla="*/ 769692 w 2287661"/>
              <a:gd name="connsiteY2061" fmla="*/ 2638962 h 2878261"/>
              <a:gd name="connsiteX2062" fmla="*/ 765677 w 2287661"/>
              <a:gd name="connsiteY2062" fmla="*/ 2642848 h 2878261"/>
              <a:gd name="connsiteX2063" fmla="*/ 761662 w 2287661"/>
              <a:gd name="connsiteY2063" fmla="*/ 2646846 h 2878261"/>
              <a:gd name="connsiteX2064" fmla="*/ 757201 w 2287661"/>
              <a:gd name="connsiteY2064" fmla="*/ 2650621 h 2878261"/>
              <a:gd name="connsiteX2065" fmla="*/ 753186 w 2287661"/>
              <a:gd name="connsiteY2065" fmla="*/ 2653842 h 2878261"/>
              <a:gd name="connsiteX2066" fmla="*/ 749171 w 2287661"/>
              <a:gd name="connsiteY2066" fmla="*/ 2656951 h 2878261"/>
              <a:gd name="connsiteX2067" fmla="*/ 745007 w 2287661"/>
              <a:gd name="connsiteY2067" fmla="*/ 2659727 h 2878261"/>
              <a:gd name="connsiteX2068" fmla="*/ 740843 w 2287661"/>
              <a:gd name="connsiteY2068" fmla="*/ 2662281 h 2878261"/>
              <a:gd name="connsiteX2069" fmla="*/ 736530 w 2287661"/>
              <a:gd name="connsiteY2069" fmla="*/ 2664391 h 2878261"/>
              <a:gd name="connsiteX2070" fmla="*/ 732367 w 2287661"/>
              <a:gd name="connsiteY2070" fmla="*/ 2666279 h 2878261"/>
              <a:gd name="connsiteX2071" fmla="*/ 728055 w 2287661"/>
              <a:gd name="connsiteY2071" fmla="*/ 2667944 h 2878261"/>
              <a:gd name="connsiteX2072" fmla="*/ 723743 w 2287661"/>
              <a:gd name="connsiteY2072" fmla="*/ 2669388 h 2878261"/>
              <a:gd name="connsiteX2073" fmla="*/ 719281 w 2287661"/>
              <a:gd name="connsiteY2073" fmla="*/ 2670387 h 2878261"/>
              <a:gd name="connsiteX2074" fmla="*/ 714820 w 2287661"/>
              <a:gd name="connsiteY2074" fmla="*/ 2671276 h 2878261"/>
              <a:gd name="connsiteX2075" fmla="*/ 710211 w 2287661"/>
              <a:gd name="connsiteY2075" fmla="*/ 2671609 h 2878261"/>
              <a:gd name="connsiteX2076" fmla="*/ 705749 w 2287661"/>
              <a:gd name="connsiteY2076" fmla="*/ 2671831 h 2878261"/>
              <a:gd name="connsiteX2077" fmla="*/ 700990 w 2287661"/>
              <a:gd name="connsiteY2077" fmla="*/ 2671720 h 2878261"/>
              <a:gd name="connsiteX2078" fmla="*/ 696232 w 2287661"/>
              <a:gd name="connsiteY2078" fmla="*/ 2671386 h 2878261"/>
              <a:gd name="connsiteX2079" fmla="*/ 691325 w 2287661"/>
              <a:gd name="connsiteY2079" fmla="*/ 2670720 h 2878261"/>
              <a:gd name="connsiteX2080" fmla="*/ 686269 w 2287661"/>
              <a:gd name="connsiteY2080" fmla="*/ 2669721 h 2878261"/>
              <a:gd name="connsiteX2081" fmla="*/ 681213 w 2287661"/>
              <a:gd name="connsiteY2081" fmla="*/ 2669499 h 2878261"/>
              <a:gd name="connsiteX2082" fmla="*/ 676603 w 2287661"/>
              <a:gd name="connsiteY2082" fmla="*/ 2669388 h 2878261"/>
              <a:gd name="connsiteX2083" fmla="*/ 671547 w 2287661"/>
              <a:gd name="connsiteY2083" fmla="*/ 2669388 h 2878261"/>
              <a:gd name="connsiteX2084" fmla="*/ 666640 w 2287661"/>
              <a:gd name="connsiteY2084" fmla="*/ 2669388 h 2878261"/>
              <a:gd name="connsiteX2085" fmla="*/ 656826 w 2287661"/>
              <a:gd name="connsiteY2085" fmla="*/ 2669610 h 2878261"/>
              <a:gd name="connsiteX2086" fmla="*/ 647160 w 2287661"/>
              <a:gd name="connsiteY2086" fmla="*/ 2669832 h 2878261"/>
              <a:gd name="connsiteX2087" fmla="*/ 642253 w 2287661"/>
              <a:gd name="connsiteY2087" fmla="*/ 2669832 h 2878261"/>
              <a:gd name="connsiteX2088" fmla="*/ 637345 w 2287661"/>
              <a:gd name="connsiteY2088" fmla="*/ 2669721 h 2878261"/>
              <a:gd name="connsiteX2089" fmla="*/ 632438 w 2287661"/>
              <a:gd name="connsiteY2089" fmla="*/ 2669499 h 2878261"/>
              <a:gd name="connsiteX2090" fmla="*/ 627679 w 2287661"/>
              <a:gd name="connsiteY2090" fmla="*/ 2669055 h 2878261"/>
              <a:gd name="connsiteX2091" fmla="*/ 622772 w 2287661"/>
              <a:gd name="connsiteY2091" fmla="*/ 2668499 h 2878261"/>
              <a:gd name="connsiteX2092" fmla="*/ 617865 w 2287661"/>
              <a:gd name="connsiteY2092" fmla="*/ 2667611 h 2878261"/>
              <a:gd name="connsiteX2093" fmla="*/ 613106 w 2287661"/>
              <a:gd name="connsiteY2093" fmla="*/ 2666612 h 2878261"/>
              <a:gd name="connsiteX2094" fmla="*/ 608348 w 2287661"/>
              <a:gd name="connsiteY2094" fmla="*/ 2665168 h 2878261"/>
              <a:gd name="connsiteX2095" fmla="*/ 595857 w 2287661"/>
              <a:gd name="connsiteY2095" fmla="*/ 2663391 h 2878261"/>
              <a:gd name="connsiteX2096" fmla="*/ 593180 w 2287661"/>
              <a:gd name="connsiteY2096" fmla="*/ 2663614 h 2878261"/>
              <a:gd name="connsiteX2097" fmla="*/ 590504 w 2287661"/>
              <a:gd name="connsiteY2097" fmla="*/ 2663724 h 2878261"/>
              <a:gd name="connsiteX2098" fmla="*/ 587976 w 2287661"/>
              <a:gd name="connsiteY2098" fmla="*/ 2663614 h 2878261"/>
              <a:gd name="connsiteX2099" fmla="*/ 585596 w 2287661"/>
              <a:gd name="connsiteY2099" fmla="*/ 2663391 h 2878261"/>
              <a:gd name="connsiteX2100" fmla="*/ 583217 w 2287661"/>
              <a:gd name="connsiteY2100" fmla="*/ 2662836 h 2878261"/>
              <a:gd name="connsiteX2101" fmla="*/ 581135 w 2287661"/>
              <a:gd name="connsiteY2101" fmla="*/ 2662281 h 2878261"/>
              <a:gd name="connsiteX2102" fmla="*/ 578905 w 2287661"/>
              <a:gd name="connsiteY2102" fmla="*/ 2661393 h 2878261"/>
              <a:gd name="connsiteX2103" fmla="*/ 576972 w 2287661"/>
              <a:gd name="connsiteY2103" fmla="*/ 2660393 h 2878261"/>
              <a:gd name="connsiteX2104" fmla="*/ 575187 w 2287661"/>
              <a:gd name="connsiteY2104" fmla="*/ 2659061 h 2878261"/>
              <a:gd name="connsiteX2105" fmla="*/ 573403 w 2287661"/>
              <a:gd name="connsiteY2105" fmla="*/ 2657728 h 2878261"/>
              <a:gd name="connsiteX2106" fmla="*/ 571767 w 2287661"/>
              <a:gd name="connsiteY2106" fmla="*/ 2656063 h 2878261"/>
              <a:gd name="connsiteX2107" fmla="*/ 570429 w 2287661"/>
              <a:gd name="connsiteY2107" fmla="*/ 2654286 h 2878261"/>
              <a:gd name="connsiteX2108" fmla="*/ 569090 w 2287661"/>
              <a:gd name="connsiteY2108" fmla="*/ 2652398 h 2878261"/>
              <a:gd name="connsiteX2109" fmla="*/ 568049 w 2287661"/>
              <a:gd name="connsiteY2109" fmla="*/ 2650399 h 2878261"/>
              <a:gd name="connsiteX2110" fmla="*/ 567008 w 2287661"/>
              <a:gd name="connsiteY2110" fmla="*/ 2648067 h 2878261"/>
              <a:gd name="connsiteX2111" fmla="*/ 566265 w 2287661"/>
              <a:gd name="connsiteY2111" fmla="*/ 2645624 h 2878261"/>
              <a:gd name="connsiteX2112" fmla="*/ 564926 w 2287661"/>
              <a:gd name="connsiteY2112" fmla="*/ 2641405 h 2878261"/>
              <a:gd name="connsiteX2113" fmla="*/ 563588 w 2287661"/>
              <a:gd name="connsiteY2113" fmla="*/ 2637185 h 2878261"/>
              <a:gd name="connsiteX2114" fmla="*/ 560614 w 2287661"/>
              <a:gd name="connsiteY2114" fmla="*/ 2628857 h 2878261"/>
              <a:gd name="connsiteX2115" fmla="*/ 557343 w 2287661"/>
              <a:gd name="connsiteY2115" fmla="*/ 2620418 h 2878261"/>
              <a:gd name="connsiteX2116" fmla="*/ 554071 w 2287661"/>
              <a:gd name="connsiteY2116" fmla="*/ 2612200 h 2878261"/>
              <a:gd name="connsiteX2117" fmla="*/ 552584 w 2287661"/>
              <a:gd name="connsiteY2117" fmla="*/ 2607980 h 2878261"/>
              <a:gd name="connsiteX2118" fmla="*/ 551246 w 2287661"/>
              <a:gd name="connsiteY2118" fmla="*/ 2603761 h 2878261"/>
              <a:gd name="connsiteX2119" fmla="*/ 550056 w 2287661"/>
              <a:gd name="connsiteY2119" fmla="*/ 2599430 h 2878261"/>
              <a:gd name="connsiteX2120" fmla="*/ 548866 w 2287661"/>
              <a:gd name="connsiteY2120" fmla="*/ 2595099 h 2878261"/>
              <a:gd name="connsiteX2121" fmla="*/ 547974 w 2287661"/>
              <a:gd name="connsiteY2121" fmla="*/ 2590880 h 2878261"/>
              <a:gd name="connsiteX2122" fmla="*/ 547528 w 2287661"/>
              <a:gd name="connsiteY2122" fmla="*/ 2586438 h 2878261"/>
              <a:gd name="connsiteX2123" fmla="*/ 546933 w 2287661"/>
              <a:gd name="connsiteY2123" fmla="*/ 2581885 h 2878261"/>
              <a:gd name="connsiteX2124" fmla="*/ 546933 w 2287661"/>
              <a:gd name="connsiteY2124" fmla="*/ 2577332 h 2878261"/>
              <a:gd name="connsiteX2125" fmla="*/ 544405 w 2287661"/>
              <a:gd name="connsiteY2125" fmla="*/ 2572891 h 2878261"/>
              <a:gd name="connsiteX2126" fmla="*/ 542175 w 2287661"/>
              <a:gd name="connsiteY2126" fmla="*/ 2568338 h 2878261"/>
              <a:gd name="connsiteX2127" fmla="*/ 540093 w 2287661"/>
              <a:gd name="connsiteY2127" fmla="*/ 2563563 h 2878261"/>
              <a:gd name="connsiteX2128" fmla="*/ 538011 w 2287661"/>
              <a:gd name="connsiteY2128" fmla="*/ 2559010 h 2878261"/>
              <a:gd name="connsiteX2129" fmla="*/ 536078 w 2287661"/>
              <a:gd name="connsiteY2129" fmla="*/ 2554346 h 2878261"/>
              <a:gd name="connsiteX2130" fmla="*/ 534591 w 2287661"/>
              <a:gd name="connsiteY2130" fmla="*/ 2549571 h 2878261"/>
              <a:gd name="connsiteX2131" fmla="*/ 533104 w 2287661"/>
              <a:gd name="connsiteY2131" fmla="*/ 2544907 h 2878261"/>
              <a:gd name="connsiteX2132" fmla="*/ 531765 w 2287661"/>
              <a:gd name="connsiteY2132" fmla="*/ 2539911 h 2878261"/>
              <a:gd name="connsiteX2133" fmla="*/ 530427 w 2287661"/>
              <a:gd name="connsiteY2133" fmla="*/ 2535136 h 2878261"/>
              <a:gd name="connsiteX2134" fmla="*/ 529386 w 2287661"/>
              <a:gd name="connsiteY2134" fmla="*/ 2530138 h 2878261"/>
              <a:gd name="connsiteX2135" fmla="*/ 528345 w 2287661"/>
              <a:gd name="connsiteY2135" fmla="*/ 2525364 h 2878261"/>
              <a:gd name="connsiteX2136" fmla="*/ 527453 w 2287661"/>
              <a:gd name="connsiteY2136" fmla="*/ 2520367 h 2878261"/>
              <a:gd name="connsiteX2137" fmla="*/ 526858 w 2287661"/>
              <a:gd name="connsiteY2137" fmla="*/ 2515370 h 2878261"/>
              <a:gd name="connsiteX2138" fmla="*/ 526115 w 2287661"/>
              <a:gd name="connsiteY2138" fmla="*/ 2510262 h 2878261"/>
              <a:gd name="connsiteX2139" fmla="*/ 525074 w 2287661"/>
              <a:gd name="connsiteY2139" fmla="*/ 2500157 h 2878261"/>
              <a:gd name="connsiteX2140" fmla="*/ 524479 w 2287661"/>
              <a:gd name="connsiteY2140" fmla="*/ 2498824 h 2878261"/>
              <a:gd name="connsiteX2141" fmla="*/ 523884 w 2287661"/>
              <a:gd name="connsiteY2141" fmla="*/ 2497270 h 2878261"/>
              <a:gd name="connsiteX2142" fmla="*/ 523587 w 2287661"/>
              <a:gd name="connsiteY2142" fmla="*/ 2495493 h 2878261"/>
              <a:gd name="connsiteX2143" fmla="*/ 523438 w 2287661"/>
              <a:gd name="connsiteY2143" fmla="*/ 2493716 h 2878261"/>
              <a:gd name="connsiteX2144" fmla="*/ 523438 w 2287661"/>
              <a:gd name="connsiteY2144" fmla="*/ 2490052 h 2878261"/>
              <a:gd name="connsiteX2145" fmla="*/ 523289 w 2287661"/>
              <a:gd name="connsiteY2145" fmla="*/ 2488164 h 2878261"/>
              <a:gd name="connsiteX2146" fmla="*/ 523289 w 2287661"/>
              <a:gd name="connsiteY2146" fmla="*/ 2486387 h 2878261"/>
              <a:gd name="connsiteX2147" fmla="*/ 522843 w 2287661"/>
              <a:gd name="connsiteY2147" fmla="*/ 2484610 h 2878261"/>
              <a:gd name="connsiteX2148" fmla="*/ 522397 w 2287661"/>
              <a:gd name="connsiteY2148" fmla="*/ 2483056 h 2878261"/>
              <a:gd name="connsiteX2149" fmla="*/ 521505 w 2287661"/>
              <a:gd name="connsiteY2149" fmla="*/ 2481723 h 2878261"/>
              <a:gd name="connsiteX2150" fmla="*/ 521059 w 2287661"/>
              <a:gd name="connsiteY2150" fmla="*/ 2481168 h 2878261"/>
              <a:gd name="connsiteX2151" fmla="*/ 520315 w 2287661"/>
              <a:gd name="connsiteY2151" fmla="*/ 2480724 h 2878261"/>
              <a:gd name="connsiteX2152" fmla="*/ 519720 w 2287661"/>
              <a:gd name="connsiteY2152" fmla="*/ 2480169 h 2878261"/>
              <a:gd name="connsiteX2153" fmla="*/ 518828 w 2287661"/>
              <a:gd name="connsiteY2153" fmla="*/ 2479836 h 2878261"/>
              <a:gd name="connsiteX2154" fmla="*/ 517936 w 2287661"/>
              <a:gd name="connsiteY2154" fmla="*/ 2479392 h 2878261"/>
              <a:gd name="connsiteX2155" fmla="*/ 517044 w 2287661"/>
              <a:gd name="connsiteY2155" fmla="*/ 2479169 h 2878261"/>
              <a:gd name="connsiteX2156" fmla="*/ 515854 w 2287661"/>
              <a:gd name="connsiteY2156" fmla="*/ 2479058 h 2878261"/>
              <a:gd name="connsiteX2157" fmla="*/ 514368 w 2287661"/>
              <a:gd name="connsiteY2157" fmla="*/ 2478947 h 2878261"/>
              <a:gd name="connsiteX2158" fmla="*/ 512880 w 2287661"/>
              <a:gd name="connsiteY2158" fmla="*/ 2479058 h 2878261"/>
              <a:gd name="connsiteX2159" fmla="*/ 511393 w 2287661"/>
              <a:gd name="connsiteY2159" fmla="*/ 2479169 h 2878261"/>
              <a:gd name="connsiteX2160" fmla="*/ 509906 w 2287661"/>
              <a:gd name="connsiteY2160" fmla="*/ 2484388 h 2878261"/>
              <a:gd name="connsiteX2161" fmla="*/ 508271 w 2287661"/>
              <a:gd name="connsiteY2161" fmla="*/ 2489496 h 2878261"/>
              <a:gd name="connsiteX2162" fmla="*/ 506635 w 2287661"/>
              <a:gd name="connsiteY2162" fmla="*/ 2494605 h 2878261"/>
              <a:gd name="connsiteX2163" fmla="*/ 505594 w 2287661"/>
              <a:gd name="connsiteY2163" fmla="*/ 2497048 h 2878261"/>
              <a:gd name="connsiteX2164" fmla="*/ 504404 w 2287661"/>
              <a:gd name="connsiteY2164" fmla="*/ 2499268 h 2878261"/>
              <a:gd name="connsiteX2165" fmla="*/ 503215 w 2287661"/>
              <a:gd name="connsiteY2165" fmla="*/ 2501600 h 2878261"/>
              <a:gd name="connsiteX2166" fmla="*/ 501727 w 2287661"/>
              <a:gd name="connsiteY2166" fmla="*/ 2503821 h 2878261"/>
              <a:gd name="connsiteX2167" fmla="*/ 500240 w 2287661"/>
              <a:gd name="connsiteY2167" fmla="*/ 2505931 h 2878261"/>
              <a:gd name="connsiteX2168" fmla="*/ 498307 w 2287661"/>
              <a:gd name="connsiteY2168" fmla="*/ 2507819 h 2878261"/>
              <a:gd name="connsiteX2169" fmla="*/ 496523 w 2287661"/>
              <a:gd name="connsiteY2169" fmla="*/ 2509596 h 2878261"/>
              <a:gd name="connsiteX2170" fmla="*/ 494292 w 2287661"/>
              <a:gd name="connsiteY2170" fmla="*/ 2511150 h 2878261"/>
              <a:gd name="connsiteX2171" fmla="*/ 491764 w 2287661"/>
              <a:gd name="connsiteY2171" fmla="*/ 2512705 h 2878261"/>
              <a:gd name="connsiteX2172" fmla="*/ 488939 w 2287661"/>
              <a:gd name="connsiteY2172" fmla="*/ 2514148 h 2878261"/>
              <a:gd name="connsiteX2173" fmla="*/ 489683 w 2287661"/>
              <a:gd name="connsiteY2173" fmla="*/ 2517146 h 2878261"/>
              <a:gd name="connsiteX2174" fmla="*/ 490575 w 2287661"/>
              <a:gd name="connsiteY2174" fmla="*/ 2520367 h 2878261"/>
              <a:gd name="connsiteX2175" fmla="*/ 491020 w 2287661"/>
              <a:gd name="connsiteY2175" fmla="*/ 2523587 h 2878261"/>
              <a:gd name="connsiteX2176" fmla="*/ 491169 w 2287661"/>
              <a:gd name="connsiteY2176" fmla="*/ 2525253 h 2878261"/>
              <a:gd name="connsiteX2177" fmla="*/ 491169 w 2287661"/>
              <a:gd name="connsiteY2177" fmla="*/ 2526807 h 2878261"/>
              <a:gd name="connsiteX2178" fmla="*/ 491169 w 2287661"/>
              <a:gd name="connsiteY2178" fmla="*/ 2528251 h 2878261"/>
              <a:gd name="connsiteX2179" fmla="*/ 490872 w 2287661"/>
              <a:gd name="connsiteY2179" fmla="*/ 2529806 h 2878261"/>
              <a:gd name="connsiteX2180" fmla="*/ 490575 w 2287661"/>
              <a:gd name="connsiteY2180" fmla="*/ 2531027 h 2878261"/>
              <a:gd name="connsiteX2181" fmla="*/ 489979 w 2287661"/>
              <a:gd name="connsiteY2181" fmla="*/ 2532359 h 2878261"/>
              <a:gd name="connsiteX2182" fmla="*/ 489385 w 2287661"/>
              <a:gd name="connsiteY2182" fmla="*/ 2533359 h 2878261"/>
              <a:gd name="connsiteX2183" fmla="*/ 488344 w 2287661"/>
              <a:gd name="connsiteY2183" fmla="*/ 2534358 h 2878261"/>
              <a:gd name="connsiteX2184" fmla="*/ 487154 w 2287661"/>
              <a:gd name="connsiteY2184" fmla="*/ 2535136 h 2878261"/>
              <a:gd name="connsiteX2185" fmla="*/ 485668 w 2287661"/>
              <a:gd name="connsiteY2185" fmla="*/ 2535802 h 2878261"/>
              <a:gd name="connsiteX2186" fmla="*/ 482396 w 2287661"/>
              <a:gd name="connsiteY2186" fmla="*/ 2536912 h 2878261"/>
              <a:gd name="connsiteX2187" fmla="*/ 479273 w 2287661"/>
              <a:gd name="connsiteY2187" fmla="*/ 2538245 h 2878261"/>
              <a:gd name="connsiteX2188" fmla="*/ 476299 w 2287661"/>
              <a:gd name="connsiteY2188" fmla="*/ 2539689 h 2878261"/>
              <a:gd name="connsiteX2189" fmla="*/ 473474 w 2287661"/>
              <a:gd name="connsiteY2189" fmla="*/ 2541354 h 2878261"/>
              <a:gd name="connsiteX2190" fmla="*/ 470648 w 2287661"/>
              <a:gd name="connsiteY2190" fmla="*/ 2543131 h 2878261"/>
              <a:gd name="connsiteX2191" fmla="*/ 467972 w 2287661"/>
              <a:gd name="connsiteY2191" fmla="*/ 2544907 h 2878261"/>
              <a:gd name="connsiteX2192" fmla="*/ 465295 w 2287661"/>
              <a:gd name="connsiteY2192" fmla="*/ 2546795 h 2878261"/>
              <a:gd name="connsiteX2193" fmla="*/ 462767 w 2287661"/>
              <a:gd name="connsiteY2193" fmla="*/ 2548794 h 2878261"/>
              <a:gd name="connsiteX2194" fmla="*/ 457562 w 2287661"/>
              <a:gd name="connsiteY2194" fmla="*/ 2552903 h 2878261"/>
              <a:gd name="connsiteX2195" fmla="*/ 452655 w 2287661"/>
              <a:gd name="connsiteY2195" fmla="*/ 2557011 h 2878261"/>
              <a:gd name="connsiteX2196" fmla="*/ 447599 w 2287661"/>
              <a:gd name="connsiteY2196" fmla="*/ 2561120 h 2878261"/>
              <a:gd name="connsiteX2197" fmla="*/ 445071 w 2287661"/>
              <a:gd name="connsiteY2197" fmla="*/ 2563119 h 2878261"/>
              <a:gd name="connsiteX2198" fmla="*/ 442395 w 2287661"/>
              <a:gd name="connsiteY2198" fmla="*/ 2565007 h 2878261"/>
              <a:gd name="connsiteX2199" fmla="*/ 427821 w 2287661"/>
              <a:gd name="connsiteY2199" fmla="*/ 2566228 h 2878261"/>
              <a:gd name="connsiteX2200" fmla="*/ 413100 w 2287661"/>
              <a:gd name="connsiteY2200" fmla="*/ 2567560 h 2878261"/>
              <a:gd name="connsiteX2201" fmla="*/ 405813 w 2287661"/>
              <a:gd name="connsiteY2201" fmla="*/ 2568227 h 2878261"/>
              <a:gd name="connsiteX2202" fmla="*/ 398229 w 2287661"/>
              <a:gd name="connsiteY2202" fmla="*/ 2568560 h 2878261"/>
              <a:gd name="connsiteX2203" fmla="*/ 390943 w 2287661"/>
              <a:gd name="connsiteY2203" fmla="*/ 2568893 h 2878261"/>
              <a:gd name="connsiteX2204" fmla="*/ 383657 w 2287661"/>
              <a:gd name="connsiteY2204" fmla="*/ 2569226 h 2878261"/>
              <a:gd name="connsiteX2205" fmla="*/ 376221 w 2287661"/>
              <a:gd name="connsiteY2205" fmla="*/ 2569448 h 2878261"/>
              <a:gd name="connsiteX2206" fmla="*/ 368934 w 2287661"/>
              <a:gd name="connsiteY2206" fmla="*/ 2569448 h 2878261"/>
              <a:gd name="connsiteX2207" fmla="*/ 361648 w 2287661"/>
              <a:gd name="connsiteY2207" fmla="*/ 2569226 h 2878261"/>
              <a:gd name="connsiteX2208" fmla="*/ 354213 w 2287661"/>
              <a:gd name="connsiteY2208" fmla="*/ 2568782 h 2878261"/>
              <a:gd name="connsiteX2209" fmla="*/ 346926 w 2287661"/>
              <a:gd name="connsiteY2209" fmla="*/ 2568338 h 2878261"/>
              <a:gd name="connsiteX2210" fmla="*/ 339640 w 2287661"/>
              <a:gd name="connsiteY2210" fmla="*/ 2567560 h 2878261"/>
              <a:gd name="connsiteX2211" fmla="*/ 332205 w 2287661"/>
              <a:gd name="connsiteY2211" fmla="*/ 2566561 h 2878261"/>
              <a:gd name="connsiteX2212" fmla="*/ 324918 w 2287661"/>
              <a:gd name="connsiteY2212" fmla="*/ 2565229 h 2878261"/>
              <a:gd name="connsiteX2213" fmla="*/ 322390 w 2287661"/>
              <a:gd name="connsiteY2213" fmla="*/ 2564673 h 2878261"/>
              <a:gd name="connsiteX2214" fmla="*/ 320309 w 2287661"/>
              <a:gd name="connsiteY2214" fmla="*/ 2563896 h 2878261"/>
              <a:gd name="connsiteX2215" fmla="*/ 318375 w 2287661"/>
              <a:gd name="connsiteY2215" fmla="*/ 2562897 h 2878261"/>
              <a:gd name="connsiteX2216" fmla="*/ 316740 w 2287661"/>
              <a:gd name="connsiteY2216" fmla="*/ 2561675 h 2878261"/>
              <a:gd name="connsiteX2217" fmla="*/ 315401 w 2287661"/>
              <a:gd name="connsiteY2217" fmla="*/ 2560454 h 2878261"/>
              <a:gd name="connsiteX2218" fmla="*/ 314212 w 2287661"/>
              <a:gd name="connsiteY2218" fmla="*/ 2559010 h 2878261"/>
              <a:gd name="connsiteX2219" fmla="*/ 313171 w 2287661"/>
              <a:gd name="connsiteY2219" fmla="*/ 2557567 h 2878261"/>
              <a:gd name="connsiteX2220" fmla="*/ 312278 w 2287661"/>
              <a:gd name="connsiteY2220" fmla="*/ 2555901 h 2878261"/>
              <a:gd name="connsiteX2221" fmla="*/ 311684 w 2287661"/>
              <a:gd name="connsiteY2221" fmla="*/ 2554124 h 2878261"/>
              <a:gd name="connsiteX2222" fmla="*/ 311089 w 2287661"/>
              <a:gd name="connsiteY2222" fmla="*/ 2552347 h 2878261"/>
              <a:gd name="connsiteX2223" fmla="*/ 310048 w 2287661"/>
              <a:gd name="connsiteY2223" fmla="*/ 2548683 h 2878261"/>
              <a:gd name="connsiteX2224" fmla="*/ 308709 w 2287661"/>
              <a:gd name="connsiteY2224" fmla="*/ 2541132 h 2878261"/>
              <a:gd name="connsiteX2225" fmla="*/ 306330 w 2287661"/>
              <a:gd name="connsiteY2225" fmla="*/ 2527251 h 2878261"/>
              <a:gd name="connsiteX2226" fmla="*/ 303951 w 2287661"/>
              <a:gd name="connsiteY2226" fmla="*/ 2513593 h 2878261"/>
              <a:gd name="connsiteX2227" fmla="*/ 299787 w 2287661"/>
              <a:gd name="connsiteY2227" fmla="*/ 2486165 h 2878261"/>
              <a:gd name="connsiteX2228" fmla="*/ 285810 w 2287661"/>
              <a:gd name="connsiteY2228" fmla="*/ 2358131 h 2878261"/>
              <a:gd name="connsiteX2229" fmla="*/ 284620 w 2287661"/>
              <a:gd name="connsiteY2229" fmla="*/ 2355688 h 2878261"/>
              <a:gd name="connsiteX2230" fmla="*/ 283876 w 2287661"/>
              <a:gd name="connsiteY2230" fmla="*/ 2353467 h 2878261"/>
              <a:gd name="connsiteX2231" fmla="*/ 283133 w 2287661"/>
              <a:gd name="connsiteY2231" fmla="*/ 2351025 h 2878261"/>
              <a:gd name="connsiteX2232" fmla="*/ 282686 w 2287661"/>
              <a:gd name="connsiteY2232" fmla="*/ 2348804 h 2878261"/>
              <a:gd name="connsiteX2233" fmla="*/ 280605 w 2287661"/>
              <a:gd name="connsiteY2233" fmla="*/ 2342696 h 2878261"/>
              <a:gd name="connsiteX2234" fmla="*/ 278523 w 2287661"/>
              <a:gd name="connsiteY2234" fmla="*/ 2336589 h 2878261"/>
              <a:gd name="connsiteX2235" fmla="*/ 276738 w 2287661"/>
              <a:gd name="connsiteY2235" fmla="*/ 2330482 h 2878261"/>
              <a:gd name="connsiteX2236" fmla="*/ 275251 w 2287661"/>
              <a:gd name="connsiteY2236" fmla="*/ 2324485 h 2878261"/>
              <a:gd name="connsiteX2237" fmla="*/ 273616 w 2287661"/>
              <a:gd name="connsiteY2237" fmla="*/ 2318266 h 2878261"/>
              <a:gd name="connsiteX2238" fmla="*/ 272426 w 2287661"/>
              <a:gd name="connsiteY2238" fmla="*/ 2312159 h 2878261"/>
              <a:gd name="connsiteX2239" fmla="*/ 271236 w 2287661"/>
              <a:gd name="connsiteY2239" fmla="*/ 2305941 h 2878261"/>
              <a:gd name="connsiteX2240" fmla="*/ 270493 w 2287661"/>
              <a:gd name="connsiteY2240" fmla="*/ 2299722 h 2878261"/>
              <a:gd name="connsiteX2241" fmla="*/ 269749 w 2287661"/>
              <a:gd name="connsiteY2241" fmla="*/ 2293504 h 2878261"/>
              <a:gd name="connsiteX2242" fmla="*/ 269303 w 2287661"/>
              <a:gd name="connsiteY2242" fmla="*/ 2287285 h 2878261"/>
              <a:gd name="connsiteX2243" fmla="*/ 268857 w 2287661"/>
              <a:gd name="connsiteY2243" fmla="*/ 2281178 h 2878261"/>
              <a:gd name="connsiteX2244" fmla="*/ 268708 w 2287661"/>
              <a:gd name="connsiteY2244" fmla="*/ 2274848 h 2878261"/>
              <a:gd name="connsiteX2245" fmla="*/ 268708 w 2287661"/>
              <a:gd name="connsiteY2245" fmla="*/ 2268630 h 2878261"/>
              <a:gd name="connsiteX2246" fmla="*/ 268857 w 2287661"/>
              <a:gd name="connsiteY2246" fmla="*/ 2262300 h 2878261"/>
              <a:gd name="connsiteX2247" fmla="*/ 269303 w 2287661"/>
              <a:gd name="connsiteY2247" fmla="*/ 2255971 h 2878261"/>
              <a:gd name="connsiteX2248" fmla="*/ 269749 w 2287661"/>
              <a:gd name="connsiteY2248" fmla="*/ 2249641 h 2878261"/>
              <a:gd name="connsiteX2249" fmla="*/ 269452 w 2287661"/>
              <a:gd name="connsiteY2249" fmla="*/ 2247198 h 2878261"/>
              <a:gd name="connsiteX2250" fmla="*/ 269303 w 2287661"/>
              <a:gd name="connsiteY2250" fmla="*/ 2244977 h 2878261"/>
              <a:gd name="connsiteX2251" fmla="*/ 269303 w 2287661"/>
              <a:gd name="connsiteY2251" fmla="*/ 2242535 h 2878261"/>
              <a:gd name="connsiteX2252" fmla="*/ 269452 w 2287661"/>
              <a:gd name="connsiteY2252" fmla="*/ 2240092 h 2878261"/>
              <a:gd name="connsiteX2253" fmla="*/ 269749 w 2287661"/>
              <a:gd name="connsiteY2253" fmla="*/ 2237760 h 2878261"/>
              <a:gd name="connsiteX2254" fmla="*/ 270344 w 2287661"/>
              <a:gd name="connsiteY2254" fmla="*/ 2235206 h 2878261"/>
              <a:gd name="connsiteX2255" fmla="*/ 271088 w 2287661"/>
              <a:gd name="connsiteY2255" fmla="*/ 2232652 h 2878261"/>
              <a:gd name="connsiteX2256" fmla="*/ 272129 w 2287661"/>
              <a:gd name="connsiteY2256" fmla="*/ 2230209 h 2878261"/>
              <a:gd name="connsiteX2257" fmla="*/ 271088 w 2287661"/>
              <a:gd name="connsiteY2257" fmla="*/ 2223324 h 2878261"/>
              <a:gd name="connsiteX2258" fmla="*/ 269749 w 2287661"/>
              <a:gd name="connsiteY2258" fmla="*/ 2221658 h 2878261"/>
              <a:gd name="connsiteX2259" fmla="*/ 268560 w 2287661"/>
              <a:gd name="connsiteY2259" fmla="*/ 2219992 h 2878261"/>
              <a:gd name="connsiteX2260" fmla="*/ 267519 w 2287661"/>
              <a:gd name="connsiteY2260" fmla="*/ 2218327 h 2878261"/>
              <a:gd name="connsiteX2261" fmla="*/ 266775 w 2287661"/>
              <a:gd name="connsiteY2261" fmla="*/ 2216661 h 2878261"/>
              <a:gd name="connsiteX2262" fmla="*/ 265883 w 2287661"/>
              <a:gd name="connsiteY2262" fmla="*/ 2214996 h 2878261"/>
              <a:gd name="connsiteX2263" fmla="*/ 265140 w 2287661"/>
              <a:gd name="connsiteY2263" fmla="*/ 2213219 h 2878261"/>
              <a:gd name="connsiteX2264" fmla="*/ 264099 w 2287661"/>
              <a:gd name="connsiteY2264" fmla="*/ 2209777 h 2878261"/>
              <a:gd name="connsiteX2265" fmla="*/ 263504 w 2287661"/>
              <a:gd name="connsiteY2265" fmla="*/ 2206223 h 2878261"/>
              <a:gd name="connsiteX2266" fmla="*/ 263206 w 2287661"/>
              <a:gd name="connsiteY2266" fmla="*/ 2202559 h 2878261"/>
              <a:gd name="connsiteX2267" fmla="*/ 262909 w 2287661"/>
              <a:gd name="connsiteY2267" fmla="*/ 2198783 h 2878261"/>
              <a:gd name="connsiteX2268" fmla="*/ 262760 w 2287661"/>
              <a:gd name="connsiteY2268" fmla="*/ 2195119 h 2878261"/>
              <a:gd name="connsiteX2269" fmla="*/ 263206 w 2287661"/>
              <a:gd name="connsiteY2269" fmla="*/ 2187679 h 2878261"/>
              <a:gd name="connsiteX2270" fmla="*/ 263355 w 2287661"/>
              <a:gd name="connsiteY2270" fmla="*/ 2180239 h 2878261"/>
              <a:gd name="connsiteX2271" fmla="*/ 263355 w 2287661"/>
              <a:gd name="connsiteY2271" fmla="*/ 2176464 h 2878261"/>
              <a:gd name="connsiteX2272" fmla="*/ 262909 w 2287661"/>
              <a:gd name="connsiteY2272" fmla="*/ 2172577 h 2878261"/>
              <a:gd name="connsiteX2273" fmla="*/ 262463 w 2287661"/>
              <a:gd name="connsiteY2273" fmla="*/ 2168912 h 2878261"/>
              <a:gd name="connsiteX2274" fmla="*/ 261570 w 2287661"/>
              <a:gd name="connsiteY2274" fmla="*/ 2165248 h 2878261"/>
              <a:gd name="connsiteX2275" fmla="*/ 260976 w 2287661"/>
              <a:gd name="connsiteY2275" fmla="*/ 2166803 h 2878261"/>
              <a:gd name="connsiteX2276" fmla="*/ 260381 w 2287661"/>
              <a:gd name="connsiteY2276" fmla="*/ 2168468 h 2878261"/>
              <a:gd name="connsiteX2277" fmla="*/ 259489 w 2287661"/>
              <a:gd name="connsiteY2277" fmla="*/ 2171577 h 2878261"/>
              <a:gd name="connsiteX2278" fmla="*/ 258894 w 2287661"/>
              <a:gd name="connsiteY2278" fmla="*/ 2174909 h 2878261"/>
              <a:gd name="connsiteX2279" fmla="*/ 258597 w 2287661"/>
              <a:gd name="connsiteY2279" fmla="*/ 2178240 h 2878261"/>
              <a:gd name="connsiteX2280" fmla="*/ 258597 w 2287661"/>
              <a:gd name="connsiteY2280" fmla="*/ 2181460 h 2878261"/>
              <a:gd name="connsiteX2281" fmla="*/ 258597 w 2287661"/>
              <a:gd name="connsiteY2281" fmla="*/ 2184903 h 2878261"/>
              <a:gd name="connsiteX2282" fmla="*/ 258745 w 2287661"/>
              <a:gd name="connsiteY2282" fmla="*/ 2191454 h 2878261"/>
              <a:gd name="connsiteX2283" fmla="*/ 258745 w 2287661"/>
              <a:gd name="connsiteY2283" fmla="*/ 2194786 h 2878261"/>
              <a:gd name="connsiteX2284" fmla="*/ 258745 w 2287661"/>
              <a:gd name="connsiteY2284" fmla="*/ 2198117 h 2878261"/>
              <a:gd name="connsiteX2285" fmla="*/ 258448 w 2287661"/>
              <a:gd name="connsiteY2285" fmla="*/ 2201226 h 2878261"/>
              <a:gd name="connsiteX2286" fmla="*/ 257853 w 2287661"/>
              <a:gd name="connsiteY2286" fmla="*/ 2204447 h 2878261"/>
              <a:gd name="connsiteX2287" fmla="*/ 257109 w 2287661"/>
              <a:gd name="connsiteY2287" fmla="*/ 2207556 h 2878261"/>
              <a:gd name="connsiteX2288" fmla="*/ 256514 w 2287661"/>
              <a:gd name="connsiteY2288" fmla="*/ 2209110 h 2878261"/>
              <a:gd name="connsiteX2289" fmla="*/ 255920 w 2287661"/>
              <a:gd name="connsiteY2289" fmla="*/ 2210554 h 2878261"/>
              <a:gd name="connsiteX2290" fmla="*/ 255028 w 2287661"/>
              <a:gd name="connsiteY2290" fmla="*/ 2211997 h 2878261"/>
              <a:gd name="connsiteX2291" fmla="*/ 254135 w 2287661"/>
              <a:gd name="connsiteY2291" fmla="*/ 2213552 h 2878261"/>
              <a:gd name="connsiteX2292" fmla="*/ 253094 w 2287661"/>
              <a:gd name="connsiteY2292" fmla="*/ 2214884 h 2878261"/>
              <a:gd name="connsiteX2293" fmla="*/ 251904 w 2287661"/>
              <a:gd name="connsiteY2293" fmla="*/ 2216328 h 2878261"/>
              <a:gd name="connsiteX2294" fmla="*/ 251161 w 2287661"/>
              <a:gd name="connsiteY2294" fmla="*/ 2230209 h 2878261"/>
              <a:gd name="connsiteX2295" fmla="*/ 250120 w 2287661"/>
              <a:gd name="connsiteY2295" fmla="*/ 2244089 h 2878261"/>
              <a:gd name="connsiteX2296" fmla="*/ 248931 w 2287661"/>
              <a:gd name="connsiteY2296" fmla="*/ 2257970 h 2878261"/>
              <a:gd name="connsiteX2297" fmla="*/ 247592 w 2287661"/>
              <a:gd name="connsiteY2297" fmla="*/ 2271739 h 2878261"/>
              <a:gd name="connsiteX2298" fmla="*/ 246254 w 2287661"/>
              <a:gd name="connsiteY2298" fmla="*/ 2285731 h 2878261"/>
              <a:gd name="connsiteX2299" fmla="*/ 244767 w 2287661"/>
              <a:gd name="connsiteY2299" fmla="*/ 2299500 h 2878261"/>
              <a:gd name="connsiteX2300" fmla="*/ 241644 w 2287661"/>
              <a:gd name="connsiteY2300" fmla="*/ 2327150 h 2878261"/>
              <a:gd name="connsiteX2301" fmla="*/ 238075 w 2287661"/>
              <a:gd name="connsiteY2301" fmla="*/ 2354578 h 2878261"/>
              <a:gd name="connsiteX2302" fmla="*/ 234209 w 2287661"/>
              <a:gd name="connsiteY2302" fmla="*/ 2382006 h 2878261"/>
              <a:gd name="connsiteX2303" fmla="*/ 229896 w 2287661"/>
              <a:gd name="connsiteY2303" fmla="*/ 2409545 h 2878261"/>
              <a:gd name="connsiteX2304" fmla="*/ 225584 w 2287661"/>
              <a:gd name="connsiteY2304" fmla="*/ 2436973 h 2878261"/>
              <a:gd name="connsiteX2305" fmla="*/ 220974 w 2287661"/>
              <a:gd name="connsiteY2305" fmla="*/ 2464400 h 2878261"/>
              <a:gd name="connsiteX2306" fmla="*/ 216067 w 2287661"/>
              <a:gd name="connsiteY2306" fmla="*/ 2491717 h 2878261"/>
              <a:gd name="connsiteX2307" fmla="*/ 206252 w 2287661"/>
              <a:gd name="connsiteY2307" fmla="*/ 2546351 h 2878261"/>
              <a:gd name="connsiteX2308" fmla="*/ 195993 w 2287661"/>
              <a:gd name="connsiteY2308" fmla="*/ 2600985 h 2878261"/>
              <a:gd name="connsiteX2309" fmla="*/ 186178 w 2287661"/>
              <a:gd name="connsiteY2309" fmla="*/ 2655618 h 2878261"/>
              <a:gd name="connsiteX2310" fmla="*/ 186921 w 2287661"/>
              <a:gd name="connsiteY2310" fmla="*/ 2657728 h 2878261"/>
              <a:gd name="connsiteX2311" fmla="*/ 187219 w 2287661"/>
              <a:gd name="connsiteY2311" fmla="*/ 2659727 h 2878261"/>
              <a:gd name="connsiteX2312" fmla="*/ 187516 w 2287661"/>
              <a:gd name="connsiteY2312" fmla="*/ 2661615 h 2878261"/>
              <a:gd name="connsiteX2313" fmla="*/ 187516 w 2287661"/>
              <a:gd name="connsiteY2313" fmla="*/ 2663502 h 2878261"/>
              <a:gd name="connsiteX2314" fmla="*/ 187516 w 2287661"/>
              <a:gd name="connsiteY2314" fmla="*/ 2665390 h 2878261"/>
              <a:gd name="connsiteX2315" fmla="*/ 187219 w 2287661"/>
              <a:gd name="connsiteY2315" fmla="*/ 2667278 h 2878261"/>
              <a:gd name="connsiteX2316" fmla="*/ 186921 w 2287661"/>
              <a:gd name="connsiteY2316" fmla="*/ 2669055 h 2878261"/>
              <a:gd name="connsiteX2317" fmla="*/ 186326 w 2287661"/>
              <a:gd name="connsiteY2317" fmla="*/ 2670942 h 2878261"/>
              <a:gd name="connsiteX2318" fmla="*/ 185136 w 2287661"/>
              <a:gd name="connsiteY2318" fmla="*/ 2674496 h 2878261"/>
              <a:gd name="connsiteX2319" fmla="*/ 183650 w 2287661"/>
              <a:gd name="connsiteY2319" fmla="*/ 2677938 h 2878261"/>
              <a:gd name="connsiteX2320" fmla="*/ 180378 w 2287661"/>
              <a:gd name="connsiteY2320" fmla="*/ 2684934 h 2878261"/>
              <a:gd name="connsiteX2321" fmla="*/ 179784 w 2287661"/>
              <a:gd name="connsiteY2321" fmla="*/ 2687932 h 2878261"/>
              <a:gd name="connsiteX2322" fmla="*/ 178891 w 2287661"/>
              <a:gd name="connsiteY2322" fmla="*/ 2690819 h 2878261"/>
              <a:gd name="connsiteX2323" fmla="*/ 177999 w 2287661"/>
              <a:gd name="connsiteY2323" fmla="*/ 2693929 h 2878261"/>
              <a:gd name="connsiteX2324" fmla="*/ 176958 w 2287661"/>
              <a:gd name="connsiteY2324" fmla="*/ 2696816 h 2878261"/>
              <a:gd name="connsiteX2325" fmla="*/ 176066 w 2287661"/>
              <a:gd name="connsiteY2325" fmla="*/ 2699703 h 2878261"/>
              <a:gd name="connsiteX2326" fmla="*/ 174876 w 2287661"/>
              <a:gd name="connsiteY2326" fmla="*/ 2702479 h 2878261"/>
              <a:gd name="connsiteX2327" fmla="*/ 173389 w 2287661"/>
              <a:gd name="connsiteY2327" fmla="*/ 2705477 h 2878261"/>
              <a:gd name="connsiteX2328" fmla="*/ 172051 w 2287661"/>
              <a:gd name="connsiteY2328" fmla="*/ 2708253 h 2878261"/>
              <a:gd name="connsiteX2329" fmla="*/ 170563 w 2287661"/>
              <a:gd name="connsiteY2329" fmla="*/ 2710918 h 2878261"/>
              <a:gd name="connsiteX2330" fmla="*/ 169076 w 2287661"/>
              <a:gd name="connsiteY2330" fmla="*/ 2713694 h 2878261"/>
              <a:gd name="connsiteX2331" fmla="*/ 167590 w 2287661"/>
              <a:gd name="connsiteY2331" fmla="*/ 2716138 h 2878261"/>
              <a:gd name="connsiteX2332" fmla="*/ 165805 w 2287661"/>
              <a:gd name="connsiteY2332" fmla="*/ 2718803 h 2878261"/>
              <a:gd name="connsiteX2333" fmla="*/ 164021 w 2287661"/>
              <a:gd name="connsiteY2333" fmla="*/ 2721245 h 2878261"/>
              <a:gd name="connsiteX2334" fmla="*/ 162088 w 2287661"/>
              <a:gd name="connsiteY2334" fmla="*/ 2723799 h 2878261"/>
              <a:gd name="connsiteX2335" fmla="*/ 160303 w 2287661"/>
              <a:gd name="connsiteY2335" fmla="*/ 2726020 h 2878261"/>
              <a:gd name="connsiteX2336" fmla="*/ 158370 w 2287661"/>
              <a:gd name="connsiteY2336" fmla="*/ 2728352 h 2878261"/>
              <a:gd name="connsiteX2337" fmla="*/ 156288 w 2287661"/>
              <a:gd name="connsiteY2337" fmla="*/ 2730462 h 2878261"/>
              <a:gd name="connsiteX2338" fmla="*/ 154355 w 2287661"/>
              <a:gd name="connsiteY2338" fmla="*/ 2732572 h 2878261"/>
              <a:gd name="connsiteX2339" fmla="*/ 152124 w 2287661"/>
              <a:gd name="connsiteY2339" fmla="*/ 2734570 h 2878261"/>
              <a:gd name="connsiteX2340" fmla="*/ 150043 w 2287661"/>
              <a:gd name="connsiteY2340" fmla="*/ 2736458 h 2878261"/>
              <a:gd name="connsiteX2341" fmla="*/ 147812 w 2287661"/>
              <a:gd name="connsiteY2341" fmla="*/ 2738235 h 2878261"/>
              <a:gd name="connsiteX2342" fmla="*/ 145581 w 2287661"/>
              <a:gd name="connsiteY2342" fmla="*/ 2739790 h 2878261"/>
              <a:gd name="connsiteX2343" fmla="*/ 143500 w 2287661"/>
              <a:gd name="connsiteY2343" fmla="*/ 2741233 h 2878261"/>
              <a:gd name="connsiteX2344" fmla="*/ 141269 w 2287661"/>
              <a:gd name="connsiteY2344" fmla="*/ 2742677 h 2878261"/>
              <a:gd name="connsiteX2345" fmla="*/ 139039 w 2287661"/>
              <a:gd name="connsiteY2345" fmla="*/ 2743898 h 2878261"/>
              <a:gd name="connsiteX2346" fmla="*/ 136808 w 2287661"/>
              <a:gd name="connsiteY2346" fmla="*/ 2745009 h 2878261"/>
              <a:gd name="connsiteX2347" fmla="*/ 134577 w 2287661"/>
              <a:gd name="connsiteY2347" fmla="*/ 2745897 h 2878261"/>
              <a:gd name="connsiteX2348" fmla="*/ 132495 w 2287661"/>
              <a:gd name="connsiteY2348" fmla="*/ 2746786 h 2878261"/>
              <a:gd name="connsiteX2349" fmla="*/ 130265 w 2287661"/>
              <a:gd name="connsiteY2349" fmla="*/ 2747452 h 2878261"/>
              <a:gd name="connsiteX2350" fmla="*/ 128034 w 2287661"/>
              <a:gd name="connsiteY2350" fmla="*/ 2748007 h 2878261"/>
              <a:gd name="connsiteX2351" fmla="*/ 125804 w 2287661"/>
              <a:gd name="connsiteY2351" fmla="*/ 2748340 h 2878261"/>
              <a:gd name="connsiteX2352" fmla="*/ 123573 w 2287661"/>
              <a:gd name="connsiteY2352" fmla="*/ 2748451 h 2878261"/>
              <a:gd name="connsiteX2353" fmla="*/ 121789 w 2287661"/>
              <a:gd name="connsiteY2353" fmla="*/ 2749340 h 2878261"/>
              <a:gd name="connsiteX2354" fmla="*/ 119707 w 2287661"/>
              <a:gd name="connsiteY2354" fmla="*/ 2750228 h 2878261"/>
              <a:gd name="connsiteX2355" fmla="*/ 117774 w 2287661"/>
              <a:gd name="connsiteY2355" fmla="*/ 2750894 h 2878261"/>
              <a:gd name="connsiteX2356" fmla="*/ 115989 w 2287661"/>
              <a:gd name="connsiteY2356" fmla="*/ 2751561 h 2878261"/>
              <a:gd name="connsiteX2357" fmla="*/ 113907 w 2287661"/>
              <a:gd name="connsiteY2357" fmla="*/ 2752116 h 2878261"/>
              <a:gd name="connsiteX2358" fmla="*/ 112123 w 2287661"/>
              <a:gd name="connsiteY2358" fmla="*/ 2752671 h 2878261"/>
              <a:gd name="connsiteX2359" fmla="*/ 108108 w 2287661"/>
              <a:gd name="connsiteY2359" fmla="*/ 2753448 h 2878261"/>
              <a:gd name="connsiteX2360" fmla="*/ 104093 w 2287661"/>
              <a:gd name="connsiteY2360" fmla="*/ 2753892 h 2878261"/>
              <a:gd name="connsiteX2361" fmla="*/ 100226 w 2287661"/>
              <a:gd name="connsiteY2361" fmla="*/ 2754226 h 2878261"/>
              <a:gd name="connsiteX2362" fmla="*/ 96212 w 2287661"/>
              <a:gd name="connsiteY2362" fmla="*/ 2754336 h 2878261"/>
              <a:gd name="connsiteX2363" fmla="*/ 92197 w 2287661"/>
              <a:gd name="connsiteY2363" fmla="*/ 2754448 h 2878261"/>
              <a:gd name="connsiteX2364" fmla="*/ 84166 w 2287661"/>
              <a:gd name="connsiteY2364" fmla="*/ 2754448 h 2878261"/>
              <a:gd name="connsiteX2365" fmla="*/ 80152 w 2287661"/>
              <a:gd name="connsiteY2365" fmla="*/ 2754448 h 2878261"/>
              <a:gd name="connsiteX2366" fmla="*/ 76137 w 2287661"/>
              <a:gd name="connsiteY2366" fmla="*/ 2754558 h 2878261"/>
              <a:gd name="connsiteX2367" fmla="*/ 72271 w 2287661"/>
              <a:gd name="connsiteY2367" fmla="*/ 2754670 h 2878261"/>
              <a:gd name="connsiteX2368" fmla="*/ 68107 w 2287661"/>
              <a:gd name="connsiteY2368" fmla="*/ 2755114 h 2878261"/>
              <a:gd name="connsiteX2369" fmla="*/ 64240 w 2287661"/>
              <a:gd name="connsiteY2369" fmla="*/ 2755669 h 2878261"/>
              <a:gd name="connsiteX2370" fmla="*/ 60374 w 2287661"/>
              <a:gd name="connsiteY2370" fmla="*/ 2756557 h 2878261"/>
              <a:gd name="connsiteX2371" fmla="*/ 25280 w 2287661"/>
              <a:gd name="connsiteY2371" fmla="*/ 2754558 h 2878261"/>
              <a:gd name="connsiteX2372" fmla="*/ 22454 w 2287661"/>
              <a:gd name="connsiteY2372" fmla="*/ 2754558 h 2878261"/>
              <a:gd name="connsiteX2373" fmla="*/ 19332 w 2287661"/>
              <a:gd name="connsiteY2373" fmla="*/ 2754448 h 2878261"/>
              <a:gd name="connsiteX2374" fmla="*/ 17845 w 2287661"/>
              <a:gd name="connsiteY2374" fmla="*/ 2754336 h 2878261"/>
              <a:gd name="connsiteX2375" fmla="*/ 16209 w 2287661"/>
              <a:gd name="connsiteY2375" fmla="*/ 2754003 h 2878261"/>
              <a:gd name="connsiteX2376" fmla="*/ 14871 w 2287661"/>
              <a:gd name="connsiteY2376" fmla="*/ 2753670 h 2878261"/>
              <a:gd name="connsiteX2377" fmla="*/ 13384 w 2287661"/>
              <a:gd name="connsiteY2377" fmla="*/ 2753337 h 2878261"/>
              <a:gd name="connsiteX2378" fmla="*/ 12194 w 2287661"/>
              <a:gd name="connsiteY2378" fmla="*/ 2752782 h 2878261"/>
              <a:gd name="connsiteX2379" fmla="*/ 11005 w 2287661"/>
              <a:gd name="connsiteY2379" fmla="*/ 2752116 h 2878261"/>
              <a:gd name="connsiteX2380" fmla="*/ 10112 w 2287661"/>
              <a:gd name="connsiteY2380" fmla="*/ 2751561 h 2878261"/>
              <a:gd name="connsiteX2381" fmla="*/ 9369 w 2287661"/>
              <a:gd name="connsiteY2381" fmla="*/ 2750783 h 2878261"/>
              <a:gd name="connsiteX2382" fmla="*/ 8625 w 2287661"/>
              <a:gd name="connsiteY2382" fmla="*/ 2749895 h 2878261"/>
              <a:gd name="connsiteX2383" fmla="*/ 8328 w 2287661"/>
              <a:gd name="connsiteY2383" fmla="*/ 2749006 h 2878261"/>
              <a:gd name="connsiteX2384" fmla="*/ 8328 w 2287661"/>
              <a:gd name="connsiteY2384" fmla="*/ 2748007 h 2878261"/>
              <a:gd name="connsiteX2385" fmla="*/ 8477 w 2287661"/>
              <a:gd name="connsiteY2385" fmla="*/ 2746786 h 2878261"/>
              <a:gd name="connsiteX2386" fmla="*/ 9220 w 2287661"/>
              <a:gd name="connsiteY2386" fmla="*/ 2743676 h 2878261"/>
              <a:gd name="connsiteX2387" fmla="*/ 9815 w 2287661"/>
              <a:gd name="connsiteY2387" fmla="*/ 2740678 h 2878261"/>
              <a:gd name="connsiteX2388" fmla="*/ 10112 w 2287661"/>
              <a:gd name="connsiteY2388" fmla="*/ 2737680 h 2878261"/>
              <a:gd name="connsiteX2389" fmla="*/ 10707 w 2287661"/>
              <a:gd name="connsiteY2389" fmla="*/ 2734682 h 2878261"/>
              <a:gd name="connsiteX2390" fmla="*/ 10856 w 2287661"/>
              <a:gd name="connsiteY2390" fmla="*/ 2731683 h 2878261"/>
              <a:gd name="connsiteX2391" fmla="*/ 11005 w 2287661"/>
              <a:gd name="connsiteY2391" fmla="*/ 2728574 h 2878261"/>
              <a:gd name="connsiteX2392" fmla="*/ 11005 w 2287661"/>
              <a:gd name="connsiteY2392" fmla="*/ 2722689 h 2878261"/>
              <a:gd name="connsiteX2393" fmla="*/ 10558 w 2287661"/>
              <a:gd name="connsiteY2393" fmla="*/ 2716804 h 2878261"/>
              <a:gd name="connsiteX2394" fmla="*/ 9963 w 2287661"/>
              <a:gd name="connsiteY2394" fmla="*/ 2710918 h 2878261"/>
              <a:gd name="connsiteX2395" fmla="*/ 9220 w 2287661"/>
              <a:gd name="connsiteY2395" fmla="*/ 2704922 h 2878261"/>
              <a:gd name="connsiteX2396" fmla="*/ 8179 w 2287661"/>
              <a:gd name="connsiteY2396" fmla="*/ 2699147 h 2878261"/>
              <a:gd name="connsiteX2397" fmla="*/ 5949 w 2287661"/>
              <a:gd name="connsiteY2397" fmla="*/ 2687377 h 2878261"/>
              <a:gd name="connsiteX2398" fmla="*/ 4908 w 2287661"/>
              <a:gd name="connsiteY2398" fmla="*/ 2681492 h 2878261"/>
              <a:gd name="connsiteX2399" fmla="*/ 4015 w 2287661"/>
              <a:gd name="connsiteY2399" fmla="*/ 2675717 h 2878261"/>
              <a:gd name="connsiteX2400" fmla="*/ 3421 w 2287661"/>
              <a:gd name="connsiteY2400" fmla="*/ 2669721 h 2878261"/>
              <a:gd name="connsiteX2401" fmla="*/ 2825 w 2287661"/>
              <a:gd name="connsiteY2401" fmla="*/ 2663724 h 2878261"/>
              <a:gd name="connsiteX2402" fmla="*/ 2677 w 2287661"/>
              <a:gd name="connsiteY2402" fmla="*/ 2657950 h 2878261"/>
              <a:gd name="connsiteX2403" fmla="*/ 2677 w 2287661"/>
              <a:gd name="connsiteY2403" fmla="*/ 2654952 h 2878261"/>
              <a:gd name="connsiteX2404" fmla="*/ 2825 w 2287661"/>
              <a:gd name="connsiteY2404" fmla="*/ 2651954 h 2878261"/>
              <a:gd name="connsiteX2405" fmla="*/ 3272 w 2287661"/>
              <a:gd name="connsiteY2405" fmla="*/ 2647401 h 2878261"/>
              <a:gd name="connsiteX2406" fmla="*/ 3421 w 2287661"/>
              <a:gd name="connsiteY2406" fmla="*/ 2642848 h 2878261"/>
              <a:gd name="connsiteX2407" fmla="*/ 3421 w 2287661"/>
              <a:gd name="connsiteY2407" fmla="*/ 2633743 h 2878261"/>
              <a:gd name="connsiteX2408" fmla="*/ 3123 w 2287661"/>
              <a:gd name="connsiteY2408" fmla="*/ 2624748 h 2878261"/>
              <a:gd name="connsiteX2409" fmla="*/ 2528 w 2287661"/>
              <a:gd name="connsiteY2409" fmla="*/ 2615643 h 2878261"/>
              <a:gd name="connsiteX2410" fmla="*/ 1339 w 2287661"/>
              <a:gd name="connsiteY2410" fmla="*/ 2597431 h 2878261"/>
              <a:gd name="connsiteX2411" fmla="*/ 744 w 2287661"/>
              <a:gd name="connsiteY2411" fmla="*/ 2588326 h 2878261"/>
              <a:gd name="connsiteX2412" fmla="*/ 149 w 2287661"/>
              <a:gd name="connsiteY2412" fmla="*/ 2579220 h 2878261"/>
              <a:gd name="connsiteX2413" fmla="*/ 0 w 2287661"/>
              <a:gd name="connsiteY2413" fmla="*/ 2570114 h 2878261"/>
              <a:gd name="connsiteX2414" fmla="*/ 0 w 2287661"/>
              <a:gd name="connsiteY2414" fmla="*/ 2561120 h 2878261"/>
              <a:gd name="connsiteX2415" fmla="*/ 149 w 2287661"/>
              <a:gd name="connsiteY2415" fmla="*/ 2556567 h 2878261"/>
              <a:gd name="connsiteX2416" fmla="*/ 298 w 2287661"/>
              <a:gd name="connsiteY2416" fmla="*/ 2552014 h 2878261"/>
              <a:gd name="connsiteX2417" fmla="*/ 744 w 2287661"/>
              <a:gd name="connsiteY2417" fmla="*/ 2547572 h 2878261"/>
              <a:gd name="connsiteX2418" fmla="*/ 1190 w 2287661"/>
              <a:gd name="connsiteY2418" fmla="*/ 2543020 h 2878261"/>
              <a:gd name="connsiteX2419" fmla="*/ 1934 w 2287661"/>
              <a:gd name="connsiteY2419" fmla="*/ 2538467 h 2878261"/>
              <a:gd name="connsiteX2420" fmla="*/ 2677 w 2287661"/>
              <a:gd name="connsiteY2420" fmla="*/ 2534025 h 2878261"/>
              <a:gd name="connsiteX2421" fmla="*/ 3569 w 2287661"/>
              <a:gd name="connsiteY2421" fmla="*/ 2529584 h 2878261"/>
              <a:gd name="connsiteX2422" fmla="*/ 4759 w 2287661"/>
              <a:gd name="connsiteY2422" fmla="*/ 2525031 h 2878261"/>
              <a:gd name="connsiteX2423" fmla="*/ 5949 w 2287661"/>
              <a:gd name="connsiteY2423" fmla="*/ 2520589 h 2878261"/>
              <a:gd name="connsiteX2424" fmla="*/ 7436 w 2287661"/>
              <a:gd name="connsiteY2424" fmla="*/ 2516147 h 2878261"/>
              <a:gd name="connsiteX2425" fmla="*/ 9220 w 2287661"/>
              <a:gd name="connsiteY2425" fmla="*/ 2511705 h 2878261"/>
              <a:gd name="connsiteX2426" fmla="*/ 11005 w 2287661"/>
              <a:gd name="connsiteY2426" fmla="*/ 2507263 h 2878261"/>
              <a:gd name="connsiteX2427" fmla="*/ 11599 w 2287661"/>
              <a:gd name="connsiteY2427" fmla="*/ 2496492 h 2878261"/>
              <a:gd name="connsiteX2428" fmla="*/ 11897 w 2287661"/>
              <a:gd name="connsiteY2428" fmla="*/ 2485832 h 2878261"/>
              <a:gd name="connsiteX2429" fmla="*/ 12194 w 2287661"/>
              <a:gd name="connsiteY2429" fmla="*/ 2475283 h 2878261"/>
              <a:gd name="connsiteX2430" fmla="*/ 12789 w 2287661"/>
              <a:gd name="connsiteY2430" fmla="*/ 2464512 h 2878261"/>
              <a:gd name="connsiteX2431" fmla="*/ 13384 w 2287661"/>
              <a:gd name="connsiteY2431" fmla="*/ 2453851 h 2878261"/>
              <a:gd name="connsiteX2432" fmla="*/ 13830 w 2287661"/>
              <a:gd name="connsiteY2432" fmla="*/ 2448521 h 2878261"/>
              <a:gd name="connsiteX2433" fmla="*/ 14574 w 2287661"/>
              <a:gd name="connsiteY2433" fmla="*/ 2443191 h 2878261"/>
              <a:gd name="connsiteX2434" fmla="*/ 15466 w 2287661"/>
              <a:gd name="connsiteY2434" fmla="*/ 2437861 h 2878261"/>
              <a:gd name="connsiteX2435" fmla="*/ 16209 w 2287661"/>
              <a:gd name="connsiteY2435" fmla="*/ 2432642 h 2878261"/>
              <a:gd name="connsiteX2436" fmla="*/ 17399 w 2287661"/>
              <a:gd name="connsiteY2436" fmla="*/ 2427423 h 2878261"/>
              <a:gd name="connsiteX2437" fmla="*/ 18885 w 2287661"/>
              <a:gd name="connsiteY2437" fmla="*/ 2422204 h 2878261"/>
              <a:gd name="connsiteX2438" fmla="*/ 17696 w 2287661"/>
              <a:gd name="connsiteY2438" fmla="*/ 2416319 h 2878261"/>
              <a:gd name="connsiteX2439" fmla="*/ 16655 w 2287661"/>
              <a:gd name="connsiteY2439" fmla="*/ 2410544 h 2878261"/>
              <a:gd name="connsiteX2440" fmla="*/ 16060 w 2287661"/>
              <a:gd name="connsiteY2440" fmla="*/ 2404659 h 2878261"/>
              <a:gd name="connsiteX2441" fmla="*/ 15912 w 2287661"/>
              <a:gd name="connsiteY2441" fmla="*/ 2398996 h 2878261"/>
              <a:gd name="connsiteX2442" fmla="*/ 15912 w 2287661"/>
              <a:gd name="connsiteY2442" fmla="*/ 2393221 h 2878261"/>
              <a:gd name="connsiteX2443" fmla="*/ 16060 w 2287661"/>
              <a:gd name="connsiteY2443" fmla="*/ 2387336 h 2878261"/>
              <a:gd name="connsiteX2444" fmla="*/ 16655 w 2287661"/>
              <a:gd name="connsiteY2444" fmla="*/ 2381673 h 2878261"/>
              <a:gd name="connsiteX2445" fmla="*/ 17101 w 2287661"/>
              <a:gd name="connsiteY2445" fmla="*/ 2375898 h 2878261"/>
              <a:gd name="connsiteX2446" fmla="*/ 18588 w 2287661"/>
              <a:gd name="connsiteY2446" fmla="*/ 2364461 h 2878261"/>
              <a:gd name="connsiteX2447" fmla="*/ 20373 w 2287661"/>
              <a:gd name="connsiteY2447" fmla="*/ 2352912 h 2878261"/>
              <a:gd name="connsiteX2448" fmla="*/ 22009 w 2287661"/>
              <a:gd name="connsiteY2448" fmla="*/ 2341586 h 2878261"/>
              <a:gd name="connsiteX2449" fmla="*/ 22752 w 2287661"/>
              <a:gd name="connsiteY2449" fmla="*/ 2335812 h 2878261"/>
              <a:gd name="connsiteX2450" fmla="*/ 23198 w 2287661"/>
              <a:gd name="connsiteY2450" fmla="*/ 2330259 h 2878261"/>
              <a:gd name="connsiteX2451" fmla="*/ 25131 w 2287661"/>
              <a:gd name="connsiteY2451" fmla="*/ 2308828 h 2878261"/>
              <a:gd name="connsiteX2452" fmla="*/ 26767 w 2287661"/>
              <a:gd name="connsiteY2452" fmla="*/ 2287507 h 2878261"/>
              <a:gd name="connsiteX2453" fmla="*/ 28551 w 2287661"/>
              <a:gd name="connsiteY2453" fmla="*/ 2266076 h 2878261"/>
              <a:gd name="connsiteX2454" fmla="*/ 29889 w 2287661"/>
              <a:gd name="connsiteY2454" fmla="*/ 2244644 h 2878261"/>
              <a:gd name="connsiteX2455" fmla="*/ 31079 w 2287661"/>
              <a:gd name="connsiteY2455" fmla="*/ 2223324 h 2878261"/>
              <a:gd name="connsiteX2456" fmla="*/ 32269 w 2287661"/>
              <a:gd name="connsiteY2456" fmla="*/ 2201892 h 2878261"/>
              <a:gd name="connsiteX2457" fmla="*/ 33013 w 2287661"/>
              <a:gd name="connsiteY2457" fmla="*/ 2180461 h 2878261"/>
              <a:gd name="connsiteX2458" fmla="*/ 33905 w 2287661"/>
              <a:gd name="connsiteY2458" fmla="*/ 2158918 h 2878261"/>
              <a:gd name="connsiteX2459" fmla="*/ 32269 w 2287661"/>
              <a:gd name="connsiteY2459" fmla="*/ 1867872 h 2878261"/>
              <a:gd name="connsiteX2460" fmla="*/ 32864 w 2287661"/>
              <a:gd name="connsiteY2460" fmla="*/ 1846663 h 2878261"/>
              <a:gd name="connsiteX2461" fmla="*/ 32715 w 2287661"/>
              <a:gd name="connsiteY2461" fmla="*/ 1828896 h 2878261"/>
              <a:gd name="connsiteX2462" fmla="*/ 32566 w 2287661"/>
              <a:gd name="connsiteY2462" fmla="*/ 1811128 h 2878261"/>
              <a:gd name="connsiteX2463" fmla="*/ 29889 w 2287661"/>
              <a:gd name="connsiteY2463" fmla="*/ 1619577 h 2878261"/>
              <a:gd name="connsiteX2464" fmla="*/ 29295 w 2287661"/>
              <a:gd name="connsiteY2464" fmla="*/ 1571606 h 2878261"/>
              <a:gd name="connsiteX2465" fmla="*/ 28849 w 2287661"/>
              <a:gd name="connsiteY2465" fmla="*/ 1523747 h 2878261"/>
              <a:gd name="connsiteX2466" fmla="*/ 28551 w 2287661"/>
              <a:gd name="connsiteY2466" fmla="*/ 1475886 h 2878261"/>
              <a:gd name="connsiteX2467" fmla="*/ 28106 w 2287661"/>
              <a:gd name="connsiteY2467" fmla="*/ 1428027 h 2878261"/>
              <a:gd name="connsiteX2468" fmla="*/ 28106 w 2287661"/>
              <a:gd name="connsiteY2468" fmla="*/ 1419476 h 2878261"/>
              <a:gd name="connsiteX2469" fmla="*/ 27808 w 2287661"/>
              <a:gd name="connsiteY2469" fmla="*/ 1410926 h 2878261"/>
              <a:gd name="connsiteX2470" fmla="*/ 26916 w 2287661"/>
              <a:gd name="connsiteY2470" fmla="*/ 1393936 h 2878261"/>
              <a:gd name="connsiteX2471" fmla="*/ 25875 w 2287661"/>
              <a:gd name="connsiteY2471" fmla="*/ 1376835 h 2878261"/>
              <a:gd name="connsiteX2472" fmla="*/ 25578 w 2287661"/>
              <a:gd name="connsiteY2472" fmla="*/ 1368174 h 2878261"/>
              <a:gd name="connsiteX2473" fmla="*/ 25280 w 2287661"/>
              <a:gd name="connsiteY2473" fmla="*/ 1359734 h 2878261"/>
              <a:gd name="connsiteX2474" fmla="*/ 25131 w 2287661"/>
              <a:gd name="connsiteY2474" fmla="*/ 1351295 h 2878261"/>
              <a:gd name="connsiteX2475" fmla="*/ 25131 w 2287661"/>
              <a:gd name="connsiteY2475" fmla="*/ 1342634 h 2878261"/>
              <a:gd name="connsiteX2476" fmla="*/ 25280 w 2287661"/>
              <a:gd name="connsiteY2476" fmla="*/ 1334194 h 2878261"/>
              <a:gd name="connsiteX2477" fmla="*/ 25726 w 2287661"/>
              <a:gd name="connsiteY2477" fmla="*/ 1325644 h 2878261"/>
              <a:gd name="connsiteX2478" fmla="*/ 26470 w 2287661"/>
              <a:gd name="connsiteY2478" fmla="*/ 1317094 h 2878261"/>
              <a:gd name="connsiteX2479" fmla="*/ 27659 w 2287661"/>
              <a:gd name="connsiteY2479" fmla="*/ 1308543 h 2878261"/>
              <a:gd name="connsiteX2480" fmla="*/ 28254 w 2287661"/>
              <a:gd name="connsiteY2480" fmla="*/ 1304435 h 2878261"/>
              <a:gd name="connsiteX2481" fmla="*/ 29146 w 2287661"/>
              <a:gd name="connsiteY2481" fmla="*/ 1300104 h 2878261"/>
              <a:gd name="connsiteX2482" fmla="*/ 30187 w 2287661"/>
              <a:gd name="connsiteY2482" fmla="*/ 1295884 h 2878261"/>
              <a:gd name="connsiteX2483" fmla="*/ 31228 w 2287661"/>
              <a:gd name="connsiteY2483" fmla="*/ 1291665 h 2878261"/>
              <a:gd name="connsiteX2484" fmla="*/ 29444 w 2287661"/>
              <a:gd name="connsiteY2484" fmla="*/ 1280116 h 2878261"/>
              <a:gd name="connsiteX2485" fmla="*/ 28106 w 2287661"/>
              <a:gd name="connsiteY2485" fmla="*/ 1268456 h 2878261"/>
              <a:gd name="connsiteX2486" fmla="*/ 27065 w 2287661"/>
              <a:gd name="connsiteY2486" fmla="*/ 1256908 h 2878261"/>
              <a:gd name="connsiteX2487" fmla="*/ 26470 w 2287661"/>
              <a:gd name="connsiteY2487" fmla="*/ 1245248 h 2878261"/>
              <a:gd name="connsiteX2488" fmla="*/ 25726 w 2287661"/>
              <a:gd name="connsiteY2488" fmla="*/ 1233588 h 2878261"/>
              <a:gd name="connsiteX2489" fmla="*/ 25429 w 2287661"/>
              <a:gd name="connsiteY2489" fmla="*/ 1221929 h 2878261"/>
              <a:gd name="connsiteX2490" fmla="*/ 25280 w 2287661"/>
              <a:gd name="connsiteY2490" fmla="*/ 1210380 h 2878261"/>
              <a:gd name="connsiteX2491" fmla="*/ 25131 w 2287661"/>
              <a:gd name="connsiteY2491" fmla="*/ 1198832 h 2878261"/>
              <a:gd name="connsiteX2492" fmla="*/ 25429 w 2287661"/>
              <a:gd name="connsiteY2492" fmla="*/ 1175512 h 2878261"/>
              <a:gd name="connsiteX2493" fmla="*/ 25726 w 2287661"/>
              <a:gd name="connsiteY2493" fmla="*/ 1152193 h 2878261"/>
              <a:gd name="connsiteX2494" fmla="*/ 26321 w 2287661"/>
              <a:gd name="connsiteY2494" fmla="*/ 1128874 h 2878261"/>
              <a:gd name="connsiteX2495" fmla="*/ 26618 w 2287661"/>
              <a:gd name="connsiteY2495" fmla="*/ 1105777 h 2878261"/>
              <a:gd name="connsiteX2496" fmla="*/ 26767 w 2287661"/>
              <a:gd name="connsiteY2496" fmla="*/ 1092563 h 2878261"/>
              <a:gd name="connsiteX2497" fmla="*/ 26618 w 2287661"/>
              <a:gd name="connsiteY2497" fmla="*/ 1079459 h 2878261"/>
              <a:gd name="connsiteX2498" fmla="*/ 26321 w 2287661"/>
              <a:gd name="connsiteY2498" fmla="*/ 1053031 h 2878261"/>
              <a:gd name="connsiteX2499" fmla="*/ 25875 w 2287661"/>
              <a:gd name="connsiteY2499" fmla="*/ 1026714 h 2878261"/>
              <a:gd name="connsiteX2500" fmla="*/ 25726 w 2287661"/>
              <a:gd name="connsiteY2500" fmla="*/ 1000396 h 2878261"/>
              <a:gd name="connsiteX2501" fmla="*/ 25726 w 2287661"/>
              <a:gd name="connsiteY2501" fmla="*/ 987182 h 2878261"/>
              <a:gd name="connsiteX2502" fmla="*/ 25875 w 2287661"/>
              <a:gd name="connsiteY2502" fmla="*/ 973968 h 2878261"/>
              <a:gd name="connsiteX2503" fmla="*/ 26321 w 2287661"/>
              <a:gd name="connsiteY2503" fmla="*/ 960753 h 2878261"/>
              <a:gd name="connsiteX2504" fmla="*/ 26767 w 2287661"/>
              <a:gd name="connsiteY2504" fmla="*/ 947650 h 2878261"/>
              <a:gd name="connsiteX2505" fmla="*/ 27510 w 2287661"/>
              <a:gd name="connsiteY2505" fmla="*/ 934547 h 2878261"/>
              <a:gd name="connsiteX2506" fmla="*/ 28254 w 2287661"/>
              <a:gd name="connsiteY2506" fmla="*/ 921444 h 2878261"/>
              <a:gd name="connsiteX2507" fmla="*/ 29444 w 2287661"/>
              <a:gd name="connsiteY2507" fmla="*/ 908229 h 2878261"/>
              <a:gd name="connsiteX2508" fmla="*/ 31079 w 2287661"/>
              <a:gd name="connsiteY2508" fmla="*/ 895015 h 2878261"/>
              <a:gd name="connsiteX2509" fmla="*/ 29889 w 2287661"/>
              <a:gd name="connsiteY2509" fmla="*/ 882023 h 2878261"/>
              <a:gd name="connsiteX2510" fmla="*/ 28998 w 2287661"/>
              <a:gd name="connsiteY2510" fmla="*/ 868809 h 2878261"/>
              <a:gd name="connsiteX2511" fmla="*/ 28106 w 2287661"/>
              <a:gd name="connsiteY2511" fmla="*/ 855817 h 2878261"/>
              <a:gd name="connsiteX2512" fmla="*/ 27510 w 2287661"/>
              <a:gd name="connsiteY2512" fmla="*/ 842603 h 2878261"/>
              <a:gd name="connsiteX2513" fmla="*/ 26916 w 2287661"/>
              <a:gd name="connsiteY2513" fmla="*/ 829499 h 2878261"/>
              <a:gd name="connsiteX2514" fmla="*/ 26470 w 2287661"/>
              <a:gd name="connsiteY2514" fmla="*/ 816396 h 2878261"/>
              <a:gd name="connsiteX2515" fmla="*/ 26321 w 2287661"/>
              <a:gd name="connsiteY2515" fmla="*/ 803293 h 2878261"/>
              <a:gd name="connsiteX2516" fmla="*/ 26172 w 2287661"/>
              <a:gd name="connsiteY2516" fmla="*/ 790190 h 2878261"/>
              <a:gd name="connsiteX2517" fmla="*/ 26172 w 2287661"/>
              <a:gd name="connsiteY2517" fmla="*/ 763983 h 2878261"/>
              <a:gd name="connsiteX2518" fmla="*/ 26470 w 2287661"/>
              <a:gd name="connsiteY2518" fmla="*/ 737777 h 2878261"/>
              <a:gd name="connsiteX2519" fmla="*/ 26916 w 2287661"/>
              <a:gd name="connsiteY2519" fmla="*/ 711570 h 2878261"/>
              <a:gd name="connsiteX2520" fmla="*/ 27808 w 2287661"/>
              <a:gd name="connsiteY2520" fmla="*/ 685364 h 2878261"/>
              <a:gd name="connsiteX2521" fmla="*/ 29741 w 2287661"/>
              <a:gd name="connsiteY2521" fmla="*/ 632951 h 2878261"/>
              <a:gd name="connsiteX2522" fmla="*/ 30485 w 2287661"/>
              <a:gd name="connsiteY2522" fmla="*/ 606745 h 2878261"/>
              <a:gd name="connsiteX2523" fmla="*/ 31377 w 2287661"/>
              <a:gd name="connsiteY2523" fmla="*/ 580539 h 2878261"/>
              <a:gd name="connsiteX2524" fmla="*/ 32120 w 2287661"/>
              <a:gd name="connsiteY2524" fmla="*/ 554332 h 2878261"/>
              <a:gd name="connsiteX2525" fmla="*/ 32566 w 2287661"/>
              <a:gd name="connsiteY2525" fmla="*/ 528015 h 2878261"/>
              <a:gd name="connsiteX2526" fmla="*/ 32566 w 2287661"/>
              <a:gd name="connsiteY2526" fmla="*/ 501808 h 2878261"/>
              <a:gd name="connsiteX2527" fmla="*/ 32566 w 2287661"/>
              <a:gd name="connsiteY2527" fmla="*/ 488705 h 2878261"/>
              <a:gd name="connsiteX2528" fmla="*/ 32269 w 2287661"/>
              <a:gd name="connsiteY2528" fmla="*/ 475602 h 2878261"/>
              <a:gd name="connsiteX2529" fmla="*/ 32864 w 2287661"/>
              <a:gd name="connsiteY2529" fmla="*/ 468606 h 2878261"/>
              <a:gd name="connsiteX2530" fmla="*/ 32120 w 2287661"/>
              <a:gd name="connsiteY2530" fmla="*/ 335797 h 2878261"/>
              <a:gd name="connsiteX2531" fmla="*/ 31823 w 2287661"/>
              <a:gd name="connsiteY2531" fmla="*/ 328801 h 2878261"/>
              <a:gd name="connsiteX2532" fmla="*/ 31823 w 2287661"/>
              <a:gd name="connsiteY2532" fmla="*/ 325359 h 2878261"/>
              <a:gd name="connsiteX2533" fmla="*/ 32120 w 2287661"/>
              <a:gd name="connsiteY2533" fmla="*/ 322028 h 2878261"/>
              <a:gd name="connsiteX2534" fmla="*/ 32418 w 2287661"/>
              <a:gd name="connsiteY2534" fmla="*/ 320362 h 2878261"/>
              <a:gd name="connsiteX2535" fmla="*/ 32715 w 2287661"/>
              <a:gd name="connsiteY2535" fmla="*/ 318696 h 2878261"/>
              <a:gd name="connsiteX2536" fmla="*/ 33161 w 2287661"/>
              <a:gd name="connsiteY2536" fmla="*/ 317142 h 2878261"/>
              <a:gd name="connsiteX2537" fmla="*/ 33905 w 2287661"/>
              <a:gd name="connsiteY2537" fmla="*/ 315476 h 2878261"/>
              <a:gd name="connsiteX2538" fmla="*/ 34797 w 2287661"/>
              <a:gd name="connsiteY2538" fmla="*/ 314033 h 2878261"/>
              <a:gd name="connsiteX2539" fmla="*/ 35838 w 2287661"/>
              <a:gd name="connsiteY2539" fmla="*/ 312589 h 2878261"/>
              <a:gd name="connsiteX2540" fmla="*/ 37027 w 2287661"/>
              <a:gd name="connsiteY2540" fmla="*/ 311146 h 2878261"/>
              <a:gd name="connsiteX2541" fmla="*/ 38514 w 2287661"/>
              <a:gd name="connsiteY2541" fmla="*/ 309702 h 2878261"/>
              <a:gd name="connsiteX2542" fmla="*/ 37325 w 2287661"/>
              <a:gd name="connsiteY2542" fmla="*/ 308147 h 2878261"/>
              <a:gd name="connsiteX2543" fmla="*/ 36284 w 2287661"/>
              <a:gd name="connsiteY2543" fmla="*/ 306704 h 2878261"/>
              <a:gd name="connsiteX2544" fmla="*/ 35541 w 2287661"/>
              <a:gd name="connsiteY2544" fmla="*/ 305149 h 2878261"/>
              <a:gd name="connsiteX2545" fmla="*/ 34945 w 2287661"/>
              <a:gd name="connsiteY2545" fmla="*/ 303595 h 2878261"/>
              <a:gd name="connsiteX2546" fmla="*/ 34202 w 2287661"/>
              <a:gd name="connsiteY2546" fmla="*/ 302151 h 2878261"/>
              <a:gd name="connsiteX2547" fmla="*/ 33905 w 2287661"/>
              <a:gd name="connsiteY2547" fmla="*/ 300708 h 2878261"/>
              <a:gd name="connsiteX2548" fmla="*/ 33459 w 2287661"/>
              <a:gd name="connsiteY2548" fmla="*/ 299153 h 2878261"/>
              <a:gd name="connsiteX2549" fmla="*/ 33161 w 2287661"/>
              <a:gd name="connsiteY2549" fmla="*/ 297709 h 2878261"/>
              <a:gd name="connsiteX2550" fmla="*/ 33013 w 2287661"/>
              <a:gd name="connsiteY2550" fmla="*/ 294600 h 2878261"/>
              <a:gd name="connsiteX2551" fmla="*/ 33013 w 2287661"/>
              <a:gd name="connsiteY2551" fmla="*/ 291713 h 2878261"/>
              <a:gd name="connsiteX2552" fmla="*/ 33607 w 2287661"/>
              <a:gd name="connsiteY2552" fmla="*/ 288826 h 2878261"/>
              <a:gd name="connsiteX2553" fmla="*/ 34054 w 2287661"/>
              <a:gd name="connsiteY2553" fmla="*/ 285828 h 2878261"/>
              <a:gd name="connsiteX2554" fmla="*/ 34945 w 2287661"/>
              <a:gd name="connsiteY2554" fmla="*/ 282829 h 2878261"/>
              <a:gd name="connsiteX2555" fmla="*/ 35838 w 2287661"/>
              <a:gd name="connsiteY2555" fmla="*/ 279942 h 2878261"/>
              <a:gd name="connsiteX2556" fmla="*/ 37622 w 2287661"/>
              <a:gd name="connsiteY2556" fmla="*/ 274168 h 2878261"/>
              <a:gd name="connsiteX2557" fmla="*/ 38663 w 2287661"/>
              <a:gd name="connsiteY2557" fmla="*/ 271170 h 2878261"/>
              <a:gd name="connsiteX2558" fmla="*/ 39556 w 2287661"/>
              <a:gd name="connsiteY2558" fmla="*/ 268282 h 2878261"/>
              <a:gd name="connsiteX2559" fmla="*/ 40150 w 2287661"/>
              <a:gd name="connsiteY2559" fmla="*/ 265285 h 2878261"/>
              <a:gd name="connsiteX2560" fmla="*/ 40745 w 2287661"/>
              <a:gd name="connsiteY2560" fmla="*/ 262397 h 2878261"/>
              <a:gd name="connsiteX2561" fmla="*/ 39407 w 2287661"/>
              <a:gd name="connsiteY2561" fmla="*/ 259732 h 2878261"/>
              <a:gd name="connsiteX2562" fmla="*/ 38514 w 2287661"/>
              <a:gd name="connsiteY2562" fmla="*/ 257067 h 2878261"/>
              <a:gd name="connsiteX2563" fmla="*/ 37920 w 2287661"/>
              <a:gd name="connsiteY2563" fmla="*/ 254513 h 2878261"/>
              <a:gd name="connsiteX2564" fmla="*/ 37622 w 2287661"/>
              <a:gd name="connsiteY2564" fmla="*/ 251848 h 2878261"/>
              <a:gd name="connsiteX2565" fmla="*/ 37474 w 2287661"/>
              <a:gd name="connsiteY2565" fmla="*/ 249183 h 2878261"/>
              <a:gd name="connsiteX2566" fmla="*/ 37474 w 2287661"/>
              <a:gd name="connsiteY2566" fmla="*/ 246518 h 2878261"/>
              <a:gd name="connsiteX2567" fmla="*/ 37622 w 2287661"/>
              <a:gd name="connsiteY2567" fmla="*/ 243853 h 2878261"/>
              <a:gd name="connsiteX2568" fmla="*/ 37920 w 2287661"/>
              <a:gd name="connsiteY2568" fmla="*/ 241188 h 2878261"/>
              <a:gd name="connsiteX2569" fmla="*/ 39556 w 2287661"/>
              <a:gd name="connsiteY2569" fmla="*/ 230528 h 2878261"/>
              <a:gd name="connsiteX2570" fmla="*/ 39853 w 2287661"/>
              <a:gd name="connsiteY2570" fmla="*/ 227862 h 2878261"/>
              <a:gd name="connsiteX2571" fmla="*/ 40002 w 2287661"/>
              <a:gd name="connsiteY2571" fmla="*/ 225197 h 2878261"/>
              <a:gd name="connsiteX2572" fmla="*/ 40150 w 2287661"/>
              <a:gd name="connsiteY2572" fmla="*/ 222644 h 2878261"/>
              <a:gd name="connsiteX2573" fmla="*/ 40002 w 2287661"/>
              <a:gd name="connsiteY2573" fmla="*/ 219979 h 2878261"/>
              <a:gd name="connsiteX2574" fmla="*/ 39556 w 2287661"/>
              <a:gd name="connsiteY2574" fmla="*/ 208430 h 2878261"/>
              <a:gd name="connsiteX2575" fmla="*/ 39407 w 2287661"/>
              <a:gd name="connsiteY2575" fmla="*/ 196881 h 2878261"/>
              <a:gd name="connsiteX2576" fmla="*/ 39407 w 2287661"/>
              <a:gd name="connsiteY2576" fmla="*/ 185333 h 2878261"/>
              <a:gd name="connsiteX2577" fmla="*/ 39704 w 2287661"/>
              <a:gd name="connsiteY2577" fmla="*/ 173895 h 2878261"/>
              <a:gd name="connsiteX2578" fmla="*/ 40150 w 2287661"/>
              <a:gd name="connsiteY2578" fmla="*/ 162458 h 2878261"/>
              <a:gd name="connsiteX2579" fmla="*/ 40745 w 2287661"/>
              <a:gd name="connsiteY2579" fmla="*/ 150909 h 2878261"/>
              <a:gd name="connsiteX2580" fmla="*/ 41489 w 2287661"/>
              <a:gd name="connsiteY2580" fmla="*/ 139360 h 2878261"/>
              <a:gd name="connsiteX2581" fmla="*/ 42381 w 2287661"/>
              <a:gd name="connsiteY2581" fmla="*/ 128034 h 2878261"/>
              <a:gd name="connsiteX2582" fmla="*/ 44463 w 2287661"/>
              <a:gd name="connsiteY2582" fmla="*/ 105048 h 2878261"/>
              <a:gd name="connsiteX2583" fmla="*/ 46842 w 2287661"/>
              <a:gd name="connsiteY2583" fmla="*/ 82173 h 2878261"/>
              <a:gd name="connsiteX2584" fmla="*/ 49073 w 2287661"/>
              <a:gd name="connsiteY2584" fmla="*/ 59298 h 2878261"/>
              <a:gd name="connsiteX2585" fmla="*/ 51006 w 2287661"/>
              <a:gd name="connsiteY2585" fmla="*/ 36312 h 2878261"/>
              <a:gd name="connsiteX2586" fmla="*/ 51303 w 2287661"/>
              <a:gd name="connsiteY2586" fmla="*/ 32425 h 2878261"/>
              <a:gd name="connsiteX2587" fmla="*/ 51898 w 2287661"/>
              <a:gd name="connsiteY2587" fmla="*/ 28650 h 2878261"/>
              <a:gd name="connsiteX2588" fmla="*/ 52790 w 2287661"/>
              <a:gd name="connsiteY2588" fmla="*/ 24763 h 2878261"/>
              <a:gd name="connsiteX2589" fmla="*/ 53534 w 2287661"/>
              <a:gd name="connsiteY2589" fmla="*/ 21321 h 2878261"/>
              <a:gd name="connsiteX2590" fmla="*/ 54723 w 2287661"/>
              <a:gd name="connsiteY2590" fmla="*/ 17878 h 2878261"/>
              <a:gd name="connsiteX2591" fmla="*/ 56062 w 2287661"/>
              <a:gd name="connsiteY2591" fmla="*/ 14658 h 2878261"/>
              <a:gd name="connsiteX2592" fmla="*/ 56954 w 2287661"/>
              <a:gd name="connsiteY2592" fmla="*/ 13215 h 2878261"/>
              <a:gd name="connsiteX2593" fmla="*/ 57846 w 2287661"/>
              <a:gd name="connsiteY2593" fmla="*/ 11771 h 2878261"/>
              <a:gd name="connsiteX2594" fmla="*/ 58739 w 2287661"/>
              <a:gd name="connsiteY2594" fmla="*/ 10549 h 2878261"/>
              <a:gd name="connsiteX2595" fmla="*/ 59630 w 2287661"/>
              <a:gd name="connsiteY2595" fmla="*/ 9217 h 2878261"/>
              <a:gd name="connsiteX2596" fmla="*/ 60820 w 2287661"/>
              <a:gd name="connsiteY2596" fmla="*/ 8107 h 2878261"/>
              <a:gd name="connsiteX2597" fmla="*/ 62010 w 2287661"/>
              <a:gd name="connsiteY2597" fmla="*/ 6996 h 2878261"/>
              <a:gd name="connsiteX2598" fmla="*/ 63199 w 2287661"/>
              <a:gd name="connsiteY2598" fmla="*/ 6108 h 2878261"/>
              <a:gd name="connsiteX2599" fmla="*/ 64538 w 2287661"/>
              <a:gd name="connsiteY2599" fmla="*/ 5219 h 2878261"/>
              <a:gd name="connsiteX2600" fmla="*/ 66174 w 2287661"/>
              <a:gd name="connsiteY2600" fmla="*/ 4553 h 2878261"/>
              <a:gd name="connsiteX2601" fmla="*/ 67661 w 2287661"/>
              <a:gd name="connsiteY2601" fmla="*/ 3887 h 2878261"/>
              <a:gd name="connsiteX2602" fmla="*/ 69296 w 2287661"/>
              <a:gd name="connsiteY2602" fmla="*/ 3442 h 2878261"/>
              <a:gd name="connsiteX2603" fmla="*/ 71081 w 2287661"/>
              <a:gd name="connsiteY2603" fmla="*/ 2998 h 2878261"/>
              <a:gd name="connsiteX2604" fmla="*/ 72865 w 2287661"/>
              <a:gd name="connsiteY2604" fmla="*/ 2887 h 2878261"/>
              <a:gd name="connsiteX2605" fmla="*/ 74799 w 2287661"/>
              <a:gd name="connsiteY2605" fmla="*/ 2776 h 2878261"/>
              <a:gd name="connsiteX2606" fmla="*/ 77029 w 2287661"/>
              <a:gd name="connsiteY2606" fmla="*/ 2887 h 2878261"/>
              <a:gd name="connsiteX2607" fmla="*/ 78962 w 2287661"/>
              <a:gd name="connsiteY2607" fmla="*/ 3220 h 2878261"/>
              <a:gd name="connsiteX2608" fmla="*/ 81341 w 2287661"/>
              <a:gd name="connsiteY2608" fmla="*/ 3554 h 2878261"/>
              <a:gd name="connsiteX2609" fmla="*/ 83721 w 2287661"/>
              <a:gd name="connsiteY2609" fmla="*/ 3998 h 2878261"/>
              <a:gd name="connsiteX2610" fmla="*/ 86249 w 2287661"/>
              <a:gd name="connsiteY2610" fmla="*/ 4775 h 2878261"/>
              <a:gd name="connsiteX2611" fmla="*/ 89074 w 2287661"/>
              <a:gd name="connsiteY2611" fmla="*/ 5663 h 2878261"/>
              <a:gd name="connsiteX2612" fmla="*/ 90710 w 2287661"/>
              <a:gd name="connsiteY2612" fmla="*/ 5774 h 2878261"/>
              <a:gd name="connsiteX2613" fmla="*/ 92345 w 2287661"/>
              <a:gd name="connsiteY2613" fmla="*/ 5663 h 2878261"/>
              <a:gd name="connsiteX2614" fmla="*/ 95914 w 2287661"/>
              <a:gd name="connsiteY2614" fmla="*/ 5441 h 2878261"/>
              <a:gd name="connsiteX2615" fmla="*/ 99483 w 2287661"/>
              <a:gd name="connsiteY2615" fmla="*/ 4886 h 2878261"/>
              <a:gd name="connsiteX2616" fmla="*/ 103052 w 2287661"/>
              <a:gd name="connsiteY2616" fmla="*/ 4220 h 2878261"/>
              <a:gd name="connsiteX2617" fmla="*/ 110041 w 2287661"/>
              <a:gd name="connsiteY2617" fmla="*/ 2554 h 2878261"/>
              <a:gd name="connsiteX2618" fmla="*/ 113610 w 2287661"/>
              <a:gd name="connsiteY2618" fmla="*/ 1777 h 2878261"/>
              <a:gd name="connsiteX2619" fmla="*/ 117030 w 2287661"/>
              <a:gd name="connsiteY2619" fmla="*/ 999 h 2878261"/>
              <a:gd name="connsiteX2620" fmla="*/ 120599 w 2287661"/>
              <a:gd name="connsiteY2620" fmla="*/ 333 h 2878261"/>
              <a:gd name="connsiteX2621" fmla="*/ 124168 w 2287661"/>
              <a:gd name="connsiteY2621" fmla="*/ 111 h 287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</a:cxnLst>
            <a:rect l="l" t="t" r="r" b="b"/>
            <a:pathLst>
              <a:path w="2287661" h="2878261">
                <a:moveTo>
                  <a:pt x="125804" y="0"/>
                </a:moveTo>
                <a:lnTo>
                  <a:pt x="127439" y="111"/>
                </a:lnTo>
                <a:lnTo>
                  <a:pt x="129373" y="222"/>
                </a:lnTo>
                <a:lnTo>
                  <a:pt x="131008" y="333"/>
                </a:lnTo>
                <a:lnTo>
                  <a:pt x="132793" y="777"/>
                </a:lnTo>
                <a:lnTo>
                  <a:pt x="134577" y="1111"/>
                </a:lnTo>
                <a:lnTo>
                  <a:pt x="136362" y="1777"/>
                </a:lnTo>
                <a:lnTo>
                  <a:pt x="137998" y="2554"/>
                </a:lnTo>
                <a:lnTo>
                  <a:pt x="139782" y="3332"/>
                </a:lnTo>
                <a:lnTo>
                  <a:pt x="141567" y="4331"/>
                </a:lnTo>
                <a:lnTo>
                  <a:pt x="143202" y="5441"/>
                </a:lnTo>
                <a:lnTo>
                  <a:pt x="144987" y="6885"/>
                </a:lnTo>
                <a:lnTo>
                  <a:pt x="148258" y="5441"/>
                </a:lnTo>
                <a:lnTo>
                  <a:pt x="151381" y="4331"/>
                </a:lnTo>
                <a:lnTo>
                  <a:pt x="154652" y="3442"/>
                </a:lnTo>
                <a:lnTo>
                  <a:pt x="157627" y="2665"/>
                </a:lnTo>
                <a:lnTo>
                  <a:pt x="160749" y="2110"/>
                </a:lnTo>
                <a:lnTo>
                  <a:pt x="163723" y="1666"/>
                </a:lnTo>
                <a:lnTo>
                  <a:pt x="166846" y="1555"/>
                </a:lnTo>
                <a:lnTo>
                  <a:pt x="169672" y="1444"/>
                </a:lnTo>
                <a:lnTo>
                  <a:pt x="172794" y="1555"/>
                </a:lnTo>
                <a:lnTo>
                  <a:pt x="175620" y="1777"/>
                </a:lnTo>
                <a:lnTo>
                  <a:pt x="178594" y="2110"/>
                </a:lnTo>
                <a:lnTo>
                  <a:pt x="181419" y="2665"/>
                </a:lnTo>
                <a:lnTo>
                  <a:pt x="184095" y="3332"/>
                </a:lnTo>
                <a:lnTo>
                  <a:pt x="187070" y="3887"/>
                </a:lnTo>
                <a:lnTo>
                  <a:pt x="189747" y="4775"/>
                </a:lnTo>
                <a:lnTo>
                  <a:pt x="192572" y="5663"/>
                </a:lnTo>
                <a:lnTo>
                  <a:pt x="195397" y="6663"/>
                </a:lnTo>
                <a:lnTo>
                  <a:pt x="198074" y="7884"/>
                </a:lnTo>
                <a:lnTo>
                  <a:pt x="203427" y="10105"/>
                </a:lnTo>
                <a:lnTo>
                  <a:pt x="208929" y="12770"/>
                </a:lnTo>
                <a:lnTo>
                  <a:pt x="214134" y="15435"/>
                </a:lnTo>
                <a:lnTo>
                  <a:pt x="224840" y="20987"/>
                </a:lnTo>
                <a:lnTo>
                  <a:pt x="230045" y="23764"/>
                </a:lnTo>
                <a:lnTo>
                  <a:pt x="235547" y="26429"/>
                </a:lnTo>
                <a:lnTo>
                  <a:pt x="236142" y="24652"/>
                </a:lnTo>
                <a:lnTo>
                  <a:pt x="237034" y="23208"/>
                </a:lnTo>
                <a:lnTo>
                  <a:pt x="237927" y="21876"/>
                </a:lnTo>
                <a:lnTo>
                  <a:pt x="238670" y="20765"/>
                </a:lnTo>
                <a:lnTo>
                  <a:pt x="239711" y="19988"/>
                </a:lnTo>
                <a:lnTo>
                  <a:pt x="240752" y="19322"/>
                </a:lnTo>
                <a:lnTo>
                  <a:pt x="241793" y="18989"/>
                </a:lnTo>
                <a:lnTo>
                  <a:pt x="242834" y="18767"/>
                </a:lnTo>
                <a:lnTo>
                  <a:pt x="243875" y="18767"/>
                </a:lnTo>
                <a:lnTo>
                  <a:pt x="244767" y="18989"/>
                </a:lnTo>
                <a:lnTo>
                  <a:pt x="245808" y="19544"/>
                </a:lnTo>
                <a:lnTo>
                  <a:pt x="246700" y="19988"/>
                </a:lnTo>
                <a:lnTo>
                  <a:pt x="247592" y="20877"/>
                </a:lnTo>
                <a:lnTo>
                  <a:pt x="248336" y="21876"/>
                </a:lnTo>
                <a:lnTo>
                  <a:pt x="249079" y="23097"/>
                </a:lnTo>
                <a:lnTo>
                  <a:pt x="249823" y="24430"/>
                </a:lnTo>
                <a:lnTo>
                  <a:pt x="251904" y="30093"/>
                </a:lnTo>
                <a:lnTo>
                  <a:pt x="254432" y="35534"/>
                </a:lnTo>
                <a:lnTo>
                  <a:pt x="257407" y="40864"/>
                </a:lnTo>
                <a:lnTo>
                  <a:pt x="260381" y="46083"/>
                </a:lnTo>
                <a:lnTo>
                  <a:pt x="263652" y="51191"/>
                </a:lnTo>
                <a:lnTo>
                  <a:pt x="266924" y="56188"/>
                </a:lnTo>
                <a:lnTo>
                  <a:pt x="270493" y="61074"/>
                </a:lnTo>
                <a:lnTo>
                  <a:pt x="274061" y="65960"/>
                </a:lnTo>
                <a:lnTo>
                  <a:pt x="281199" y="75621"/>
                </a:lnTo>
                <a:lnTo>
                  <a:pt x="288189" y="85171"/>
                </a:lnTo>
                <a:lnTo>
                  <a:pt x="291757" y="90168"/>
                </a:lnTo>
                <a:lnTo>
                  <a:pt x="295029" y="95054"/>
                </a:lnTo>
                <a:lnTo>
                  <a:pt x="298300" y="100273"/>
                </a:lnTo>
                <a:lnTo>
                  <a:pt x="301125" y="105492"/>
                </a:lnTo>
                <a:lnTo>
                  <a:pt x="302018" y="107269"/>
                </a:lnTo>
                <a:lnTo>
                  <a:pt x="302761" y="108934"/>
                </a:lnTo>
                <a:lnTo>
                  <a:pt x="303356" y="110711"/>
                </a:lnTo>
                <a:lnTo>
                  <a:pt x="303802" y="112266"/>
                </a:lnTo>
                <a:lnTo>
                  <a:pt x="304249" y="113932"/>
                </a:lnTo>
                <a:lnTo>
                  <a:pt x="304398" y="115597"/>
                </a:lnTo>
                <a:lnTo>
                  <a:pt x="304546" y="117263"/>
                </a:lnTo>
                <a:lnTo>
                  <a:pt x="304398" y="118928"/>
                </a:lnTo>
                <a:lnTo>
                  <a:pt x="304249" y="122149"/>
                </a:lnTo>
                <a:lnTo>
                  <a:pt x="303505" y="125369"/>
                </a:lnTo>
                <a:lnTo>
                  <a:pt x="302464" y="128478"/>
                </a:lnTo>
                <a:lnTo>
                  <a:pt x="301125" y="131810"/>
                </a:lnTo>
                <a:lnTo>
                  <a:pt x="303505" y="135363"/>
                </a:lnTo>
                <a:lnTo>
                  <a:pt x="305736" y="138805"/>
                </a:lnTo>
                <a:lnTo>
                  <a:pt x="307966" y="142470"/>
                </a:lnTo>
                <a:lnTo>
                  <a:pt x="309899" y="146023"/>
                </a:lnTo>
                <a:lnTo>
                  <a:pt x="313914" y="153241"/>
                </a:lnTo>
                <a:lnTo>
                  <a:pt x="317185" y="160681"/>
                </a:lnTo>
                <a:lnTo>
                  <a:pt x="320457" y="168121"/>
                </a:lnTo>
                <a:lnTo>
                  <a:pt x="323282" y="175783"/>
                </a:lnTo>
                <a:lnTo>
                  <a:pt x="325959" y="183445"/>
                </a:lnTo>
                <a:lnTo>
                  <a:pt x="328487" y="191218"/>
                </a:lnTo>
                <a:lnTo>
                  <a:pt x="330420" y="198991"/>
                </a:lnTo>
                <a:lnTo>
                  <a:pt x="332502" y="206986"/>
                </a:lnTo>
                <a:lnTo>
                  <a:pt x="334584" y="214870"/>
                </a:lnTo>
                <a:lnTo>
                  <a:pt x="336220" y="222866"/>
                </a:lnTo>
                <a:lnTo>
                  <a:pt x="339640" y="238967"/>
                </a:lnTo>
                <a:lnTo>
                  <a:pt x="342911" y="254957"/>
                </a:lnTo>
                <a:lnTo>
                  <a:pt x="344101" y="256068"/>
                </a:lnTo>
                <a:lnTo>
                  <a:pt x="344845" y="256956"/>
                </a:lnTo>
                <a:lnTo>
                  <a:pt x="345737" y="257955"/>
                </a:lnTo>
                <a:lnTo>
                  <a:pt x="346332" y="259066"/>
                </a:lnTo>
                <a:lnTo>
                  <a:pt x="346778" y="260065"/>
                </a:lnTo>
                <a:lnTo>
                  <a:pt x="347075" y="261176"/>
                </a:lnTo>
                <a:lnTo>
                  <a:pt x="347224" y="262397"/>
                </a:lnTo>
                <a:lnTo>
                  <a:pt x="347373" y="263508"/>
                </a:lnTo>
                <a:lnTo>
                  <a:pt x="347224" y="265951"/>
                </a:lnTo>
                <a:lnTo>
                  <a:pt x="346778" y="268282"/>
                </a:lnTo>
                <a:lnTo>
                  <a:pt x="346183" y="270725"/>
                </a:lnTo>
                <a:lnTo>
                  <a:pt x="345439" y="273168"/>
                </a:lnTo>
                <a:lnTo>
                  <a:pt x="344696" y="275612"/>
                </a:lnTo>
                <a:lnTo>
                  <a:pt x="344250" y="278055"/>
                </a:lnTo>
                <a:lnTo>
                  <a:pt x="343804" y="280498"/>
                </a:lnTo>
                <a:lnTo>
                  <a:pt x="343804" y="282718"/>
                </a:lnTo>
                <a:lnTo>
                  <a:pt x="343804" y="283829"/>
                </a:lnTo>
                <a:lnTo>
                  <a:pt x="344250" y="285050"/>
                </a:lnTo>
                <a:lnTo>
                  <a:pt x="344547" y="286161"/>
                </a:lnTo>
                <a:lnTo>
                  <a:pt x="345291" y="287160"/>
                </a:lnTo>
                <a:lnTo>
                  <a:pt x="345886" y="288160"/>
                </a:lnTo>
                <a:lnTo>
                  <a:pt x="346778" y="289159"/>
                </a:lnTo>
                <a:lnTo>
                  <a:pt x="347967" y="290158"/>
                </a:lnTo>
                <a:lnTo>
                  <a:pt x="349157" y="291047"/>
                </a:lnTo>
                <a:lnTo>
                  <a:pt x="355700" y="291047"/>
                </a:lnTo>
                <a:lnTo>
                  <a:pt x="357038" y="293268"/>
                </a:lnTo>
                <a:lnTo>
                  <a:pt x="358228" y="295266"/>
                </a:lnTo>
                <a:lnTo>
                  <a:pt x="359269" y="297376"/>
                </a:lnTo>
                <a:lnTo>
                  <a:pt x="360161" y="299597"/>
                </a:lnTo>
                <a:lnTo>
                  <a:pt x="361054" y="301707"/>
                </a:lnTo>
                <a:lnTo>
                  <a:pt x="361648" y="303928"/>
                </a:lnTo>
                <a:lnTo>
                  <a:pt x="362838" y="308258"/>
                </a:lnTo>
                <a:lnTo>
                  <a:pt x="363581" y="312922"/>
                </a:lnTo>
                <a:lnTo>
                  <a:pt x="364176" y="317253"/>
                </a:lnTo>
                <a:lnTo>
                  <a:pt x="364474" y="321806"/>
                </a:lnTo>
                <a:lnTo>
                  <a:pt x="364771" y="326581"/>
                </a:lnTo>
                <a:lnTo>
                  <a:pt x="364920" y="335797"/>
                </a:lnTo>
                <a:lnTo>
                  <a:pt x="365217" y="340350"/>
                </a:lnTo>
                <a:lnTo>
                  <a:pt x="365514" y="344903"/>
                </a:lnTo>
                <a:lnTo>
                  <a:pt x="366109" y="349456"/>
                </a:lnTo>
                <a:lnTo>
                  <a:pt x="366853" y="353897"/>
                </a:lnTo>
                <a:lnTo>
                  <a:pt x="367894" y="358339"/>
                </a:lnTo>
                <a:lnTo>
                  <a:pt x="368786" y="360449"/>
                </a:lnTo>
                <a:lnTo>
                  <a:pt x="369530" y="362670"/>
                </a:lnTo>
                <a:lnTo>
                  <a:pt x="373842" y="362559"/>
                </a:lnTo>
                <a:lnTo>
                  <a:pt x="378303" y="362559"/>
                </a:lnTo>
                <a:lnTo>
                  <a:pt x="380087" y="358672"/>
                </a:lnTo>
                <a:lnTo>
                  <a:pt x="382169" y="355119"/>
                </a:lnTo>
                <a:lnTo>
                  <a:pt x="384251" y="351788"/>
                </a:lnTo>
                <a:lnTo>
                  <a:pt x="386482" y="348679"/>
                </a:lnTo>
                <a:lnTo>
                  <a:pt x="388861" y="345791"/>
                </a:lnTo>
                <a:lnTo>
                  <a:pt x="391389" y="343126"/>
                </a:lnTo>
                <a:lnTo>
                  <a:pt x="394066" y="340905"/>
                </a:lnTo>
                <a:lnTo>
                  <a:pt x="396891" y="338684"/>
                </a:lnTo>
                <a:lnTo>
                  <a:pt x="398527" y="337796"/>
                </a:lnTo>
                <a:lnTo>
                  <a:pt x="400014" y="337019"/>
                </a:lnTo>
                <a:lnTo>
                  <a:pt x="401501" y="336241"/>
                </a:lnTo>
                <a:lnTo>
                  <a:pt x="403137" y="335575"/>
                </a:lnTo>
                <a:lnTo>
                  <a:pt x="404921" y="335020"/>
                </a:lnTo>
                <a:lnTo>
                  <a:pt x="406557" y="334576"/>
                </a:lnTo>
                <a:lnTo>
                  <a:pt x="408342" y="334021"/>
                </a:lnTo>
                <a:lnTo>
                  <a:pt x="410126" y="333799"/>
                </a:lnTo>
                <a:lnTo>
                  <a:pt x="412059" y="333465"/>
                </a:lnTo>
                <a:lnTo>
                  <a:pt x="413843" y="333243"/>
                </a:lnTo>
                <a:lnTo>
                  <a:pt x="415925" y="333243"/>
                </a:lnTo>
                <a:lnTo>
                  <a:pt x="418007" y="333243"/>
                </a:lnTo>
                <a:lnTo>
                  <a:pt x="419940" y="333354"/>
                </a:lnTo>
                <a:lnTo>
                  <a:pt x="422171" y="333688"/>
                </a:lnTo>
                <a:lnTo>
                  <a:pt x="424401" y="333910"/>
                </a:lnTo>
                <a:lnTo>
                  <a:pt x="426632" y="334354"/>
                </a:lnTo>
                <a:lnTo>
                  <a:pt x="437339" y="333688"/>
                </a:lnTo>
                <a:lnTo>
                  <a:pt x="447896" y="332910"/>
                </a:lnTo>
                <a:lnTo>
                  <a:pt x="450722" y="333354"/>
                </a:lnTo>
                <a:lnTo>
                  <a:pt x="453547" y="333799"/>
                </a:lnTo>
                <a:lnTo>
                  <a:pt x="456521" y="334021"/>
                </a:lnTo>
                <a:lnTo>
                  <a:pt x="459496" y="334132"/>
                </a:lnTo>
                <a:lnTo>
                  <a:pt x="465295" y="334243"/>
                </a:lnTo>
                <a:lnTo>
                  <a:pt x="471243" y="334132"/>
                </a:lnTo>
                <a:lnTo>
                  <a:pt x="483288" y="333688"/>
                </a:lnTo>
                <a:lnTo>
                  <a:pt x="489236" y="333465"/>
                </a:lnTo>
                <a:lnTo>
                  <a:pt x="492210" y="333465"/>
                </a:lnTo>
                <a:lnTo>
                  <a:pt x="495036" y="333688"/>
                </a:lnTo>
                <a:lnTo>
                  <a:pt x="498010" y="333910"/>
                </a:lnTo>
                <a:lnTo>
                  <a:pt x="500835" y="334132"/>
                </a:lnTo>
                <a:lnTo>
                  <a:pt x="503809" y="334576"/>
                </a:lnTo>
                <a:lnTo>
                  <a:pt x="506635" y="335131"/>
                </a:lnTo>
                <a:lnTo>
                  <a:pt x="509312" y="335797"/>
                </a:lnTo>
                <a:lnTo>
                  <a:pt x="512285" y="336686"/>
                </a:lnTo>
                <a:lnTo>
                  <a:pt x="514962" y="337685"/>
                </a:lnTo>
                <a:lnTo>
                  <a:pt x="517490" y="338796"/>
                </a:lnTo>
                <a:lnTo>
                  <a:pt x="520167" y="340239"/>
                </a:lnTo>
                <a:lnTo>
                  <a:pt x="522695" y="341905"/>
                </a:lnTo>
                <a:lnTo>
                  <a:pt x="525074" y="343792"/>
                </a:lnTo>
                <a:lnTo>
                  <a:pt x="527602" y="345902"/>
                </a:lnTo>
                <a:lnTo>
                  <a:pt x="529981" y="348234"/>
                </a:lnTo>
                <a:lnTo>
                  <a:pt x="532212" y="350899"/>
                </a:lnTo>
                <a:lnTo>
                  <a:pt x="534591" y="353787"/>
                </a:lnTo>
                <a:lnTo>
                  <a:pt x="536672" y="357007"/>
                </a:lnTo>
                <a:lnTo>
                  <a:pt x="537268" y="357673"/>
                </a:lnTo>
                <a:lnTo>
                  <a:pt x="538011" y="358339"/>
                </a:lnTo>
                <a:lnTo>
                  <a:pt x="539052" y="359006"/>
                </a:lnTo>
                <a:lnTo>
                  <a:pt x="540093" y="359450"/>
                </a:lnTo>
                <a:lnTo>
                  <a:pt x="541283" y="359894"/>
                </a:lnTo>
                <a:lnTo>
                  <a:pt x="542621" y="360227"/>
                </a:lnTo>
                <a:lnTo>
                  <a:pt x="543959" y="360560"/>
                </a:lnTo>
                <a:lnTo>
                  <a:pt x="545446" y="360893"/>
                </a:lnTo>
                <a:lnTo>
                  <a:pt x="546933" y="361005"/>
                </a:lnTo>
                <a:lnTo>
                  <a:pt x="548569" y="361115"/>
                </a:lnTo>
                <a:lnTo>
                  <a:pt x="550056" y="361115"/>
                </a:lnTo>
                <a:lnTo>
                  <a:pt x="551394" y="361005"/>
                </a:lnTo>
                <a:lnTo>
                  <a:pt x="552881" y="360893"/>
                </a:lnTo>
                <a:lnTo>
                  <a:pt x="554071" y="360560"/>
                </a:lnTo>
                <a:lnTo>
                  <a:pt x="555260" y="360227"/>
                </a:lnTo>
                <a:lnTo>
                  <a:pt x="556450" y="359894"/>
                </a:lnTo>
                <a:lnTo>
                  <a:pt x="559425" y="358562"/>
                </a:lnTo>
                <a:lnTo>
                  <a:pt x="562101" y="357562"/>
                </a:lnTo>
                <a:lnTo>
                  <a:pt x="564629" y="356674"/>
                </a:lnTo>
                <a:lnTo>
                  <a:pt x="567008" y="355896"/>
                </a:lnTo>
                <a:lnTo>
                  <a:pt x="569239" y="355452"/>
                </a:lnTo>
                <a:lnTo>
                  <a:pt x="571469" y="355119"/>
                </a:lnTo>
                <a:lnTo>
                  <a:pt x="573254" y="355008"/>
                </a:lnTo>
                <a:lnTo>
                  <a:pt x="575187" y="355008"/>
                </a:lnTo>
                <a:lnTo>
                  <a:pt x="576823" y="355341"/>
                </a:lnTo>
                <a:lnTo>
                  <a:pt x="578459" y="355674"/>
                </a:lnTo>
                <a:lnTo>
                  <a:pt x="579945" y="356229"/>
                </a:lnTo>
                <a:lnTo>
                  <a:pt x="581284" y="356785"/>
                </a:lnTo>
                <a:lnTo>
                  <a:pt x="582622" y="357562"/>
                </a:lnTo>
                <a:lnTo>
                  <a:pt x="583812" y="358450"/>
                </a:lnTo>
                <a:lnTo>
                  <a:pt x="584853" y="359561"/>
                </a:lnTo>
                <a:lnTo>
                  <a:pt x="585745" y="360782"/>
                </a:lnTo>
                <a:lnTo>
                  <a:pt x="586786" y="361893"/>
                </a:lnTo>
                <a:lnTo>
                  <a:pt x="587678" y="363225"/>
                </a:lnTo>
                <a:lnTo>
                  <a:pt x="589165" y="366335"/>
                </a:lnTo>
                <a:lnTo>
                  <a:pt x="590504" y="369555"/>
                </a:lnTo>
                <a:lnTo>
                  <a:pt x="591693" y="373108"/>
                </a:lnTo>
                <a:lnTo>
                  <a:pt x="592883" y="376995"/>
                </a:lnTo>
                <a:lnTo>
                  <a:pt x="593924" y="380881"/>
                </a:lnTo>
                <a:lnTo>
                  <a:pt x="596154" y="388876"/>
                </a:lnTo>
                <a:lnTo>
                  <a:pt x="597642" y="393429"/>
                </a:lnTo>
                <a:lnTo>
                  <a:pt x="599277" y="397871"/>
                </a:lnTo>
                <a:lnTo>
                  <a:pt x="602400" y="406643"/>
                </a:lnTo>
                <a:lnTo>
                  <a:pt x="605969" y="415416"/>
                </a:lnTo>
                <a:lnTo>
                  <a:pt x="609389" y="424299"/>
                </a:lnTo>
                <a:lnTo>
                  <a:pt x="610876" y="428741"/>
                </a:lnTo>
                <a:lnTo>
                  <a:pt x="612214" y="433183"/>
                </a:lnTo>
                <a:lnTo>
                  <a:pt x="613404" y="437736"/>
                </a:lnTo>
                <a:lnTo>
                  <a:pt x="614445" y="442288"/>
                </a:lnTo>
                <a:lnTo>
                  <a:pt x="615338" y="446952"/>
                </a:lnTo>
                <a:lnTo>
                  <a:pt x="615932" y="451616"/>
                </a:lnTo>
                <a:lnTo>
                  <a:pt x="616230" y="456613"/>
                </a:lnTo>
                <a:lnTo>
                  <a:pt x="616230" y="461388"/>
                </a:lnTo>
                <a:lnTo>
                  <a:pt x="618014" y="477823"/>
                </a:lnTo>
                <a:lnTo>
                  <a:pt x="619055" y="485929"/>
                </a:lnTo>
                <a:lnTo>
                  <a:pt x="620393" y="494035"/>
                </a:lnTo>
                <a:lnTo>
                  <a:pt x="621285" y="498144"/>
                </a:lnTo>
                <a:lnTo>
                  <a:pt x="622178" y="502141"/>
                </a:lnTo>
                <a:lnTo>
                  <a:pt x="623069" y="506139"/>
                </a:lnTo>
                <a:lnTo>
                  <a:pt x="624259" y="510025"/>
                </a:lnTo>
                <a:lnTo>
                  <a:pt x="625449" y="513912"/>
                </a:lnTo>
                <a:lnTo>
                  <a:pt x="627085" y="517910"/>
                </a:lnTo>
                <a:lnTo>
                  <a:pt x="628721" y="521685"/>
                </a:lnTo>
                <a:lnTo>
                  <a:pt x="630356" y="525461"/>
                </a:lnTo>
                <a:lnTo>
                  <a:pt x="633182" y="529125"/>
                </a:lnTo>
                <a:lnTo>
                  <a:pt x="635710" y="532901"/>
                </a:lnTo>
                <a:lnTo>
                  <a:pt x="637940" y="536676"/>
                </a:lnTo>
                <a:lnTo>
                  <a:pt x="639725" y="540673"/>
                </a:lnTo>
                <a:lnTo>
                  <a:pt x="641212" y="544560"/>
                </a:lnTo>
                <a:lnTo>
                  <a:pt x="642550" y="548669"/>
                </a:lnTo>
                <a:lnTo>
                  <a:pt x="643591" y="552555"/>
                </a:lnTo>
                <a:lnTo>
                  <a:pt x="644483" y="556775"/>
                </a:lnTo>
                <a:lnTo>
                  <a:pt x="645226" y="560884"/>
                </a:lnTo>
                <a:lnTo>
                  <a:pt x="645524" y="565103"/>
                </a:lnTo>
                <a:lnTo>
                  <a:pt x="645673" y="569323"/>
                </a:lnTo>
                <a:lnTo>
                  <a:pt x="645673" y="573543"/>
                </a:lnTo>
                <a:lnTo>
                  <a:pt x="645524" y="577873"/>
                </a:lnTo>
                <a:lnTo>
                  <a:pt x="645226" y="582204"/>
                </a:lnTo>
                <a:lnTo>
                  <a:pt x="644483" y="586646"/>
                </a:lnTo>
                <a:lnTo>
                  <a:pt x="643739" y="591088"/>
                </a:lnTo>
                <a:lnTo>
                  <a:pt x="643442" y="592198"/>
                </a:lnTo>
                <a:lnTo>
                  <a:pt x="643442" y="593197"/>
                </a:lnTo>
                <a:lnTo>
                  <a:pt x="643591" y="594197"/>
                </a:lnTo>
                <a:lnTo>
                  <a:pt x="644334" y="595196"/>
                </a:lnTo>
                <a:lnTo>
                  <a:pt x="646714" y="599860"/>
                </a:lnTo>
                <a:lnTo>
                  <a:pt x="648944" y="604635"/>
                </a:lnTo>
                <a:lnTo>
                  <a:pt x="650877" y="609299"/>
                </a:lnTo>
                <a:lnTo>
                  <a:pt x="652662" y="614074"/>
                </a:lnTo>
                <a:lnTo>
                  <a:pt x="654000" y="618960"/>
                </a:lnTo>
                <a:lnTo>
                  <a:pt x="655338" y="623735"/>
                </a:lnTo>
                <a:lnTo>
                  <a:pt x="656379" y="628510"/>
                </a:lnTo>
                <a:lnTo>
                  <a:pt x="657272" y="633506"/>
                </a:lnTo>
                <a:lnTo>
                  <a:pt x="658015" y="638392"/>
                </a:lnTo>
                <a:lnTo>
                  <a:pt x="658610" y="643389"/>
                </a:lnTo>
                <a:lnTo>
                  <a:pt x="659056" y="648275"/>
                </a:lnTo>
                <a:lnTo>
                  <a:pt x="659354" y="653272"/>
                </a:lnTo>
                <a:lnTo>
                  <a:pt x="659948" y="663266"/>
                </a:lnTo>
                <a:lnTo>
                  <a:pt x="660246" y="673260"/>
                </a:lnTo>
                <a:lnTo>
                  <a:pt x="660543" y="683254"/>
                </a:lnTo>
                <a:lnTo>
                  <a:pt x="660692" y="693248"/>
                </a:lnTo>
                <a:lnTo>
                  <a:pt x="661286" y="703131"/>
                </a:lnTo>
                <a:lnTo>
                  <a:pt x="661584" y="708017"/>
                </a:lnTo>
                <a:lnTo>
                  <a:pt x="662179" y="713014"/>
                </a:lnTo>
                <a:lnTo>
                  <a:pt x="662625" y="717900"/>
                </a:lnTo>
                <a:lnTo>
                  <a:pt x="663368" y="722786"/>
                </a:lnTo>
                <a:lnTo>
                  <a:pt x="664112" y="727561"/>
                </a:lnTo>
                <a:lnTo>
                  <a:pt x="665153" y="732336"/>
                </a:lnTo>
                <a:lnTo>
                  <a:pt x="666491" y="737110"/>
                </a:lnTo>
                <a:lnTo>
                  <a:pt x="667830" y="741885"/>
                </a:lnTo>
                <a:lnTo>
                  <a:pt x="669465" y="746549"/>
                </a:lnTo>
                <a:lnTo>
                  <a:pt x="671250" y="751213"/>
                </a:lnTo>
                <a:lnTo>
                  <a:pt x="671993" y="749880"/>
                </a:lnTo>
                <a:lnTo>
                  <a:pt x="672439" y="748437"/>
                </a:lnTo>
                <a:lnTo>
                  <a:pt x="672737" y="746993"/>
                </a:lnTo>
                <a:lnTo>
                  <a:pt x="673183" y="745661"/>
                </a:lnTo>
                <a:lnTo>
                  <a:pt x="673480" y="742774"/>
                </a:lnTo>
                <a:lnTo>
                  <a:pt x="673629" y="739665"/>
                </a:lnTo>
                <a:lnTo>
                  <a:pt x="673629" y="736555"/>
                </a:lnTo>
                <a:lnTo>
                  <a:pt x="673332" y="733335"/>
                </a:lnTo>
                <a:lnTo>
                  <a:pt x="673034" y="727005"/>
                </a:lnTo>
                <a:lnTo>
                  <a:pt x="672737" y="723896"/>
                </a:lnTo>
                <a:lnTo>
                  <a:pt x="672737" y="720565"/>
                </a:lnTo>
                <a:lnTo>
                  <a:pt x="673034" y="717567"/>
                </a:lnTo>
                <a:lnTo>
                  <a:pt x="673629" y="714347"/>
                </a:lnTo>
                <a:lnTo>
                  <a:pt x="673926" y="712903"/>
                </a:lnTo>
                <a:lnTo>
                  <a:pt x="674521" y="711460"/>
                </a:lnTo>
                <a:lnTo>
                  <a:pt x="675116" y="709905"/>
                </a:lnTo>
                <a:lnTo>
                  <a:pt x="676008" y="708461"/>
                </a:lnTo>
                <a:lnTo>
                  <a:pt x="676901" y="707018"/>
                </a:lnTo>
                <a:lnTo>
                  <a:pt x="677942" y="705685"/>
                </a:lnTo>
                <a:lnTo>
                  <a:pt x="679131" y="704242"/>
                </a:lnTo>
                <a:lnTo>
                  <a:pt x="680470" y="703020"/>
                </a:lnTo>
                <a:lnTo>
                  <a:pt x="679429" y="701577"/>
                </a:lnTo>
                <a:lnTo>
                  <a:pt x="678388" y="700022"/>
                </a:lnTo>
                <a:lnTo>
                  <a:pt x="677793" y="698690"/>
                </a:lnTo>
                <a:lnTo>
                  <a:pt x="677049" y="697246"/>
                </a:lnTo>
                <a:lnTo>
                  <a:pt x="676306" y="695802"/>
                </a:lnTo>
                <a:lnTo>
                  <a:pt x="676008" y="694359"/>
                </a:lnTo>
                <a:lnTo>
                  <a:pt x="675414" y="691472"/>
                </a:lnTo>
                <a:lnTo>
                  <a:pt x="675116" y="688695"/>
                </a:lnTo>
                <a:lnTo>
                  <a:pt x="675414" y="685919"/>
                </a:lnTo>
                <a:lnTo>
                  <a:pt x="675711" y="682921"/>
                </a:lnTo>
                <a:lnTo>
                  <a:pt x="676157" y="680145"/>
                </a:lnTo>
                <a:lnTo>
                  <a:pt x="676901" y="677369"/>
                </a:lnTo>
                <a:lnTo>
                  <a:pt x="677793" y="674593"/>
                </a:lnTo>
                <a:lnTo>
                  <a:pt x="679429" y="668929"/>
                </a:lnTo>
                <a:lnTo>
                  <a:pt x="680023" y="666154"/>
                </a:lnTo>
                <a:lnTo>
                  <a:pt x="680767" y="663377"/>
                </a:lnTo>
                <a:lnTo>
                  <a:pt x="681213" y="660601"/>
                </a:lnTo>
                <a:lnTo>
                  <a:pt x="681659" y="657603"/>
                </a:lnTo>
                <a:lnTo>
                  <a:pt x="684782" y="606856"/>
                </a:lnTo>
                <a:lnTo>
                  <a:pt x="688053" y="556109"/>
                </a:lnTo>
                <a:lnTo>
                  <a:pt x="695043" y="454504"/>
                </a:lnTo>
                <a:lnTo>
                  <a:pt x="694447" y="438735"/>
                </a:lnTo>
                <a:lnTo>
                  <a:pt x="694447" y="430851"/>
                </a:lnTo>
                <a:lnTo>
                  <a:pt x="694745" y="423078"/>
                </a:lnTo>
                <a:lnTo>
                  <a:pt x="694894" y="419081"/>
                </a:lnTo>
                <a:lnTo>
                  <a:pt x="695488" y="415305"/>
                </a:lnTo>
                <a:lnTo>
                  <a:pt x="696381" y="411529"/>
                </a:lnTo>
                <a:lnTo>
                  <a:pt x="697422" y="407865"/>
                </a:lnTo>
                <a:lnTo>
                  <a:pt x="698760" y="404423"/>
                </a:lnTo>
                <a:lnTo>
                  <a:pt x="700247" y="400980"/>
                </a:lnTo>
                <a:lnTo>
                  <a:pt x="702032" y="397760"/>
                </a:lnTo>
                <a:lnTo>
                  <a:pt x="703816" y="394540"/>
                </a:lnTo>
                <a:lnTo>
                  <a:pt x="706047" y="391541"/>
                </a:lnTo>
                <a:lnTo>
                  <a:pt x="708426" y="388543"/>
                </a:lnTo>
                <a:lnTo>
                  <a:pt x="710805" y="385878"/>
                </a:lnTo>
                <a:lnTo>
                  <a:pt x="713482" y="383324"/>
                </a:lnTo>
                <a:lnTo>
                  <a:pt x="716307" y="380881"/>
                </a:lnTo>
                <a:lnTo>
                  <a:pt x="719281" y="378549"/>
                </a:lnTo>
                <a:lnTo>
                  <a:pt x="722255" y="376440"/>
                </a:lnTo>
                <a:lnTo>
                  <a:pt x="725527" y="374552"/>
                </a:lnTo>
                <a:lnTo>
                  <a:pt x="728799" y="372775"/>
                </a:lnTo>
                <a:lnTo>
                  <a:pt x="732219" y="371220"/>
                </a:lnTo>
                <a:lnTo>
                  <a:pt x="735490" y="369888"/>
                </a:lnTo>
                <a:lnTo>
                  <a:pt x="739059" y="368666"/>
                </a:lnTo>
                <a:lnTo>
                  <a:pt x="742776" y="367778"/>
                </a:lnTo>
                <a:lnTo>
                  <a:pt x="746345" y="367112"/>
                </a:lnTo>
                <a:lnTo>
                  <a:pt x="750063" y="366557"/>
                </a:lnTo>
                <a:lnTo>
                  <a:pt x="753780" y="366335"/>
                </a:lnTo>
                <a:lnTo>
                  <a:pt x="757647" y="366223"/>
                </a:lnTo>
                <a:lnTo>
                  <a:pt x="761364" y="366335"/>
                </a:lnTo>
                <a:lnTo>
                  <a:pt x="765082" y="366779"/>
                </a:lnTo>
                <a:lnTo>
                  <a:pt x="768799" y="367445"/>
                </a:lnTo>
                <a:lnTo>
                  <a:pt x="772517" y="368333"/>
                </a:lnTo>
                <a:lnTo>
                  <a:pt x="776235" y="369555"/>
                </a:lnTo>
                <a:lnTo>
                  <a:pt x="779803" y="370998"/>
                </a:lnTo>
                <a:lnTo>
                  <a:pt x="783521" y="372775"/>
                </a:lnTo>
                <a:lnTo>
                  <a:pt x="783819" y="372997"/>
                </a:lnTo>
                <a:lnTo>
                  <a:pt x="784265" y="373441"/>
                </a:lnTo>
                <a:lnTo>
                  <a:pt x="784860" y="374330"/>
                </a:lnTo>
                <a:lnTo>
                  <a:pt x="785157" y="375440"/>
                </a:lnTo>
                <a:lnTo>
                  <a:pt x="785752" y="376662"/>
                </a:lnTo>
                <a:lnTo>
                  <a:pt x="786347" y="379549"/>
                </a:lnTo>
                <a:lnTo>
                  <a:pt x="786793" y="380992"/>
                </a:lnTo>
                <a:lnTo>
                  <a:pt x="787090" y="382214"/>
                </a:lnTo>
                <a:lnTo>
                  <a:pt x="789767" y="382547"/>
                </a:lnTo>
                <a:lnTo>
                  <a:pt x="792295" y="382658"/>
                </a:lnTo>
                <a:lnTo>
                  <a:pt x="793633" y="380215"/>
                </a:lnTo>
                <a:lnTo>
                  <a:pt x="795120" y="378216"/>
                </a:lnTo>
                <a:lnTo>
                  <a:pt x="796607" y="376328"/>
                </a:lnTo>
                <a:lnTo>
                  <a:pt x="798094" y="374774"/>
                </a:lnTo>
                <a:lnTo>
                  <a:pt x="799581" y="373441"/>
                </a:lnTo>
                <a:lnTo>
                  <a:pt x="801217" y="372331"/>
                </a:lnTo>
                <a:lnTo>
                  <a:pt x="802704" y="371442"/>
                </a:lnTo>
                <a:lnTo>
                  <a:pt x="804339" y="370887"/>
                </a:lnTo>
                <a:lnTo>
                  <a:pt x="806124" y="370332"/>
                </a:lnTo>
                <a:lnTo>
                  <a:pt x="807611" y="370110"/>
                </a:lnTo>
                <a:lnTo>
                  <a:pt x="809247" y="369999"/>
                </a:lnTo>
                <a:lnTo>
                  <a:pt x="811180" y="369999"/>
                </a:lnTo>
                <a:lnTo>
                  <a:pt x="812816" y="370110"/>
                </a:lnTo>
                <a:lnTo>
                  <a:pt x="814600" y="370332"/>
                </a:lnTo>
                <a:lnTo>
                  <a:pt x="816236" y="370776"/>
                </a:lnTo>
                <a:lnTo>
                  <a:pt x="818169" y="371110"/>
                </a:lnTo>
                <a:lnTo>
                  <a:pt x="821738" y="372220"/>
                </a:lnTo>
                <a:lnTo>
                  <a:pt x="825307" y="373441"/>
                </a:lnTo>
                <a:lnTo>
                  <a:pt x="828728" y="374552"/>
                </a:lnTo>
                <a:lnTo>
                  <a:pt x="832593" y="375551"/>
                </a:lnTo>
                <a:lnTo>
                  <a:pt x="834229" y="376106"/>
                </a:lnTo>
                <a:lnTo>
                  <a:pt x="836014" y="376328"/>
                </a:lnTo>
                <a:lnTo>
                  <a:pt x="837798" y="376550"/>
                </a:lnTo>
                <a:lnTo>
                  <a:pt x="839434" y="376772"/>
                </a:lnTo>
                <a:lnTo>
                  <a:pt x="841218" y="376772"/>
                </a:lnTo>
                <a:lnTo>
                  <a:pt x="842854" y="376662"/>
                </a:lnTo>
                <a:lnTo>
                  <a:pt x="844490" y="376440"/>
                </a:lnTo>
                <a:lnTo>
                  <a:pt x="846274" y="375884"/>
                </a:lnTo>
                <a:lnTo>
                  <a:pt x="846274" y="376328"/>
                </a:lnTo>
                <a:lnTo>
                  <a:pt x="846125" y="377550"/>
                </a:lnTo>
                <a:lnTo>
                  <a:pt x="844936" y="381547"/>
                </a:lnTo>
                <a:lnTo>
                  <a:pt x="843152" y="386433"/>
                </a:lnTo>
                <a:lnTo>
                  <a:pt x="842408" y="388765"/>
                </a:lnTo>
                <a:lnTo>
                  <a:pt x="841367" y="390875"/>
                </a:lnTo>
                <a:lnTo>
                  <a:pt x="849100" y="397982"/>
                </a:lnTo>
                <a:lnTo>
                  <a:pt x="863078" y="398204"/>
                </a:lnTo>
                <a:lnTo>
                  <a:pt x="866795" y="395428"/>
                </a:lnTo>
                <a:lnTo>
                  <a:pt x="868431" y="394318"/>
                </a:lnTo>
                <a:lnTo>
                  <a:pt x="870216" y="393096"/>
                </a:lnTo>
                <a:lnTo>
                  <a:pt x="871851" y="392208"/>
                </a:lnTo>
                <a:lnTo>
                  <a:pt x="873487" y="391319"/>
                </a:lnTo>
                <a:lnTo>
                  <a:pt x="875272" y="390764"/>
                </a:lnTo>
                <a:lnTo>
                  <a:pt x="876759" y="390098"/>
                </a:lnTo>
                <a:lnTo>
                  <a:pt x="878543" y="389765"/>
                </a:lnTo>
                <a:lnTo>
                  <a:pt x="880030" y="389320"/>
                </a:lnTo>
                <a:lnTo>
                  <a:pt x="881517" y="389098"/>
                </a:lnTo>
                <a:lnTo>
                  <a:pt x="882855" y="388988"/>
                </a:lnTo>
                <a:lnTo>
                  <a:pt x="884342" y="388988"/>
                </a:lnTo>
                <a:lnTo>
                  <a:pt x="885829" y="389098"/>
                </a:lnTo>
                <a:lnTo>
                  <a:pt x="887168" y="389320"/>
                </a:lnTo>
                <a:lnTo>
                  <a:pt x="888506" y="389765"/>
                </a:lnTo>
                <a:lnTo>
                  <a:pt x="889845" y="390209"/>
                </a:lnTo>
                <a:lnTo>
                  <a:pt x="891034" y="390764"/>
                </a:lnTo>
                <a:lnTo>
                  <a:pt x="892373" y="391541"/>
                </a:lnTo>
                <a:lnTo>
                  <a:pt x="893562" y="392208"/>
                </a:lnTo>
                <a:lnTo>
                  <a:pt x="894752" y="393096"/>
                </a:lnTo>
                <a:lnTo>
                  <a:pt x="895793" y="394207"/>
                </a:lnTo>
                <a:lnTo>
                  <a:pt x="896834" y="395317"/>
                </a:lnTo>
                <a:lnTo>
                  <a:pt x="898023" y="396538"/>
                </a:lnTo>
                <a:lnTo>
                  <a:pt x="899808" y="399315"/>
                </a:lnTo>
                <a:lnTo>
                  <a:pt x="901741" y="402535"/>
                </a:lnTo>
                <a:lnTo>
                  <a:pt x="903228" y="406088"/>
                </a:lnTo>
                <a:lnTo>
                  <a:pt x="904566" y="410086"/>
                </a:lnTo>
                <a:lnTo>
                  <a:pt x="914827" y="441734"/>
                </a:lnTo>
                <a:lnTo>
                  <a:pt x="924939" y="473381"/>
                </a:lnTo>
                <a:lnTo>
                  <a:pt x="929846" y="489371"/>
                </a:lnTo>
                <a:lnTo>
                  <a:pt x="934754" y="505250"/>
                </a:lnTo>
                <a:lnTo>
                  <a:pt x="939363" y="521130"/>
                </a:lnTo>
                <a:lnTo>
                  <a:pt x="943973" y="537120"/>
                </a:lnTo>
                <a:lnTo>
                  <a:pt x="948137" y="553221"/>
                </a:lnTo>
                <a:lnTo>
                  <a:pt x="952003" y="569323"/>
                </a:lnTo>
                <a:lnTo>
                  <a:pt x="955720" y="585425"/>
                </a:lnTo>
                <a:lnTo>
                  <a:pt x="959141" y="601637"/>
                </a:lnTo>
                <a:lnTo>
                  <a:pt x="960776" y="609965"/>
                </a:lnTo>
                <a:lnTo>
                  <a:pt x="962114" y="618183"/>
                </a:lnTo>
                <a:lnTo>
                  <a:pt x="963453" y="626400"/>
                </a:lnTo>
                <a:lnTo>
                  <a:pt x="964642" y="634617"/>
                </a:lnTo>
                <a:lnTo>
                  <a:pt x="965832" y="642834"/>
                </a:lnTo>
                <a:lnTo>
                  <a:pt x="966873" y="651163"/>
                </a:lnTo>
                <a:lnTo>
                  <a:pt x="967617" y="659602"/>
                </a:lnTo>
                <a:lnTo>
                  <a:pt x="968360" y="667930"/>
                </a:lnTo>
                <a:lnTo>
                  <a:pt x="969996" y="670262"/>
                </a:lnTo>
                <a:lnTo>
                  <a:pt x="971334" y="672705"/>
                </a:lnTo>
                <a:lnTo>
                  <a:pt x="972375" y="675259"/>
                </a:lnTo>
                <a:lnTo>
                  <a:pt x="973267" y="677924"/>
                </a:lnTo>
                <a:lnTo>
                  <a:pt x="973862" y="680478"/>
                </a:lnTo>
                <a:lnTo>
                  <a:pt x="974457" y="683143"/>
                </a:lnTo>
                <a:lnTo>
                  <a:pt x="974754" y="685808"/>
                </a:lnTo>
                <a:lnTo>
                  <a:pt x="975052" y="688473"/>
                </a:lnTo>
                <a:lnTo>
                  <a:pt x="975349" y="693692"/>
                </a:lnTo>
                <a:lnTo>
                  <a:pt x="975498" y="699134"/>
                </a:lnTo>
                <a:lnTo>
                  <a:pt x="975646" y="704574"/>
                </a:lnTo>
                <a:lnTo>
                  <a:pt x="975944" y="709905"/>
                </a:lnTo>
                <a:lnTo>
                  <a:pt x="977877" y="714902"/>
                </a:lnTo>
                <a:lnTo>
                  <a:pt x="979513" y="719788"/>
                </a:lnTo>
                <a:lnTo>
                  <a:pt x="981000" y="724896"/>
                </a:lnTo>
                <a:lnTo>
                  <a:pt x="982338" y="729782"/>
                </a:lnTo>
                <a:lnTo>
                  <a:pt x="985164" y="739775"/>
                </a:lnTo>
                <a:lnTo>
                  <a:pt x="987395" y="749992"/>
                </a:lnTo>
                <a:lnTo>
                  <a:pt x="989327" y="760208"/>
                </a:lnTo>
                <a:lnTo>
                  <a:pt x="991112" y="770313"/>
                </a:lnTo>
                <a:lnTo>
                  <a:pt x="992599" y="780640"/>
                </a:lnTo>
                <a:lnTo>
                  <a:pt x="993937" y="790856"/>
                </a:lnTo>
                <a:lnTo>
                  <a:pt x="996465" y="811510"/>
                </a:lnTo>
                <a:lnTo>
                  <a:pt x="998845" y="832164"/>
                </a:lnTo>
                <a:lnTo>
                  <a:pt x="1000183" y="842380"/>
                </a:lnTo>
                <a:lnTo>
                  <a:pt x="1001521" y="852596"/>
                </a:lnTo>
                <a:lnTo>
                  <a:pt x="1003157" y="862923"/>
                </a:lnTo>
                <a:lnTo>
                  <a:pt x="1004941" y="873140"/>
                </a:lnTo>
                <a:lnTo>
                  <a:pt x="1008064" y="873140"/>
                </a:lnTo>
                <a:lnTo>
                  <a:pt x="1011038" y="873362"/>
                </a:lnTo>
                <a:lnTo>
                  <a:pt x="1011782" y="870252"/>
                </a:lnTo>
                <a:lnTo>
                  <a:pt x="1012079" y="867254"/>
                </a:lnTo>
                <a:lnTo>
                  <a:pt x="1012822" y="860925"/>
                </a:lnTo>
                <a:lnTo>
                  <a:pt x="1013120" y="854706"/>
                </a:lnTo>
                <a:lnTo>
                  <a:pt x="1013120" y="848377"/>
                </a:lnTo>
                <a:lnTo>
                  <a:pt x="1013120" y="842047"/>
                </a:lnTo>
                <a:lnTo>
                  <a:pt x="1012971" y="835829"/>
                </a:lnTo>
                <a:lnTo>
                  <a:pt x="1012228" y="823169"/>
                </a:lnTo>
                <a:lnTo>
                  <a:pt x="1012079" y="816840"/>
                </a:lnTo>
                <a:lnTo>
                  <a:pt x="1011931" y="810511"/>
                </a:lnTo>
                <a:lnTo>
                  <a:pt x="1012079" y="804181"/>
                </a:lnTo>
                <a:lnTo>
                  <a:pt x="1012377" y="797963"/>
                </a:lnTo>
                <a:lnTo>
                  <a:pt x="1013120" y="791633"/>
                </a:lnTo>
                <a:lnTo>
                  <a:pt x="1013418" y="788524"/>
                </a:lnTo>
                <a:lnTo>
                  <a:pt x="1014161" y="785415"/>
                </a:lnTo>
                <a:lnTo>
                  <a:pt x="1014607" y="782416"/>
                </a:lnTo>
                <a:lnTo>
                  <a:pt x="1015499" y="779196"/>
                </a:lnTo>
                <a:lnTo>
                  <a:pt x="1016391" y="776198"/>
                </a:lnTo>
                <a:lnTo>
                  <a:pt x="1017284" y="772978"/>
                </a:lnTo>
                <a:lnTo>
                  <a:pt x="1018176" y="770979"/>
                </a:lnTo>
                <a:lnTo>
                  <a:pt x="1018771" y="768869"/>
                </a:lnTo>
                <a:lnTo>
                  <a:pt x="1019217" y="766537"/>
                </a:lnTo>
                <a:lnTo>
                  <a:pt x="1019366" y="764427"/>
                </a:lnTo>
                <a:lnTo>
                  <a:pt x="1019663" y="759875"/>
                </a:lnTo>
                <a:lnTo>
                  <a:pt x="1019663" y="755433"/>
                </a:lnTo>
                <a:lnTo>
                  <a:pt x="1020109" y="750880"/>
                </a:lnTo>
                <a:lnTo>
                  <a:pt x="1020407" y="748659"/>
                </a:lnTo>
                <a:lnTo>
                  <a:pt x="1020853" y="746438"/>
                </a:lnTo>
                <a:lnTo>
                  <a:pt x="1021447" y="744217"/>
                </a:lnTo>
                <a:lnTo>
                  <a:pt x="1022191" y="742218"/>
                </a:lnTo>
                <a:lnTo>
                  <a:pt x="1023381" y="740220"/>
                </a:lnTo>
                <a:lnTo>
                  <a:pt x="1024868" y="738221"/>
                </a:lnTo>
                <a:lnTo>
                  <a:pt x="1025314" y="712903"/>
                </a:lnTo>
                <a:lnTo>
                  <a:pt x="1026057" y="687585"/>
                </a:lnTo>
                <a:lnTo>
                  <a:pt x="1026801" y="662156"/>
                </a:lnTo>
                <a:lnTo>
                  <a:pt x="1027991" y="637060"/>
                </a:lnTo>
                <a:lnTo>
                  <a:pt x="1029180" y="611742"/>
                </a:lnTo>
                <a:lnTo>
                  <a:pt x="1030667" y="586535"/>
                </a:lnTo>
                <a:lnTo>
                  <a:pt x="1032451" y="561217"/>
                </a:lnTo>
                <a:lnTo>
                  <a:pt x="1034236" y="536010"/>
                </a:lnTo>
                <a:lnTo>
                  <a:pt x="1036318" y="510803"/>
                </a:lnTo>
                <a:lnTo>
                  <a:pt x="1038697" y="485596"/>
                </a:lnTo>
                <a:lnTo>
                  <a:pt x="1041076" y="460500"/>
                </a:lnTo>
                <a:lnTo>
                  <a:pt x="1043604" y="435293"/>
                </a:lnTo>
                <a:lnTo>
                  <a:pt x="1046281" y="410086"/>
                </a:lnTo>
                <a:lnTo>
                  <a:pt x="1049107" y="384990"/>
                </a:lnTo>
                <a:lnTo>
                  <a:pt x="1052080" y="359894"/>
                </a:lnTo>
                <a:lnTo>
                  <a:pt x="1055204" y="334798"/>
                </a:lnTo>
                <a:lnTo>
                  <a:pt x="1055501" y="331689"/>
                </a:lnTo>
                <a:lnTo>
                  <a:pt x="1055947" y="328913"/>
                </a:lnTo>
                <a:lnTo>
                  <a:pt x="1056839" y="326248"/>
                </a:lnTo>
                <a:lnTo>
                  <a:pt x="1057731" y="323805"/>
                </a:lnTo>
                <a:lnTo>
                  <a:pt x="1058475" y="321473"/>
                </a:lnTo>
                <a:lnTo>
                  <a:pt x="1059664" y="319252"/>
                </a:lnTo>
                <a:lnTo>
                  <a:pt x="1061151" y="317142"/>
                </a:lnTo>
                <a:lnTo>
                  <a:pt x="1062639" y="315365"/>
                </a:lnTo>
                <a:lnTo>
                  <a:pt x="1064274" y="313811"/>
                </a:lnTo>
                <a:lnTo>
                  <a:pt x="1066208" y="312256"/>
                </a:lnTo>
                <a:lnTo>
                  <a:pt x="1068140" y="310813"/>
                </a:lnTo>
                <a:lnTo>
                  <a:pt x="1070371" y="309813"/>
                </a:lnTo>
                <a:lnTo>
                  <a:pt x="1072899" y="308814"/>
                </a:lnTo>
                <a:lnTo>
                  <a:pt x="1075427" y="308036"/>
                </a:lnTo>
                <a:lnTo>
                  <a:pt x="1078401" y="307592"/>
                </a:lnTo>
                <a:lnTo>
                  <a:pt x="1081375" y="307259"/>
                </a:lnTo>
                <a:lnTo>
                  <a:pt x="1087918" y="306815"/>
                </a:lnTo>
                <a:lnTo>
                  <a:pt x="1094163" y="306593"/>
                </a:lnTo>
                <a:lnTo>
                  <a:pt x="1106804" y="306148"/>
                </a:lnTo>
                <a:lnTo>
                  <a:pt x="1119592" y="305926"/>
                </a:lnTo>
                <a:lnTo>
                  <a:pt x="1132083" y="306038"/>
                </a:lnTo>
                <a:lnTo>
                  <a:pt x="1144872" y="306148"/>
                </a:lnTo>
                <a:lnTo>
                  <a:pt x="1157512" y="306371"/>
                </a:lnTo>
                <a:lnTo>
                  <a:pt x="1170300" y="306593"/>
                </a:lnTo>
                <a:lnTo>
                  <a:pt x="1182791" y="306704"/>
                </a:lnTo>
                <a:lnTo>
                  <a:pt x="1185319" y="306815"/>
                </a:lnTo>
                <a:lnTo>
                  <a:pt x="1187698" y="307037"/>
                </a:lnTo>
                <a:lnTo>
                  <a:pt x="1189929" y="307481"/>
                </a:lnTo>
                <a:lnTo>
                  <a:pt x="1192011" y="307925"/>
                </a:lnTo>
                <a:lnTo>
                  <a:pt x="1194093" y="308591"/>
                </a:lnTo>
                <a:lnTo>
                  <a:pt x="1195877" y="309369"/>
                </a:lnTo>
                <a:lnTo>
                  <a:pt x="1197810" y="310257"/>
                </a:lnTo>
                <a:lnTo>
                  <a:pt x="1199446" y="311257"/>
                </a:lnTo>
                <a:lnTo>
                  <a:pt x="1201082" y="312256"/>
                </a:lnTo>
                <a:lnTo>
                  <a:pt x="1202866" y="313366"/>
                </a:lnTo>
                <a:lnTo>
                  <a:pt x="1205840" y="315921"/>
                </a:lnTo>
                <a:lnTo>
                  <a:pt x="1208814" y="318586"/>
                </a:lnTo>
                <a:lnTo>
                  <a:pt x="1211640" y="321473"/>
                </a:lnTo>
                <a:lnTo>
                  <a:pt x="1217142" y="327136"/>
                </a:lnTo>
                <a:lnTo>
                  <a:pt x="1219818" y="330134"/>
                </a:lnTo>
                <a:lnTo>
                  <a:pt x="1222644" y="332577"/>
                </a:lnTo>
                <a:lnTo>
                  <a:pt x="1225767" y="335020"/>
                </a:lnTo>
                <a:lnTo>
                  <a:pt x="1227253" y="336131"/>
                </a:lnTo>
                <a:lnTo>
                  <a:pt x="1228890" y="337130"/>
                </a:lnTo>
                <a:lnTo>
                  <a:pt x="1230674" y="338018"/>
                </a:lnTo>
                <a:lnTo>
                  <a:pt x="1232309" y="338796"/>
                </a:lnTo>
                <a:lnTo>
                  <a:pt x="1234243" y="339573"/>
                </a:lnTo>
                <a:lnTo>
                  <a:pt x="1236027" y="340128"/>
                </a:lnTo>
                <a:lnTo>
                  <a:pt x="1237365" y="337574"/>
                </a:lnTo>
                <a:lnTo>
                  <a:pt x="1239001" y="335242"/>
                </a:lnTo>
                <a:lnTo>
                  <a:pt x="1240637" y="333243"/>
                </a:lnTo>
                <a:lnTo>
                  <a:pt x="1242273" y="331466"/>
                </a:lnTo>
                <a:lnTo>
                  <a:pt x="1244057" y="330134"/>
                </a:lnTo>
                <a:lnTo>
                  <a:pt x="1246139" y="328801"/>
                </a:lnTo>
                <a:lnTo>
                  <a:pt x="1247923" y="327802"/>
                </a:lnTo>
                <a:lnTo>
                  <a:pt x="1250154" y="327025"/>
                </a:lnTo>
                <a:lnTo>
                  <a:pt x="1252236" y="326470"/>
                </a:lnTo>
                <a:lnTo>
                  <a:pt x="1254318" y="326136"/>
                </a:lnTo>
                <a:lnTo>
                  <a:pt x="1256548" y="326026"/>
                </a:lnTo>
                <a:lnTo>
                  <a:pt x="1258779" y="326136"/>
                </a:lnTo>
                <a:lnTo>
                  <a:pt x="1261158" y="326470"/>
                </a:lnTo>
                <a:lnTo>
                  <a:pt x="1263389" y="326914"/>
                </a:lnTo>
                <a:lnTo>
                  <a:pt x="1265768" y="327580"/>
                </a:lnTo>
                <a:lnTo>
                  <a:pt x="1267998" y="328469"/>
                </a:lnTo>
                <a:lnTo>
                  <a:pt x="1270973" y="329579"/>
                </a:lnTo>
                <a:lnTo>
                  <a:pt x="1274095" y="330467"/>
                </a:lnTo>
                <a:lnTo>
                  <a:pt x="1276921" y="331134"/>
                </a:lnTo>
                <a:lnTo>
                  <a:pt x="1279746" y="331466"/>
                </a:lnTo>
                <a:lnTo>
                  <a:pt x="1282720" y="331689"/>
                </a:lnTo>
                <a:lnTo>
                  <a:pt x="1285546" y="331689"/>
                </a:lnTo>
                <a:lnTo>
                  <a:pt x="1288520" y="331466"/>
                </a:lnTo>
                <a:lnTo>
                  <a:pt x="1291345" y="331244"/>
                </a:lnTo>
                <a:lnTo>
                  <a:pt x="1294170" y="330800"/>
                </a:lnTo>
                <a:lnTo>
                  <a:pt x="1296996" y="330356"/>
                </a:lnTo>
                <a:lnTo>
                  <a:pt x="1302646" y="329246"/>
                </a:lnTo>
                <a:lnTo>
                  <a:pt x="1308297" y="327913"/>
                </a:lnTo>
                <a:lnTo>
                  <a:pt x="1313948" y="326803"/>
                </a:lnTo>
                <a:lnTo>
                  <a:pt x="1321086" y="326803"/>
                </a:lnTo>
                <a:lnTo>
                  <a:pt x="1328075" y="326914"/>
                </a:lnTo>
                <a:lnTo>
                  <a:pt x="1335064" y="327358"/>
                </a:lnTo>
                <a:lnTo>
                  <a:pt x="1342202" y="327691"/>
                </a:lnTo>
                <a:lnTo>
                  <a:pt x="1349042" y="328469"/>
                </a:lnTo>
                <a:lnTo>
                  <a:pt x="1355734" y="329357"/>
                </a:lnTo>
                <a:lnTo>
                  <a:pt x="1359154" y="329912"/>
                </a:lnTo>
                <a:lnTo>
                  <a:pt x="1362574" y="330578"/>
                </a:lnTo>
                <a:lnTo>
                  <a:pt x="1365995" y="331356"/>
                </a:lnTo>
                <a:lnTo>
                  <a:pt x="1369117" y="332133"/>
                </a:lnTo>
                <a:lnTo>
                  <a:pt x="1372537" y="333021"/>
                </a:lnTo>
                <a:lnTo>
                  <a:pt x="1375809" y="334021"/>
                </a:lnTo>
                <a:lnTo>
                  <a:pt x="1379080" y="335020"/>
                </a:lnTo>
                <a:lnTo>
                  <a:pt x="1382055" y="336241"/>
                </a:lnTo>
                <a:lnTo>
                  <a:pt x="1385326" y="337574"/>
                </a:lnTo>
                <a:lnTo>
                  <a:pt x="1388300" y="338906"/>
                </a:lnTo>
                <a:lnTo>
                  <a:pt x="1391572" y="340461"/>
                </a:lnTo>
                <a:lnTo>
                  <a:pt x="1394546" y="342127"/>
                </a:lnTo>
                <a:lnTo>
                  <a:pt x="1397519" y="343792"/>
                </a:lnTo>
                <a:lnTo>
                  <a:pt x="1400494" y="345680"/>
                </a:lnTo>
                <a:lnTo>
                  <a:pt x="1403468" y="347679"/>
                </a:lnTo>
                <a:lnTo>
                  <a:pt x="1406293" y="349678"/>
                </a:lnTo>
                <a:lnTo>
                  <a:pt x="1409119" y="352010"/>
                </a:lnTo>
                <a:lnTo>
                  <a:pt x="1412092" y="354453"/>
                </a:lnTo>
                <a:lnTo>
                  <a:pt x="1414769" y="356896"/>
                </a:lnTo>
                <a:lnTo>
                  <a:pt x="1417446" y="359561"/>
                </a:lnTo>
                <a:lnTo>
                  <a:pt x="1418189" y="357007"/>
                </a:lnTo>
                <a:lnTo>
                  <a:pt x="1418636" y="354564"/>
                </a:lnTo>
                <a:lnTo>
                  <a:pt x="1419230" y="351899"/>
                </a:lnTo>
                <a:lnTo>
                  <a:pt x="1419825" y="349456"/>
                </a:lnTo>
                <a:lnTo>
                  <a:pt x="1420272" y="348345"/>
                </a:lnTo>
                <a:lnTo>
                  <a:pt x="1420866" y="347235"/>
                </a:lnTo>
                <a:lnTo>
                  <a:pt x="1421610" y="346124"/>
                </a:lnTo>
                <a:lnTo>
                  <a:pt x="1422204" y="345236"/>
                </a:lnTo>
                <a:lnTo>
                  <a:pt x="1423245" y="344570"/>
                </a:lnTo>
                <a:lnTo>
                  <a:pt x="1424435" y="343904"/>
                </a:lnTo>
                <a:lnTo>
                  <a:pt x="1425625" y="343348"/>
                </a:lnTo>
                <a:lnTo>
                  <a:pt x="1427112" y="343015"/>
                </a:lnTo>
                <a:lnTo>
                  <a:pt x="1428450" y="342904"/>
                </a:lnTo>
                <a:lnTo>
                  <a:pt x="1429640" y="343015"/>
                </a:lnTo>
                <a:lnTo>
                  <a:pt x="1430680" y="343126"/>
                </a:lnTo>
                <a:lnTo>
                  <a:pt x="1431721" y="343459"/>
                </a:lnTo>
                <a:lnTo>
                  <a:pt x="1432614" y="343904"/>
                </a:lnTo>
                <a:lnTo>
                  <a:pt x="1433506" y="344570"/>
                </a:lnTo>
                <a:lnTo>
                  <a:pt x="1434249" y="345125"/>
                </a:lnTo>
                <a:lnTo>
                  <a:pt x="1434993" y="345902"/>
                </a:lnTo>
                <a:lnTo>
                  <a:pt x="1436183" y="347679"/>
                </a:lnTo>
                <a:lnTo>
                  <a:pt x="1437224" y="349678"/>
                </a:lnTo>
                <a:lnTo>
                  <a:pt x="1437967" y="351788"/>
                </a:lnTo>
                <a:lnTo>
                  <a:pt x="1438711" y="353897"/>
                </a:lnTo>
                <a:lnTo>
                  <a:pt x="1441090" y="363003"/>
                </a:lnTo>
                <a:lnTo>
                  <a:pt x="1443320" y="372220"/>
                </a:lnTo>
                <a:lnTo>
                  <a:pt x="1447633" y="390653"/>
                </a:lnTo>
                <a:lnTo>
                  <a:pt x="1448525" y="391653"/>
                </a:lnTo>
                <a:lnTo>
                  <a:pt x="1449268" y="392763"/>
                </a:lnTo>
                <a:lnTo>
                  <a:pt x="1449715" y="393873"/>
                </a:lnTo>
                <a:lnTo>
                  <a:pt x="1450161" y="395095"/>
                </a:lnTo>
                <a:lnTo>
                  <a:pt x="1450905" y="397427"/>
                </a:lnTo>
                <a:lnTo>
                  <a:pt x="1451350" y="399981"/>
                </a:lnTo>
                <a:lnTo>
                  <a:pt x="1451350" y="402646"/>
                </a:lnTo>
                <a:lnTo>
                  <a:pt x="1451350" y="405311"/>
                </a:lnTo>
                <a:lnTo>
                  <a:pt x="1450905" y="410863"/>
                </a:lnTo>
                <a:lnTo>
                  <a:pt x="1450756" y="413528"/>
                </a:lnTo>
                <a:lnTo>
                  <a:pt x="1450607" y="416304"/>
                </a:lnTo>
                <a:lnTo>
                  <a:pt x="1450756" y="418858"/>
                </a:lnTo>
                <a:lnTo>
                  <a:pt x="1451053" y="421523"/>
                </a:lnTo>
                <a:lnTo>
                  <a:pt x="1451796" y="423966"/>
                </a:lnTo>
                <a:lnTo>
                  <a:pt x="1452094" y="425077"/>
                </a:lnTo>
                <a:lnTo>
                  <a:pt x="1452837" y="426187"/>
                </a:lnTo>
                <a:lnTo>
                  <a:pt x="1453433" y="427298"/>
                </a:lnTo>
                <a:lnTo>
                  <a:pt x="1454324" y="428519"/>
                </a:lnTo>
                <a:lnTo>
                  <a:pt x="1455068" y="429518"/>
                </a:lnTo>
                <a:lnTo>
                  <a:pt x="1456258" y="430407"/>
                </a:lnTo>
                <a:lnTo>
                  <a:pt x="1457447" y="430851"/>
                </a:lnTo>
                <a:lnTo>
                  <a:pt x="1458637" y="431517"/>
                </a:lnTo>
                <a:lnTo>
                  <a:pt x="1460124" y="432406"/>
                </a:lnTo>
                <a:lnTo>
                  <a:pt x="1461314" y="433516"/>
                </a:lnTo>
                <a:lnTo>
                  <a:pt x="1489716" y="559551"/>
                </a:lnTo>
                <a:lnTo>
                  <a:pt x="1517970" y="685475"/>
                </a:lnTo>
                <a:lnTo>
                  <a:pt x="1519159" y="690583"/>
                </a:lnTo>
                <a:lnTo>
                  <a:pt x="1520646" y="695580"/>
                </a:lnTo>
                <a:lnTo>
                  <a:pt x="1521985" y="700577"/>
                </a:lnTo>
                <a:lnTo>
                  <a:pt x="1522431" y="703131"/>
                </a:lnTo>
                <a:lnTo>
                  <a:pt x="1522728" y="705796"/>
                </a:lnTo>
                <a:lnTo>
                  <a:pt x="1523174" y="708350"/>
                </a:lnTo>
                <a:lnTo>
                  <a:pt x="1523323" y="710793"/>
                </a:lnTo>
                <a:lnTo>
                  <a:pt x="1523323" y="713347"/>
                </a:lnTo>
                <a:lnTo>
                  <a:pt x="1523026" y="715901"/>
                </a:lnTo>
                <a:lnTo>
                  <a:pt x="1522431" y="718566"/>
                </a:lnTo>
                <a:lnTo>
                  <a:pt x="1521836" y="721120"/>
                </a:lnTo>
                <a:lnTo>
                  <a:pt x="1520795" y="723563"/>
                </a:lnTo>
                <a:lnTo>
                  <a:pt x="1519457" y="726228"/>
                </a:lnTo>
                <a:lnTo>
                  <a:pt x="1521093" y="727450"/>
                </a:lnTo>
                <a:lnTo>
                  <a:pt x="1522580" y="728671"/>
                </a:lnTo>
                <a:lnTo>
                  <a:pt x="1523918" y="730115"/>
                </a:lnTo>
                <a:lnTo>
                  <a:pt x="1525108" y="731447"/>
                </a:lnTo>
                <a:lnTo>
                  <a:pt x="1526297" y="732891"/>
                </a:lnTo>
                <a:lnTo>
                  <a:pt x="1527338" y="734335"/>
                </a:lnTo>
                <a:lnTo>
                  <a:pt x="1528230" y="736000"/>
                </a:lnTo>
                <a:lnTo>
                  <a:pt x="1529123" y="737666"/>
                </a:lnTo>
                <a:lnTo>
                  <a:pt x="1530461" y="741108"/>
                </a:lnTo>
                <a:lnTo>
                  <a:pt x="1531502" y="744662"/>
                </a:lnTo>
                <a:lnTo>
                  <a:pt x="1532245" y="748326"/>
                </a:lnTo>
                <a:lnTo>
                  <a:pt x="1532989" y="752101"/>
                </a:lnTo>
                <a:lnTo>
                  <a:pt x="1547859" y="827167"/>
                </a:lnTo>
                <a:lnTo>
                  <a:pt x="1563027" y="903122"/>
                </a:lnTo>
                <a:lnTo>
                  <a:pt x="1564663" y="901345"/>
                </a:lnTo>
                <a:lnTo>
                  <a:pt x="1566001" y="899568"/>
                </a:lnTo>
                <a:lnTo>
                  <a:pt x="1567042" y="897791"/>
                </a:lnTo>
                <a:lnTo>
                  <a:pt x="1567934" y="895793"/>
                </a:lnTo>
                <a:lnTo>
                  <a:pt x="1568381" y="893793"/>
                </a:lnTo>
                <a:lnTo>
                  <a:pt x="1568678" y="891795"/>
                </a:lnTo>
                <a:lnTo>
                  <a:pt x="1569124" y="887575"/>
                </a:lnTo>
                <a:lnTo>
                  <a:pt x="1569422" y="883356"/>
                </a:lnTo>
                <a:lnTo>
                  <a:pt x="1569570" y="881357"/>
                </a:lnTo>
                <a:lnTo>
                  <a:pt x="1569867" y="879358"/>
                </a:lnTo>
                <a:lnTo>
                  <a:pt x="1570462" y="877470"/>
                </a:lnTo>
                <a:lnTo>
                  <a:pt x="1571057" y="875583"/>
                </a:lnTo>
                <a:lnTo>
                  <a:pt x="1571950" y="873806"/>
                </a:lnTo>
                <a:lnTo>
                  <a:pt x="1573139" y="872140"/>
                </a:lnTo>
                <a:lnTo>
                  <a:pt x="1577154" y="875471"/>
                </a:lnTo>
                <a:lnTo>
                  <a:pt x="1577154" y="875249"/>
                </a:lnTo>
                <a:lnTo>
                  <a:pt x="1573139" y="872140"/>
                </a:lnTo>
                <a:lnTo>
                  <a:pt x="1573882" y="853485"/>
                </a:lnTo>
                <a:lnTo>
                  <a:pt x="1574180" y="844268"/>
                </a:lnTo>
                <a:lnTo>
                  <a:pt x="1574626" y="835051"/>
                </a:lnTo>
                <a:lnTo>
                  <a:pt x="1575221" y="825835"/>
                </a:lnTo>
                <a:lnTo>
                  <a:pt x="1575964" y="816507"/>
                </a:lnTo>
                <a:lnTo>
                  <a:pt x="1577154" y="807402"/>
                </a:lnTo>
                <a:lnTo>
                  <a:pt x="1578046" y="802849"/>
                </a:lnTo>
                <a:lnTo>
                  <a:pt x="1578938" y="798296"/>
                </a:lnTo>
                <a:lnTo>
                  <a:pt x="1578789" y="797185"/>
                </a:lnTo>
                <a:lnTo>
                  <a:pt x="1578641" y="796075"/>
                </a:lnTo>
                <a:lnTo>
                  <a:pt x="1578789" y="794742"/>
                </a:lnTo>
                <a:lnTo>
                  <a:pt x="1579087" y="793410"/>
                </a:lnTo>
                <a:lnTo>
                  <a:pt x="1579979" y="790634"/>
                </a:lnTo>
                <a:lnTo>
                  <a:pt x="1581169" y="787414"/>
                </a:lnTo>
                <a:lnTo>
                  <a:pt x="1594998" y="645610"/>
                </a:lnTo>
                <a:lnTo>
                  <a:pt x="1596039" y="641391"/>
                </a:lnTo>
                <a:lnTo>
                  <a:pt x="1596783" y="637282"/>
                </a:lnTo>
                <a:lnTo>
                  <a:pt x="1598121" y="628954"/>
                </a:lnTo>
                <a:lnTo>
                  <a:pt x="1598865" y="620514"/>
                </a:lnTo>
                <a:lnTo>
                  <a:pt x="1599757" y="612075"/>
                </a:lnTo>
                <a:lnTo>
                  <a:pt x="1600054" y="603636"/>
                </a:lnTo>
                <a:lnTo>
                  <a:pt x="1600501" y="595085"/>
                </a:lnTo>
                <a:lnTo>
                  <a:pt x="1600946" y="578095"/>
                </a:lnTo>
                <a:lnTo>
                  <a:pt x="1601393" y="561217"/>
                </a:lnTo>
                <a:lnTo>
                  <a:pt x="1601987" y="552666"/>
                </a:lnTo>
                <a:lnTo>
                  <a:pt x="1602582" y="544227"/>
                </a:lnTo>
                <a:lnTo>
                  <a:pt x="1603474" y="535677"/>
                </a:lnTo>
                <a:lnTo>
                  <a:pt x="1604664" y="527348"/>
                </a:lnTo>
                <a:lnTo>
                  <a:pt x="1605556" y="523129"/>
                </a:lnTo>
                <a:lnTo>
                  <a:pt x="1606449" y="519020"/>
                </a:lnTo>
                <a:lnTo>
                  <a:pt x="1607192" y="514801"/>
                </a:lnTo>
                <a:lnTo>
                  <a:pt x="1608382" y="510692"/>
                </a:lnTo>
                <a:lnTo>
                  <a:pt x="1608828" y="508471"/>
                </a:lnTo>
                <a:lnTo>
                  <a:pt x="1609125" y="506250"/>
                </a:lnTo>
                <a:lnTo>
                  <a:pt x="1609274" y="503918"/>
                </a:lnTo>
                <a:lnTo>
                  <a:pt x="1609274" y="501586"/>
                </a:lnTo>
                <a:lnTo>
                  <a:pt x="1609274" y="496811"/>
                </a:lnTo>
                <a:lnTo>
                  <a:pt x="1609274" y="492258"/>
                </a:lnTo>
                <a:lnTo>
                  <a:pt x="1609423" y="490037"/>
                </a:lnTo>
                <a:lnTo>
                  <a:pt x="1609571" y="487706"/>
                </a:lnTo>
                <a:lnTo>
                  <a:pt x="1609869" y="485485"/>
                </a:lnTo>
                <a:lnTo>
                  <a:pt x="1610612" y="483264"/>
                </a:lnTo>
                <a:lnTo>
                  <a:pt x="1611356" y="481043"/>
                </a:lnTo>
                <a:lnTo>
                  <a:pt x="1612248" y="479044"/>
                </a:lnTo>
                <a:lnTo>
                  <a:pt x="1613735" y="476935"/>
                </a:lnTo>
                <a:lnTo>
                  <a:pt x="1615222" y="474936"/>
                </a:lnTo>
                <a:lnTo>
                  <a:pt x="1615519" y="466940"/>
                </a:lnTo>
                <a:lnTo>
                  <a:pt x="1615817" y="459722"/>
                </a:lnTo>
                <a:lnTo>
                  <a:pt x="1616709" y="453171"/>
                </a:lnTo>
                <a:lnTo>
                  <a:pt x="1617304" y="450284"/>
                </a:lnTo>
                <a:lnTo>
                  <a:pt x="1617750" y="447286"/>
                </a:lnTo>
                <a:lnTo>
                  <a:pt x="1618494" y="444731"/>
                </a:lnTo>
                <a:lnTo>
                  <a:pt x="1619237" y="442178"/>
                </a:lnTo>
                <a:lnTo>
                  <a:pt x="1620130" y="439735"/>
                </a:lnTo>
                <a:lnTo>
                  <a:pt x="1621022" y="437625"/>
                </a:lnTo>
                <a:lnTo>
                  <a:pt x="1622211" y="435404"/>
                </a:lnTo>
                <a:lnTo>
                  <a:pt x="1623401" y="433516"/>
                </a:lnTo>
                <a:lnTo>
                  <a:pt x="1624590" y="431739"/>
                </a:lnTo>
                <a:lnTo>
                  <a:pt x="1625929" y="430074"/>
                </a:lnTo>
                <a:lnTo>
                  <a:pt x="1627416" y="428519"/>
                </a:lnTo>
                <a:lnTo>
                  <a:pt x="1629052" y="427076"/>
                </a:lnTo>
                <a:lnTo>
                  <a:pt x="1630985" y="425854"/>
                </a:lnTo>
                <a:lnTo>
                  <a:pt x="1632769" y="424633"/>
                </a:lnTo>
                <a:lnTo>
                  <a:pt x="1634851" y="423522"/>
                </a:lnTo>
                <a:lnTo>
                  <a:pt x="1637082" y="422634"/>
                </a:lnTo>
                <a:lnTo>
                  <a:pt x="1639312" y="421746"/>
                </a:lnTo>
                <a:lnTo>
                  <a:pt x="1641840" y="420968"/>
                </a:lnTo>
                <a:lnTo>
                  <a:pt x="1644368" y="420413"/>
                </a:lnTo>
                <a:lnTo>
                  <a:pt x="1647045" y="419747"/>
                </a:lnTo>
                <a:lnTo>
                  <a:pt x="1650167" y="419191"/>
                </a:lnTo>
                <a:lnTo>
                  <a:pt x="1653142" y="418858"/>
                </a:lnTo>
                <a:lnTo>
                  <a:pt x="1656413" y="418636"/>
                </a:lnTo>
                <a:lnTo>
                  <a:pt x="1659833" y="418303"/>
                </a:lnTo>
                <a:lnTo>
                  <a:pt x="1667120" y="418081"/>
                </a:lnTo>
                <a:lnTo>
                  <a:pt x="1684221" y="417970"/>
                </a:lnTo>
                <a:lnTo>
                  <a:pt x="1701322" y="417970"/>
                </a:lnTo>
                <a:lnTo>
                  <a:pt x="1708459" y="419747"/>
                </a:lnTo>
                <a:lnTo>
                  <a:pt x="1710690" y="420746"/>
                </a:lnTo>
                <a:lnTo>
                  <a:pt x="1713069" y="421523"/>
                </a:lnTo>
                <a:lnTo>
                  <a:pt x="1715448" y="422190"/>
                </a:lnTo>
                <a:lnTo>
                  <a:pt x="1717679" y="422634"/>
                </a:lnTo>
                <a:lnTo>
                  <a:pt x="1720059" y="423078"/>
                </a:lnTo>
                <a:lnTo>
                  <a:pt x="1722289" y="423300"/>
                </a:lnTo>
                <a:lnTo>
                  <a:pt x="1724668" y="423522"/>
                </a:lnTo>
                <a:lnTo>
                  <a:pt x="1727048" y="423522"/>
                </a:lnTo>
                <a:lnTo>
                  <a:pt x="1731806" y="423522"/>
                </a:lnTo>
                <a:lnTo>
                  <a:pt x="1736564" y="423300"/>
                </a:lnTo>
                <a:lnTo>
                  <a:pt x="1741323" y="422856"/>
                </a:lnTo>
                <a:lnTo>
                  <a:pt x="1746082" y="422412"/>
                </a:lnTo>
                <a:lnTo>
                  <a:pt x="1750840" y="421856"/>
                </a:lnTo>
                <a:lnTo>
                  <a:pt x="1755748" y="421412"/>
                </a:lnTo>
                <a:lnTo>
                  <a:pt x="1760506" y="421079"/>
                </a:lnTo>
                <a:lnTo>
                  <a:pt x="1765413" y="421079"/>
                </a:lnTo>
                <a:lnTo>
                  <a:pt x="1767792" y="421301"/>
                </a:lnTo>
                <a:lnTo>
                  <a:pt x="1770172" y="421412"/>
                </a:lnTo>
                <a:lnTo>
                  <a:pt x="1772551" y="421634"/>
                </a:lnTo>
                <a:lnTo>
                  <a:pt x="1775079" y="422190"/>
                </a:lnTo>
                <a:lnTo>
                  <a:pt x="1777458" y="422634"/>
                </a:lnTo>
                <a:lnTo>
                  <a:pt x="1779837" y="423300"/>
                </a:lnTo>
                <a:lnTo>
                  <a:pt x="1782216" y="424077"/>
                </a:lnTo>
                <a:lnTo>
                  <a:pt x="1784596" y="424966"/>
                </a:lnTo>
                <a:lnTo>
                  <a:pt x="1785637" y="425299"/>
                </a:lnTo>
                <a:lnTo>
                  <a:pt x="1786678" y="425521"/>
                </a:lnTo>
                <a:lnTo>
                  <a:pt x="1787421" y="425632"/>
                </a:lnTo>
                <a:lnTo>
                  <a:pt x="1788165" y="425632"/>
                </a:lnTo>
                <a:lnTo>
                  <a:pt x="1789057" y="425632"/>
                </a:lnTo>
                <a:lnTo>
                  <a:pt x="1789652" y="425410"/>
                </a:lnTo>
                <a:lnTo>
                  <a:pt x="1790247" y="425188"/>
                </a:lnTo>
                <a:lnTo>
                  <a:pt x="1790841" y="424855"/>
                </a:lnTo>
                <a:lnTo>
                  <a:pt x="1791882" y="423744"/>
                </a:lnTo>
                <a:lnTo>
                  <a:pt x="1792775" y="422523"/>
                </a:lnTo>
                <a:lnTo>
                  <a:pt x="1793369" y="420968"/>
                </a:lnTo>
                <a:lnTo>
                  <a:pt x="1793964" y="419303"/>
                </a:lnTo>
                <a:lnTo>
                  <a:pt x="1794410" y="417637"/>
                </a:lnTo>
                <a:lnTo>
                  <a:pt x="1794708" y="415527"/>
                </a:lnTo>
                <a:lnTo>
                  <a:pt x="1795451" y="411641"/>
                </a:lnTo>
                <a:lnTo>
                  <a:pt x="1796046" y="407754"/>
                </a:lnTo>
                <a:lnTo>
                  <a:pt x="1796641" y="406088"/>
                </a:lnTo>
                <a:lnTo>
                  <a:pt x="1796938" y="404423"/>
                </a:lnTo>
                <a:lnTo>
                  <a:pt x="1797979" y="401202"/>
                </a:lnTo>
                <a:lnTo>
                  <a:pt x="1798723" y="397982"/>
                </a:lnTo>
                <a:lnTo>
                  <a:pt x="1799169" y="394651"/>
                </a:lnTo>
                <a:lnTo>
                  <a:pt x="1799466" y="391208"/>
                </a:lnTo>
                <a:lnTo>
                  <a:pt x="1800210" y="384435"/>
                </a:lnTo>
                <a:lnTo>
                  <a:pt x="1800359" y="380992"/>
                </a:lnTo>
                <a:lnTo>
                  <a:pt x="1800656" y="377550"/>
                </a:lnTo>
                <a:lnTo>
                  <a:pt x="1801251" y="374330"/>
                </a:lnTo>
                <a:lnTo>
                  <a:pt x="1801845" y="370998"/>
                </a:lnTo>
                <a:lnTo>
                  <a:pt x="1802886" y="367778"/>
                </a:lnTo>
                <a:lnTo>
                  <a:pt x="1804076" y="364669"/>
                </a:lnTo>
                <a:lnTo>
                  <a:pt x="1804969" y="363225"/>
                </a:lnTo>
                <a:lnTo>
                  <a:pt x="1805712" y="361782"/>
                </a:lnTo>
                <a:lnTo>
                  <a:pt x="1806753" y="360338"/>
                </a:lnTo>
                <a:lnTo>
                  <a:pt x="1807794" y="359006"/>
                </a:lnTo>
                <a:lnTo>
                  <a:pt x="1809132" y="357562"/>
                </a:lnTo>
                <a:lnTo>
                  <a:pt x="1810470" y="356229"/>
                </a:lnTo>
                <a:lnTo>
                  <a:pt x="1811957" y="354897"/>
                </a:lnTo>
                <a:lnTo>
                  <a:pt x="1813593" y="353787"/>
                </a:lnTo>
                <a:lnTo>
                  <a:pt x="1813742" y="350899"/>
                </a:lnTo>
                <a:lnTo>
                  <a:pt x="1813891" y="348345"/>
                </a:lnTo>
                <a:lnTo>
                  <a:pt x="1814485" y="346124"/>
                </a:lnTo>
                <a:lnTo>
                  <a:pt x="1814783" y="344126"/>
                </a:lnTo>
                <a:lnTo>
                  <a:pt x="1815377" y="342460"/>
                </a:lnTo>
                <a:lnTo>
                  <a:pt x="1816121" y="341017"/>
                </a:lnTo>
                <a:lnTo>
                  <a:pt x="1816865" y="339684"/>
                </a:lnTo>
                <a:lnTo>
                  <a:pt x="1817608" y="338684"/>
                </a:lnTo>
                <a:lnTo>
                  <a:pt x="1818649" y="337796"/>
                </a:lnTo>
                <a:lnTo>
                  <a:pt x="1819690" y="337130"/>
                </a:lnTo>
                <a:lnTo>
                  <a:pt x="1820731" y="336686"/>
                </a:lnTo>
                <a:lnTo>
                  <a:pt x="1821921" y="336464"/>
                </a:lnTo>
                <a:lnTo>
                  <a:pt x="1823110" y="336131"/>
                </a:lnTo>
                <a:lnTo>
                  <a:pt x="1824300" y="336131"/>
                </a:lnTo>
                <a:lnTo>
                  <a:pt x="1825638" y="336131"/>
                </a:lnTo>
                <a:lnTo>
                  <a:pt x="1826828" y="336241"/>
                </a:lnTo>
                <a:lnTo>
                  <a:pt x="1829653" y="336797"/>
                </a:lnTo>
                <a:lnTo>
                  <a:pt x="1832330" y="337574"/>
                </a:lnTo>
                <a:lnTo>
                  <a:pt x="1838129" y="339240"/>
                </a:lnTo>
                <a:lnTo>
                  <a:pt x="1840806" y="339795"/>
                </a:lnTo>
                <a:lnTo>
                  <a:pt x="1842293" y="340128"/>
                </a:lnTo>
                <a:lnTo>
                  <a:pt x="1843631" y="340239"/>
                </a:lnTo>
                <a:lnTo>
                  <a:pt x="1844821" y="340350"/>
                </a:lnTo>
                <a:lnTo>
                  <a:pt x="1846159" y="340239"/>
                </a:lnTo>
                <a:lnTo>
                  <a:pt x="1847349" y="340128"/>
                </a:lnTo>
                <a:lnTo>
                  <a:pt x="1848539" y="339795"/>
                </a:lnTo>
                <a:lnTo>
                  <a:pt x="1850025" y="338240"/>
                </a:lnTo>
                <a:lnTo>
                  <a:pt x="1851662" y="336797"/>
                </a:lnTo>
                <a:lnTo>
                  <a:pt x="1853446" y="335687"/>
                </a:lnTo>
                <a:lnTo>
                  <a:pt x="1855081" y="334798"/>
                </a:lnTo>
                <a:lnTo>
                  <a:pt x="1857015" y="334132"/>
                </a:lnTo>
                <a:lnTo>
                  <a:pt x="1858650" y="333465"/>
                </a:lnTo>
                <a:lnTo>
                  <a:pt x="1860584" y="333132"/>
                </a:lnTo>
                <a:lnTo>
                  <a:pt x="1862368" y="333021"/>
                </a:lnTo>
                <a:lnTo>
                  <a:pt x="1864301" y="332910"/>
                </a:lnTo>
                <a:lnTo>
                  <a:pt x="1866085" y="332910"/>
                </a:lnTo>
                <a:lnTo>
                  <a:pt x="1868168" y="333021"/>
                </a:lnTo>
                <a:lnTo>
                  <a:pt x="1870101" y="333243"/>
                </a:lnTo>
                <a:lnTo>
                  <a:pt x="1873967" y="333799"/>
                </a:lnTo>
                <a:lnTo>
                  <a:pt x="1877833" y="334576"/>
                </a:lnTo>
                <a:lnTo>
                  <a:pt x="1898503" y="340239"/>
                </a:lnTo>
                <a:lnTo>
                  <a:pt x="1897908" y="339462"/>
                </a:lnTo>
                <a:lnTo>
                  <a:pt x="1898652" y="335464"/>
                </a:lnTo>
                <a:lnTo>
                  <a:pt x="1899842" y="331578"/>
                </a:lnTo>
                <a:lnTo>
                  <a:pt x="1901180" y="328246"/>
                </a:lnTo>
                <a:lnTo>
                  <a:pt x="1902667" y="325137"/>
                </a:lnTo>
                <a:lnTo>
                  <a:pt x="1904302" y="322472"/>
                </a:lnTo>
                <a:lnTo>
                  <a:pt x="1905938" y="320140"/>
                </a:lnTo>
                <a:lnTo>
                  <a:pt x="1907871" y="317919"/>
                </a:lnTo>
                <a:lnTo>
                  <a:pt x="1909953" y="316143"/>
                </a:lnTo>
                <a:lnTo>
                  <a:pt x="1911886" y="314477"/>
                </a:lnTo>
                <a:lnTo>
                  <a:pt x="1914117" y="313256"/>
                </a:lnTo>
                <a:lnTo>
                  <a:pt x="1916496" y="312145"/>
                </a:lnTo>
                <a:lnTo>
                  <a:pt x="1918875" y="311257"/>
                </a:lnTo>
                <a:lnTo>
                  <a:pt x="1921255" y="310479"/>
                </a:lnTo>
                <a:lnTo>
                  <a:pt x="1923783" y="309924"/>
                </a:lnTo>
                <a:lnTo>
                  <a:pt x="1926311" y="309591"/>
                </a:lnTo>
                <a:lnTo>
                  <a:pt x="1928987" y="309369"/>
                </a:lnTo>
                <a:lnTo>
                  <a:pt x="1931813" y="309147"/>
                </a:lnTo>
                <a:lnTo>
                  <a:pt x="1934490" y="309147"/>
                </a:lnTo>
                <a:lnTo>
                  <a:pt x="1937166" y="309369"/>
                </a:lnTo>
                <a:lnTo>
                  <a:pt x="1939843" y="309480"/>
                </a:lnTo>
                <a:lnTo>
                  <a:pt x="1945494" y="309924"/>
                </a:lnTo>
                <a:lnTo>
                  <a:pt x="1951144" y="310479"/>
                </a:lnTo>
                <a:lnTo>
                  <a:pt x="1956498" y="310923"/>
                </a:lnTo>
                <a:lnTo>
                  <a:pt x="1961702" y="311368"/>
                </a:lnTo>
                <a:lnTo>
                  <a:pt x="1964379" y="311368"/>
                </a:lnTo>
                <a:lnTo>
                  <a:pt x="1966907" y="311368"/>
                </a:lnTo>
                <a:lnTo>
                  <a:pt x="1969286" y="311257"/>
                </a:lnTo>
                <a:lnTo>
                  <a:pt x="1971666" y="310923"/>
                </a:lnTo>
                <a:lnTo>
                  <a:pt x="1974193" y="310590"/>
                </a:lnTo>
                <a:lnTo>
                  <a:pt x="1977019" y="310368"/>
                </a:lnTo>
                <a:lnTo>
                  <a:pt x="1980142" y="310257"/>
                </a:lnTo>
                <a:lnTo>
                  <a:pt x="1983264" y="310257"/>
                </a:lnTo>
                <a:lnTo>
                  <a:pt x="1986536" y="310368"/>
                </a:lnTo>
                <a:lnTo>
                  <a:pt x="1990105" y="310590"/>
                </a:lnTo>
                <a:lnTo>
                  <a:pt x="1993525" y="310923"/>
                </a:lnTo>
                <a:lnTo>
                  <a:pt x="1997243" y="311368"/>
                </a:lnTo>
                <a:lnTo>
                  <a:pt x="2000811" y="311812"/>
                </a:lnTo>
                <a:lnTo>
                  <a:pt x="2004529" y="312478"/>
                </a:lnTo>
                <a:lnTo>
                  <a:pt x="2008247" y="313256"/>
                </a:lnTo>
                <a:lnTo>
                  <a:pt x="2011815" y="314144"/>
                </a:lnTo>
                <a:lnTo>
                  <a:pt x="2015533" y="315032"/>
                </a:lnTo>
                <a:lnTo>
                  <a:pt x="2019102" y="316031"/>
                </a:lnTo>
                <a:lnTo>
                  <a:pt x="2022522" y="317142"/>
                </a:lnTo>
                <a:lnTo>
                  <a:pt x="2025794" y="318474"/>
                </a:lnTo>
                <a:lnTo>
                  <a:pt x="2030998" y="316920"/>
                </a:lnTo>
                <a:lnTo>
                  <a:pt x="2033526" y="316253"/>
                </a:lnTo>
                <a:lnTo>
                  <a:pt x="2036054" y="315699"/>
                </a:lnTo>
                <a:lnTo>
                  <a:pt x="2038433" y="315254"/>
                </a:lnTo>
                <a:lnTo>
                  <a:pt x="2040813" y="315032"/>
                </a:lnTo>
                <a:lnTo>
                  <a:pt x="2043192" y="314921"/>
                </a:lnTo>
                <a:lnTo>
                  <a:pt x="2045423" y="315032"/>
                </a:lnTo>
                <a:lnTo>
                  <a:pt x="2046612" y="315254"/>
                </a:lnTo>
                <a:lnTo>
                  <a:pt x="2047504" y="315476"/>
                </a:lnTo>
                <a:lnTo>
                  <a:pt x="2048545" y="315921"/>
                </a:lnTo>
                <a:lnTo>
                  <a:pt x="2049586" y="316253"/>
                </a:lnTo>
                <a:lnTo>
                  <a:pt x="2050627" y="316809"/>
                </a:lnTo>
                <a:lnTo>
                  <a:pt x="2051668" y="317475"/>
                </a:lnTo>
                <a:lnTo>
                  <a:pt x="2052709" y="318030"/>
                </a:lnTo>
                <a:lnTo>
                  <a:pt x="2053452" y="318918"/>
                </a:lnTo>
                <a:lnTo>
                  <a:pt x="2054493" y="319807"/>
                </a:lnTo>
                <a:lnTo>
                  <a:pt x="2055386" y="320806"/>
                </a:lnTo>
                <a:lnTo>
                  <a:pt x="2056278" y="322028"/>
                </a:lnTo>
                <a:lnTo>
                  <a:pt x="2056873" y="323249"/>
                </a:lnTo>
                <a:lnTo>
                  <a:pt x="2058360" y="326136"/>
                </a:lnTo>
                <a:lnTo>
                  <a:pt x="2059847" y="329690"/>
                </a:lnTo>
                <a:lnTo>
                  <a:pt x="2060442" y="331022"/>
                </a:lnTo>
                <a:lnTo>
                  <a:pt x="2061036" y="332244"/>
                </a:lnTo>
                <a:lnTo>
                  <a:pt x="2061780" y="333354"/>
                </a:lnTo>
                <a:lnTo>
                  <a:pt x="2062672" y="334576"/>
                </a:lnTo>
                <a:lnTo>
                  <a:pt x="2063713" y="335575"/>
                </a:lnTo>
                <a:lnTo>
                  <a:pt x="2064754" y="336464"/>
                </a:lnTo>
                <a:lnTo>
                  <a:pt x="2065944" y="337352"/>
                </a:lnTo>
                <a:lnTo>
                  <a:pt x="2067282" y="338018"/>
                </a:lnTo>
                <a:lnTo>
                  <a:pt x="2068472" y="338684"/>
                </a:lnTo>
                <a:lnTo>
                  <a:pt x="2069959" y="339240"/>
                </a:lnTo>
                <a:lnTo>
                  <a:pt x="2071446" y="339684"/>
                </a:lnTo>
                <a:lnTo>
                  <a:pt x="2072933" y="340017"/>
                </a:lnTo>
                <a:lnTo>
                  <a:pt x="2074568" y="340128"/>
                </a:lnTo>
                <a:lnTo>
                  <a:pt x="2076205" y="340017"/>
                </a:lnTo>
                <a:lnTo>
                  <a:pt x="2077989" y="339795"/>
                </a:lnTo>
                <a:lnTo>
                  <a:pt x="2079624" y="339462"/>
                </a:lnTo>
                <a:lnTo>
                  <a:pt x="2081112" y="336575"/>
                </a:lnTo>
                <a:lnTo>
                  <a:pt x="2082599" y="334243"/>
                </a:lnTo>
                <a:lnTo>
                  <a:pt x="2084086" y="332466"/>
                </a:lnTo>
                <a:lnTo>
                  <a:pt x="2085424" y="331244"/>
                </a:lnTo>
                <a:lnTo>
                  <a:pt x="2086019" y="330800"/>
                </a:lnTo>
                <a:lnTo>
                  <a:pt x="2086762" y="330578"/>
                </a:lnTo>
                <a:lnTo>
                  <a:pt x="2087208" y="330356"/>
                </a:lnTo>
                <a:lnTo>
                  <a:pt x="2087803" y="330245"/>
                </a:lnTo>
                <a:lnTo>
                  <a:pt x="2088398" y="330245"/>
                </a:lnTo>
                <a:lnTo>
                  <a:pt x="2088993" y="330356"/>
                </a:lnTo>
                <a:lnTo>
                  <a:pt x="2089439" y="330578"/>
                </a:lnTo>
                <a:lnTo>
                  <a:pt x="2089885" y="330800"/>
                </a:lnTo>
                <a:lnTo>
                  <a:pt x="2090926" y="331578"/>
                </a:lnTo>
                <a:lnTo>
                  <a:pt x="2091818" y="332577"/>
                </a:lnTo>
                <a:lnTo>
                  <a:pt x="2092710" y="333910"/>
                </a:lnTo>
                <a:lnTo>
                  <a:pt x="2093454" y="335464"/>
                </a:lnTo>
                <a:lnTo>
                  <a:pt x="2095090" y="338684"/>
                </a:lnTo>
                <a:lnTo>
                  <a:pt x="2096279" y="342349"/>
                </a:lnTo>
                <a:lnTo>
                  <a:pt x="2099253" y="351344"/>
                </a:lnTo>
                <a:lnTo>
                  <a:pt x="2102228" y="360338"/>
                </a:lnTo>
                <a:lnTo>
                  <a:pt x="2104904" y="369333"/>
                </a:lnTo>
                <a:lnTo>
                  <a:pt x="2107432" y="378327"/>
                </a:lnTo>
                <a:lnTo>
                  <a:pt x="2109811" y="387433"/>
                </a:lnTo>
                <a:lnTo>
                  <a:pt x="2112191" y="396538"/>
                </a:lnTo>
                <a:lnTo>
                  <a:pt x="2114272" y="405644"/>
                </a:lnTo>
                <a:lnTo>
                  <a:pt x="2116206" y="414972"/>
                </a:lnTo>
                <a:lnTo>
                  <a:pt x="2117990" y="424188"/>
                </a:lnTo>
                <a:lnTo>
                  <a:pt x="2119477" y="433405"/>
                </a:lnTo>
                <a:lnTo>
                  <a:pt x="2120816" y="442622"/>
                </a:lnTo>
                <a:lnTo>
                  <a:pt x="2122005" y="452061"/>
                </a:lnTo>
                <a:lnTo>
                  <a:pt x="2122897" y="461388"/>
                </a:lnTo>
                <a:lnTo>
                  <a:pt x="2123641" y="470716"/>
                </a:lnTo>
                <a:lnTo>
                  <a:pt x="2124236" y="480266"/>
                </a:lnTo>
                <a:lnTo>
                  <a:pt x="2124385" y="489705"/>
                </a:lnTo>
                <a:lnTo>
                  <a:pt x="2128251" y="512690"/>
                </a:lnTo>
                <a:lnTo>
                  <a:pt x="2130184" y="524239"/>
                </a:lnTo>
                <a:lnTo>
                  <a:pt x="2131820" y="535677"/>
                </a:lnTo>
                <a:lnTo>
                  <a:pt x="2133307" y="547225"/>
                </a:lnTo>
                <a:lnTo>
                  <a:pt x="2134942" y="558663"/>
                </a:lnTo>
                <a:lnTo>
                  <a:pt x="2136132" y="570212"/>
                </a:lnTo>
                <a:lnTo>
                  <a:pt x="2137321" y="581649"/>
                </a:lnTo>
                <a:lnTo>
                  <a:pt x="2138065" y="593309"/>
                </a:lnTo>
                <a:lnTo>
                  <a:pt x="2138957" y="604857"/>
                </a:lnTo>
                <a:lnTo>
                  <a:pt x="2139404" y="616406"/>
                </a:lnTo>
                <a:lnTo>
                  <a:pt x="2139701" y="628066"/>
                </a:lnTo>
                <a:lnTo>
                  <a:pt x="2139701" y="639503"/>
                </a:lnTo>
                <a:lnTo>
                  <a:pt x="2139404" y="651163"/>
                </a:lnTo>
                <a:lnTo>
                  <a:pt x="2138957" y="662822"/>
                </a:lnTo>
                <a:lnTo>
                  <a:pt x="2137917" y="674482"/>
                </a:lnTo>
                <a:lnTo>
                  <a:pt x="2159925" y="979409"/>
                </a:lnTo>
                <a:lnTo>
                  <a:pt x="2162155" y="988625"/>
                </a:lnTo>
                <a:lnTo>
                  <a:pt x="2164237" y="997842"/>
                </a:lnTo>
                <a:lnTo>
                  <a:pt x="2165872" y="1007281"/>
                </a:lnTo>
                <a:lnTo>
                  <a:pt x="2167657" y="1016609"/>
                </a:lnTo>
                <a:lnTo>
                  <a:pt x="2168996" y="1025936"/>
                </a:lnTo>
                <a:lnTo>
                  <a:pt x="2170185" y="1035264"/>
                </a:lnTo>
                <a:lnTo>
                  <a:pt x="2171375" y="1044702"/>
                </a:lnTo>
                <a:lnTo>
                  <a:pt x="2172267" y="1054141"/>
                </a:lnTo>
                <a:lnTo>
                  <a:pt x="2172862" y="1063469"/>
                </a:lnTo>
                <a:lnTo>
                  <a:pt x="2173605" y="1072797"/>
                </a:lnTo>
                <a:lnTo>
                  <a:pt x="2173903" y="1082347"/>
                </a:lnTo>
                <a:lnTo>
                  <a:pt x="2174200" y="1091785"/>
                </a:lnTo>
                <a:lnTo>
                  <a:pt x="2174200" y="1101224"/>
                </a:lnTo>
                <a:lnTo>
                  <a:pt x="2174200" y="1110663"/>
                </a:lnTo>
                <a:lnTo>
                  <a:pt x="2174051" y="1120213"/>
                </a:lnTo>
                <a:lnTo>
                  <a:pt x="2173903" y="1129651"/>
                </a:lnTo>
                <a:lnTo>
                  <a:pt x="2174200" y="1130206"/>
                </a:lnTo>
                <a:lnTo>
                  <a:pt x="2174497" y="1130651"/>
                </a:lnTo>
                <a:lnTo>
                  <a:pt x="2174795" y="1131428"/>
                </a:lnTo>
                <a:lnTo>
                  <a:pt x="2174944" y="1132205"/>
                </a:lnTo>
                <a:lnTo>
                  <a:pt x="2174795" y="1133093"/>
                </a:lnTo>
                <a:lnTo>
                  <a:pt x="2174497" y="1134093"/>
                </a:lnTo>
                <a:lnTo>
                  <a:pt x="2174200" y="1135204"/>
                </a:lnTo>
                <a:lnTo>
                  <a:pt x="2173754" y="1136647"/>
                </a:lnTo>
                <a:lnTo>
                  <a:pt x="2174051" y="1139645"/>
                </a:lnTo>
                <a:lnTo>
                  <a:pt x="2174349" y="1142754"/>
                </a:lnTo>
                <a:lnTo>
                  <a:pt x="2175538" y="1144864"/>
                </a:lnTo>
                <a:lnTo>
                  <a:pt x="2176728" y="1146974"/>
                </a:lnTo>
                <a:lnTo>
                  <a:pt x="2177769" y="1149195"/>
                </a:lnTo>
                <a:lnTo>
                  <a:pt x="2178513" y="1151305"/>
                </a:lnTo>
                <a:lnTo>
                  <a:pt x="2179107" y="1153526"/>
                </a:lnTo>
                <a:lnTo>
                  <a:pt x="2179702" y="1155746"/>
                </a:lnTo>
                <a:lnTo>
                  <a:pt x="2180000" y="1158079"/>
                </a:lnTo>
                <a:lnTo>
                  <a:pt x="2180297" y="1160299"/>
                </a:lnTo>
                <a:lnTo>
                  <a:pt x="2180743" y="1164852"/>
                </a:lnTo>
                <a:lnTo>
                  <a:pt x="2180743" y="1169516"/>
                </a:lnTo>
                <a:lnTo>
                  <a:pt x="2180297" y="1178955"/>
                </a:lnTo>
                <a:lnTo>
                  <a:pt x="2182230" y="1181953"/>
                </a:lnTo>
                <a:lnTo>
                  <a:pt x="2183866" y="1184285"/>
                </a:lnTo>
                <a:lnTo>
                  <a:pt x="2184758" y="1185062"/>
                </a:lnTo>
                <a:lnTo>
                  <a:pt x="2185353" y="1185728"/>
                </a:lnTo>
                <a:lnTo>
                  <a:pt x="2185948" y="1186173"/>
                </a:lnTo>
                <a:lnTo>
                  <a:pt x="2186542" y="1186506"/>
                </a:lnTo>
                <a:lnTo>
                  <a:pt x="2187137" y="1186617"/>
                </a:lnTo>
                <a:lnTo>
                  <a:pt x="2187584" y="1186617"/>
                </a:lnTo>
                <a:lnTo>
                  <a:pt x="2188178" y="1186506"/>
                </a:lnTo>
                <a:lnTo>
                  <a:pt x="2188476" y="1186284"/>
                </a:lnTo>
                <a:lnTo>
                  <a:pt x="2188773" y="1186062"/>
                </a:lnTo>
                <a:lnTo>
                  <a:pt x="2189368" y="1185506"/>
                </a:lnTo>
                <a:lnTo>
                  <a:pt x="2189814" y="1184507"/>
                </a:lnTo>
                <a:lnTo>
                  <a:pt x="2190409" y="1183063"/>
                </a:lnTo>
                <a:lnTo>
                  <a:pt x="2190706" y="1181731"/>
                </a:lnTo>
                <a:lnTo>
                  <a:pt x="2191153" y="1178733"/>
                </a:lnTo>
                <a:lnTo>
                  <a:pt x="2191450" y="1174735"/>
                </a:lnTo>
                <a:lnTo>
                  <a:pt x="2194573" y="1165852"/>
                </a:lnTo>
                <a:lnTo>
                  <a:pt x="2197398" y="1157079"/>
                </a:lnTo>
                <a:lnTo>
                  <a:pt x="2200223" y="1148196"/>
                </a:lnTo>
                <a:lnTo>
                  <a:pt x="2202900" y="1139312"/>
                </a:lnTo>
                <a:lnTo>
                  <a:pt x="2205428" y="1130318"/>
                </a:lnTo>
                <a:lnTo>
                  <a:pt x="2207807" y="1121323"/>
                </a:lnTo>
                <a:lnTo>
                  <a:pt x="2210038" y="1112329"/>
                </a:lnTo>
                <a:lnTo>
                  <a:pt x="2211971" y="1103334"/>
                </a:lnTo>
                <a:lnTo>
                  <a:pt x="2214053" y="1094228"/>
                </a:lnTo>
                <a:lnTo>
                  <a:pt x="2215837" y="1085122"/>
                </a:lnTo>
                <a:lnTo>
                  <a:pt x="2217473" y="1076017"/>
                </a:lnTo>
                <a:lnTo>
                  <a:pt x="2218811" y="1066800"/>
                </a:lnTo>
                <a:lnTo>
                  <a:pt x="2220149" y="1057584"/>
                </a:lnTo>
                <a:lnTo>
                  <a:pt x="2221190" y="1048256"/>
                </a:lnTo>
                <a:lnTo>
                  <a:pt x="2222083" y="1039039"/>
                </a:lnTo>
                <a:lnTo>
                  <a:pt x="2222677" y="1029601"/>
                </a:lnTo>
                <a:lnTo>
                  <a:pt x="2223124" y="1015498"/>
                </a:lnTo>
                <a:lnTo>
                  <a:pt x="2223273" y="1001284"/>
                </a:lnTo>
                <a:lnTo>
                  <a:pt x="2223421" y="998175"/>
                </a:lnTo>
                <a:lnTo>
                  <a:pt x="2223570" y="994955"/>
                </a:lnTo>
                <a:lnTo>
                  <a:pt x="2223867" y="991957"/>
                </a:lnTo>
                <a:lnTo>
                  <a:pt x="2224462" y="988959"/>
                </a:lnTo>
                <a:lnTo>
                  <a:pt x="2224908" y="986182"/>
                </a:lnTo>
                <a:lnTo>
                  <a:pt x="2225800" y="983517"/>
                </a:lnTo>
                <a:lnTo>
                  <a:pt x="2226990" y="981186"/>
                </a:lnTo>
                <a:lnTo>
                  <a:pt x="2228180" y="978965"/>
                </a:lnTo>
                <a:lnTo>
                  <a:pt x="2228923" y="977965"/>
                </a:lnTo>
                <a:lnTo>
                  <a:pt x="2229667" y="977077"/>
                </a:lnTo>
                <a:lnTo>
                  <a:pt x="2230559" y="976188"/>
                </a:lnTo>
                <a:lnTo>
                  <a:pt x="2231600" y="975411"/>
                </a:lnTo>
                <a:lnTo>
                  <a:pt x="2232492" y="974745"/>
                </a:lnTo>
                <a:lnTo>
                  <a:pt x="2233533" y="974078"/>
                </a:lnTo>
                <a:lnTo>
                  <a:pt x="2234722" y="973523"/>
                </a:lnTo>
                <a:lnTo>
                  <a:pt x="2235912" y="973190"/>
                </a:lnTo>
                <a:lnTo>
                  <a:pt x="2237250" y="972746"/>
                </a:lnTo>
                <a:lnTo>
                  <a:pt x="2238589" y="972524"/>
                </a:lnTo>
                <a:lnTo>
                  <a:pt x="2240225" y="972413"/>
                </a:lnTo>
                <a:lnTo>
                  <a:pt x="2241712" y="972413"/>
                </a:lnTo>
                <a:lnTo>
                  <a:pt x="2243347" y="972413"/>
                </a:lnTo>
                <a:lnTo>
                  <a:pt x="2245132" y="972524"/>
                </a:lnTo>
                <a:lnTo>
                  <a:pt x="2246916" y="972968"/>
                </a:lnTo>
                <a:lnTo>
                  <a:pt x="2248850" y="973301"/>
                </a:lnTo>
                <a:lnTo>
                  <a:pt x="2254500" y="974745"/>
                </a:lnTo>
                <a:lnTo>
                  <a:pt x="2257326" y="975411"/>
                </a:lnTo>
                <a:lnTo>
                  <a:pt x="2260151" y="976299"/>
                </a:lnTo>
                <a:lnTo>
                  <a:pt x="2262976" y="977410"/>
                </a:lnTo>
                <a:lnTo>
                  <a:pt x="2265653" y="978520"/>
                </a:lnTo>
                <a:lnTo>
                  <a:pt x="2268032" y="979853"/>
                </a:lnTo>
                <a:lnTo>
                  <a:pt x="2269222" y="980630"/>
                </a:lnTo>
                <a:lnTo>
                  <a:pt x="2270263" y="981518"/>
                </a:lnTo>
                <a:lnTo>
                  <a:pt x="2271453" y="982407"/>
                </a:lnTo>
                <a:lnTo>
                  <a:pt x="2272196" y="983295"/>
                </a:lnTo>
                <a:lnTo>
                  <a:pt x="2273088" y="984295"/>
                </a:lnTo>
                <a:lnTo>
                  <a:pt x="2273980" y="985516"/>
                </a:lnTo>
                <a:lnTo>
                  <a:pt x="2274575" y="986738"/>
                </a:lnTo>
                <a:lnTo>
                  <a:pt x="2275319" y="987959"/>
                </a:lnTo>
                <a:lnTo>
                  <a:pt x="2275765" y="989292"/>
                </a:lnTo>
                <a:lnTo>
                  <a:pt x="2276063" y="990735"/>
                </a:lnTo>
                <a:lnTo>
                  <a:pt x="2276508" y="992290"/>
                </a:lnTo>
                <a:lnTo>
                  <a:pt x="2276657" y="993956"/>
                </a:lnTo>
                <a:lnTo>
                  <a:pt x="2276657" y="995621"/>
                </a:lnTo>
                <a:lnTo>
                  <a:pt x="2276508" y="997509"/>
                </a:lnTo>
                <a:lnTo>
                  <a:pt x="2276360" y="999396"/>
                </a:lnTo>
                <a:lnTo>
                  <a:pt x="2275914" y="1001395"/>
                </a:lnTo>
                <a:lnTo>
                  <a:pt x="2275319" y="1003617"/>
                </a:lnTo>
                <a:lnTo>
                  <a:pt x="2274575" y="1005948"/>
                </a:lnTo>
                <a:lnTo>
                  <a:pt x="2274129" y="1007947"/>
                </a:lnTo>
                <a:lnTo>
                  <a:pt x="2273534" y="1010168"/>
                </a:lnTo>
                <a:lnTo>
                  <a:pt x="2273237" y="1012167"/>
                </a:lnTo>
                <a:lnTo>
                  <a:pt x="2272939" y="1014276"/>
                </a:lnTo>
                <a:lnTo>
                  <a:pt x="2272791" y="1016387"/>
                </a:lnTo>
                <a:lnTo>
                  <a:pt x="2272791" y="1018385"/>
                </a:lnTo>
                <a:lnTo>
                  <a:pt x="2273088" y="1022605"/>
                </a:lnTo>
                <a:lnTo>
                  <a:pt x="2273534" y="1026714"/>
                </a:lnTo>
                <a:lnTo>
                  <a:pt x="2274278" y="1030822"/>
                </a:lnTo>
                <a:lnTo>
                  <a:pt x="2275319" y="1034819"/>
                </a:lnTo>
                <a:lnTo>
                  <a:pt x="2276063" y="1039039"/>
                </a:lnTo>
                <a:lnTo>
                  <a:pt x="2278144" y="1047257"/>
                </a:lnTo>
                <a:lnTo>
                  <a:pt x="2279036" y="1051254"/>
                </a:lnTo>
                <a:lnTo>
                  <a:pt x="2279631" y="1055474"/>
                </a:lnTo>
                <a:lnTo>
                  <a:pt x="2280226" y="1059694"/>
                </a:lnTo>
                <a:lnTo>
                  <a:pt x="2280375" y="1063802"/>
                </a:lnTo>
                <a:lnTo>
                  <a:pt x="2280226" y="1065912"/>
                </a:lnTo>
                <a:lnTo>
                  <a:pt x="2280077" y="1068022"/>
                </a:lnTo>
                <a:lnTo>
                  <a:pt x="2279631" y="1070132"/>
                </a:lnTo>
                <a:lnTo>
                  <a:pt x="2279185" y="1072352"/>
                </a:lnTo>
                <a:lnTo>
                  <a:pt x="2279036" y="1090008"/>
                </a:lnTo>
                <a:lnTo>
                  <a:pt x="2278888" y="1107887"/>
                </a:lnTo>
                <a:lnTo>
                  <a:pt x="2278888" y="1150527"/>
                </a:lnTo>
                <a:lnTo>
                  <a:pt x="2279929" y="1170627"/>
                </a:lnTo>
                <a:lnTo>
                  <a:pt x="2281713" y="1177623"/>
                </a:lnTo>
                <a:lnTo>
                  <a:pt x="2283200" y="1184840"/>
                </a:lnTo>
                <a:lnTo>
                  <a:pt x="2284390" y="1191947"/>
                </a:lnTo>
                <a:lnTo>
                  <a:pt x="2285282" y="1199165"/>
                </a:lnTo>
                <a:lnTo>
                  <a:pt x="2286026" y="1206272"/>
                </a:lnTo>
                <a:lnTo>
                  <a:pt x="2286323" y="1213490"/>
                </a:lnTo>
                <a:lnTo>
                  <a:pt x="2286620" y="1220707"/>
                </a:lnTo>
                <a:lnTo>
                  <a:pt x="2286620" y="1227925"/>
                </a:lnTo>
                <a:lnTo>
                  <a:pt x="2286323" y="1242361"/>
                </a:lnTo>
                <a:lnTo>
                  <a:pt x="2286026" y="1256797"/>
                </a:lnTo>
                <a:lnTo>
                  <a:pt x="2285430" y="1271344"/>
                </a:lnTo>
                <a:lnTo>
                  <a:pt x="2285430" y="1278561"/>
                </a:lnTo>
                <a:lnTo>
                  <a:pt x="2285579" y="1285779"/>
                </a:lnTo>
                <a:lnTo>
                  <a:pt x="2286323" y="1296440"/>
                </a:lnTo>
                <a:lnTo>
                  <a:pt x="2286918" y="1307100"/>
                </a:lnTo>
                <a:lnTo>
                  <a:pt x="2287364" y="1317538"/>
                </a:lnTo>
                <a:lnTo>
                  <a:pt x="2287661" y="1328198"/>
                </a:lnTo>
                <a:lnTo>
                  <a:pt x="2287513" y="1338858"/>
                </a:lnTo>
                <a:lnTo>
                  <a:pt x="2287215" y="1349518"/>
                </a:lnTo>
                <a:lnTo>
                  <a:pt x="2286471" y="1360068"/>
                </a:lnTo>
                <a:lnTo>
                  <a:pt x="2286026" y="1365398"/>
                </a:lnTo>
                <a:lnTo>
                  <a:pt x="2285430" y="1370728"/>
                </a:lnTo>
                <a:lnTo>
                  <a:pt x="2286026" y="1477219"/>
                </a:lnTo>
                <a:lnTo>
                  <a:pt x="2286323" y="1489878"/>
                </a:lnTo>
                <a:lnTo>
                  <a:pt x="2286620" y="1502426"/>
                </a:lnTo>
                <a:lnTo>
                  <a:pt x="2286918" y="1527633"/>
                </a:lnTo>
                <a:lnTo>
                  <a:pt x="2286769" y="1552840"/>
                </a:lnTo>
                <a:lnTo>
                  <a:pt x="2286471" y="1578047"/>
                </a:lnTo>
                <a:lnTo>
                  <a:pt x="2285579" y="1603254"/>
                </a:lnTo>
                <a:lnTo>
                  <a:pt x="2284538" y="1628350"/>
                </a:lnTo>
                <a:lnTo>
                  <a:pt x="2283200" y="1653335"/>
                </a:lnTo>
                <a:lnTo>
                  <a:pt x="2281713" y="1678431"/>
                </a:lnTo>
                <a:lnTo>
                  <a:pt x="2279929" y="1703638"/>
                </a:lnTo>
                <a:lnTo>
                  <a:pt x="2277847" y="1728734"/>
                </a:lnTo>
                <a:lnTo>
                  <a:pt x="2275467" y="1753608"/>
                </a:lnTo>
                <a:lnTo>
                  <a:pt x="2273088" y="1778704"/>
                </a:lnTo>
                <a:lnTo>
                  <a:pt x="2270560" y="1803800"/>
                </a:lnTo>
                <a:lnTo>
                  <a:pt x="2267884" y="1828896"/>
                </a:lnTo>
                <a:lnTo>
                  <a:pt x="2262233" y="1878865"/>
                </a:lnTo>
                <a:lnTo>
                  <a:pt x="2260746" y="1892080"/>
                </a:lnTo>
                <a:lnTo>
                  <a:pt x="2259407" y="1905183"/>
                </a:lnTo>
                <a:lnTo>
                  <a:pt x="2256582" y="1931500"/>
                </a:lnTo>
                <a:lnTo>
                  <a:pt x="2257177" y="1936497"/>
                </a:lnTo>
                <a:lnTo>
                  <a:pt x="2257623" y="1941272"/>
                </a:lnTo>
                <a:lnTo>
                  <a:pt x="2257920" y="1946158"/>
                </a:lnTo>
                <a:lnTo>
                  <a:pt x="2257772" y="1950933"/>
                </a:lnTo>
                <a:lnTo>
                  <a:pt x="2257623" y="1953154"/>
                </a:lnTo>
                <a:lnTo>
                  <a:pt x="2257326" y="1955597"/>
                </a:lnTo>
                <a:lnTo>
                  <a:pt x="2256731" y="1957929"/>
                </a:lnTo>
                <a:lnTo>
                  <a:pt x="2256136" y="1960261"/>
                </a:lnTo>
                <a:lnTo>
                  <a:pt x="2255393" y="1962593"/>
                </a:lnTo>
                <a:lnTo>
                  <a:pt x="2254500" y="1964814"/>
                </a:lnTo>
                <a:lnTo>
                  <a:pt x="2253459" y="1967145"/>
                </a:lnTo>
                <a:lnTo>
                  <a:pt x="2252121" y="1969255"/>
                </a:lnTo>
                <a:lnTo>
                  <a:pt x="2250337" y="1986023"/>
                </a:lnTo>
                <a:lnTo>
                  <a:pt x="2248850" y="2002790"/>
                </a:lnTo>
                <a:lnTo>
                  <a:pt x="2247660" y="2019558"/>
                </a:lnTo>
                <a:lnTo>
                  <a:pt x="2246470" y="2036215"/>
                </a:lnTo>
                <a:lnTo>
                  <a:pt x="2244388" y="2069861"/>
                </a:lnTo>
                <a:lnTo>
                  <a:pt x="2242455" y="2103396"/>
                </a:lnTo>
                <a:lnTo>
                  <a:pt x="2240374" y="2136932"/>
                </a:lnTo>
                <a:lnTo>
                  <a:pt x="2239184" y="2153811"/>
                </a:lnTo>
                <a:lnTo>
                  <a:pt x="2237846" y="2170467"/>
                </a:lnTo>
                <a:lnTo>
                  <a:pt x="2236358" y="2187235"/>
                </a:lnTo>
                <a:lnTo>
                  <a:pt x="2234574" y="2203891"/>
                </a:lnTo>
                <a:lnTo>
                  <a:pt x="2232492" y="2220659"/>
                </a:lnTo>
                <a:lnTo>
                  <a:pt x="2230113" y="2237315"/>
                </a:lnTo>
                <a:lnTo>
                  <a:pt x="2229667" y="2246088"/>
                </a:lnTo>
                <a:lnTo>
                  <a:pt x="2229221" y="2254749"/>
                </a:lnTo>
                <a:lnTo>
                  <a:pt x="2228626" y="2263522"/>
                </a:lnTo>
                <a:lnTo>
                  <a:pt x="2227733" y="2272294"/>
                </a:lnTo>
                <a:lnTo>
                  <a:pt x="2226990" y="2280845"/>
                </a:lnTo>
                <a:lnTo>
                  <a:pt x="2225949" y="2289617"/>
                </a:lnTo>
                <a:lnTo>
                  <a:pt x="2224908" y="2298278"/>
                </a:lnTo>
                <a:lnTo>
                  <a:pt x="2223718" y="2306829"/>
                </a:lnTo>
                <a:lnTo>
                  <a:pt x="2222380" y="2315491"/>
                </a:lnTo>
                <a:lnTo>
                  <a:pt x="2221042" y="2324041"/>
                </a:lnTo>
                <a:lnTo>
                  <a:pt x="2219258" y="2332702"/>
                </a:lnTo>
                <a:lnTo>
                  <a:pt x="2217621" y="2341253"/>
                </a:lnTo>
                <a:lnTo>
                  <a:pt x="2215986" y="2349803"/>
                </a:lnTo>
                <a:lnTo>
                  <a:pt x="2213904" y="2358353"/>
                </a:lnTo>
                <a:lnTo>
                  <a:pt x="2211822" y="2366904"/>
                </a:lnTo>
                <a:lnTo>
                  <a:pt x="2209592" y="2375343"/>
                </a:lnTo>
                <a:lnTo>
                  <a:pt x="2210484" y="2380229"/>
                </a:lnTo>
                <a:lnTo>
                  <a:pt x="2211079" y="2385337"/>
                </a:lnTo>
                <a:lnTo>
                  <a:pt x="2211376" y="2390334"/>
                </a:lnTo>
                <a:lnTo>
                  <a:pt x="2211376" y="2395220"/>
                </a:lnTo>
                <a:lnTo>
                  <a:pt x="2211079" y="2400106"/>
                </a:lnTo>
                <a:lnTo>
                  <a:pt x="2210484" y="2405103"/>
                </a:lnTo>
                <a:lnTo>
                  <a:pt x="2209443" y="2409989"/>
                </a:lnTo>
                <a:lnTo>
                  <a:pt x="2208105" y="2414986"/>
                </a:lnTo>
                <a:lnTo>
                  <a:pt x="2208551" y="2418539"/>
                </a:lnTo>
                <a:lnTo>
                  <a:pt x="2208848" y="2422204"/>
                </a:lnTo>
                <a:lnTo>
                  <a:pt x="2208997" y="2425757"/>
                </a:lnTo>
                <a:lnTo>
                  <a:pt x="2208997" y="2429421"/>
                </a:lnTo>
                <a:lnTo>
                  <a:pt x="2208848" y="2432975"/>
                </a:lnTo>
                <a:lnTo>
                  <a:pt x="2208699" y="2436529"/>
                </a:lnTo>
                <a:lnTo>
                  <a:pt x="2208551" y="2440082"/>
                </a:lnTo>
                <a:lnTo>
                  <a:pt x="2207956" y="2443635"/>
                </a:lnTo>
                <a:lnTo>
                  <a:pt x="2207510" y="2447078"/>
                </a:lnTo>
                <a:lnTo>
                  <a:pt x="2206915" y="2450520"/>
                </a:lnTo>
                <a:lnTo>
                  <a:pt x="2205428" y="2457516"/>
                </a:lnTo>
                <a:lnTo>
                  <a:pt x="2203495" y="2464512"/>
                </a:lnTo>
                <a:lnTo>
                  <a:pt x="2201413" y="2471396"/>
                </a:lnTo>
                <a:lnTo>
                  <a:pt x="2193085" y="2474727"/>
                </a:lnTo>
                <a:lnTo>
                  <a:pt x="2194722" y="2474505"/>
                </a:lnTo>
                <a:lnTo>
                  <a:pt x="2196654" y="2473839"/>
                </a:lnTo>
                <a:lnTo>
                  <a:pt x="2198885" y="2472840"/>
                </a:lnTo>
                <a:lnTo>
                  <a:pt x="2201413" y="2471396"/>
                </a:lnTo>
                <a:lnTo>
                  <a:pt x="2200372" y="2475838"/>
                </a:lnTo>
                <a:lnTo>
                  <a:pt x="2199331" y="2480280"/>
                </a:lnTo>
                <a:lnTo>
                  <a:pt x="2198141" y="2484500"/>
                </a:lnTo>
                <a:lnTo>
                  <a:pt x="2196952" y="2488497"/>
                </a:lnTo>
                <a:lnTo>
                  <a:pt x="2195613" y="2492495"/>
                </a:lnTo>
                <a:lnTo>
                  <a:pt x="2194275" y="2496159"/>
                </a:lnTo>
                <a:lnTo>
                  <a:pt x="2192639" y="2499823"/>
                </a:lnTo>
                <a:lnTo>
                  <a:pt x="2191004" y="2503266"/>
                </a:lnTo>
                <a:lnTo>
                  <a:pt x="2189368" y="2506486"/>
                </a:lnTo>
                <a:lnTo>
                  <a:pt x="2187435" y="2509706"/>
                </a:lnTo>
                <a:lnTo>
                  <a:pt x="2185650" y="2512705"/>
                </a:lnTo>
                <a:lnTo>
                  <a:pt x="2183569" y="2515592"/>
                </a:lnTo>
                <a:lnTo>
                  <a:pt x="2181338" y="2518368"/>
                </a:lnTo>
                <a:lnTo>
                  <a:pt x="2179107" y="2520922"/>
                </a:lnTo>
                <a:lnTo>
                  <a:pt x="2176728" y="2523365"/>
                </a:lnTo>
                <a:lnTo>
                  <a:pt x="2174349" y="2525808"/>
                </a:lnTo>
                <a:lnTo>
                  <a:pt x="2171821" y="2527918"/>
                </a:lnTo>
                <a:lnTo>
                  <a:pt x="2169144" y="2529916"/>
                </a:lnTo>
                <a:lnTo>
                  <a:pt x="2166319" y="2531693"/>
                </a:lnTo>
                <a:lnTo>
                  <a:pt x="2163344" y="2533470"/>
                </a:lnTo>
                <a:lnTo>
                  <a:pt x="2160371" y="2535024"/>
                </a:lnTo>
                <a:lnTo>
                  <a:pt x="2157248" y="2536468"/>
                </a:lnTo>
                <a:lnTo>
                  <a:pt x="2153977" y="2537801"/>
                </a:lnTo>
                <a:lnTo>
                  <a:pt x="2150705" y="2538911"/>
                </a:lnTo>
                <a:lnTo>
                  <a:pt x="2147136" y="2539911"/>
                </a:lnTo>
                <a:lnTo>
                  <a:pt x="2143567" y="2540799"/>
                </a:lnTo>
                <a:lnTo>
                  <a:pt x="2139849" y="2541576"/>
                </a:lnTo>
                <a:lnTo>
                  <a:pt x="2136132" y="2542242"/>
                </a:lnTo>
                <a:lnTo>
                  <a:pt x="2131968" y="2542686"/>
                </a:lnTo>
                <a:lnTo>
                  <a:pt x="2127953" y="2543020"/>
                </a:lnTo>
                <a:lnTo>
                  <a:pt x="2123641" y="2543242"/>
                </a:lnTo>
                <a:lnTo>
                  <a:pt x="2119477" y="2543242"/>
                </a:lnTo>
                <a:lnTo>
                  <a:pt x="2116949" y="2543242"/>
                </a:lnTo>
                <a:lnTo>
                  <a:pt x="2114570" y="2543353"/>
                </a:lnTo>
                <a:lnTo>
                  <a:pt x="2112191" y="2543575"/>
                </a:lnTo>
                <a:lnTo>
                  <a:pt x="2109811" y="2544019"/>
                </a:lnTo>
                <a:lnTo>
                  <a:pt x="2105201" y="2544907"/>
                </a:lnTo>
                <a:lnTo>
                  <a:pt x="2100592" y="2545907"/>
                </a:lnTo>
                <a:lnTo>
                  <a:pt x="2091669" y="2548128"/>
                </a:lnTo>
                <a:lnTo>
                  <a:pt x="2087060" y="2549349"/>
                </a:lnTo>
                <a:lnTo>
                  <a:pt x="2082450" y="2550238"/>
                </a:lnTo>
                <a:lnTo>
                  <a:pt x="2075609" y="2594211"/>
                </a:lnTo>
                <a:lnTo>
                  <a:pt x="2075609" y="2601762"/>
                </a:lnTo>
                <a:lnTo>
                  <a:pt x="2075609" y="2609202"/>
                </a:lnTo>
                <a:lnTo>
                  <a:pt x="2075758" y="2624193"/>
                </a:lnTo>
                <a:lnTo>
                  <a:pt x="2075907" y="2639073"/>
                </a:lnTo>
                <a:lnTo>
                  <a:pt x="2075907" y="2646513"/>
                </a:lnTo>
                <a:lnTo>
                  <a:pt x="2075907" y="2654064"/>
                </a:lnTo>
                <a:lnTo>
                  <a:pt x="2075758" y="2661504"/>
                </a:lnTo>
                <a:lnTo>
                  <a:pt x="2075164" y="2668944"/>
                </a:lnTo>
                <a:lnTo>
                  <a:pt x="2074717" y="2676384"/>
                </a:lnTo>
                <a:lnTo>
                  <a:pt x="2073825" y="2683824"/>
                </a:lnTo>
                <a:lnTo>
                  <a:pt x="2072784" y="2691264"/>
                </a:lnTo>
                <a:lnTo>
                  <a:pt x="2071446" y="2698592"/>
                </a:lnTo>
                <a:lnTo>
                  <a:pt x="2069810" y="2705921"/>
                </a:lnTo>
                <a:lnTo>
                  <a:pt x="2067728" y="2713250"/>
                </a:lnTo>
                <a:lnTo>
                  <a:pt x="2068026" y="2717803"/>
                </a:lnTo>
                <a:lnTo>
                  <a:pt x="2068026" y="2722245"/>
                </a:lnTo>
                <a:lnTo>
                  <a:pt x="2068026" y="2726687"/>
                </a:lnTo>
                <a:lnTo>
                  <a:pt x="2067877" y="2731128"/>
                </a:lnTo>
                <a:lnTo>
                  <a:pt x="2067580" y="2735570"/>
                </a:lnTo>
                <a:lnTo>
                  <a:pt x="2067133" y="2740012"/>
                </a:lnTo>
                <a:lnTo>
                  <a:pt x="2065944" y="2748895"/>
                </a:lnTo>
                <a:lnTo>
                  <a:pt x="2064457" y="2757557"/>
                </a:lnTo>
                <a:lnTo>
                  <a:pt x="2062970" y="2766329"/>
                </a:lnTo>
                <a:lnTo>
                  <a:pt x="2061334" y="2775102"/>
                </a:lnTo>
                <a:lnTo>
                  <a:pt x="2059996" y="2783763"/>
                </a:lnTo>
                <a:lnTo>
                  <a:pt x="2060442" y="2785873"/>
                </a:lnTo>
                <a:lnTo>
                  <a:pt x="2060739" y="2787872"/>
                </a:lnTo>
                <a:lnTo>
                  <a:pt x="2060739" y="2789759"/>
                </a:lnTo>
                <a:lnTo>
                  <a:pt x="2060739" y="2791647"/>
                </a:lnTo>
                <a:lnTo>
                  <a:pt x="2060590" y="2793424"/>
                </a:lnTo>
                <a:lnTo>
                  <a:pt x="2060293" y="2795312"/>
                </a:lnTo>
                <a:lnTo>
                  <a:pt x="2059847" y="2797089"/>
                </a:lnTo>
                <a:lnTo>
                  <a:pt x="2059104" y="2798865"/>
                </a:lnTo>
                <a:lnTo>
                  <a:pt x="2057914" y="2802307"/>
                </a:lnTo>
                <a:lnTo>
                  <a:pt x="2056427" y="2805750"/>
                </a:lnTo>
                <a:lnTo>
                  <a:pt x="2054791" y="2809303"/>
                </a:lnTo>
                <a:lnTo>
                  <a:pt x="2053601" y="2812634"/>
                </a:lnTo>
                <a:lnTo>
                  <a:pt x="2052709" y="2817187"/>
                </a:lnTo>
                <a:lnTo>
                  <a:pt x="2051668" y="2821518"/>
                </a:lnTo>
                <a:lnTo>
                  <a:pt x="2050479" y="2825627"/>
                </a:lnTo>
                <a:lnTo>
                  <a:pt x="2049140" y="2829624"/>
                </a:lnTo>
                <a:lnTo>
                  <a:pt x="2047355" y="2833511"/>
                </a:lnTo>
                <a:lnTo>
                  <a:pt x="2045720" y="2837286"/>
                </a:lnTo>
                <a:lnTo>
                  <a:pt x="2043787" y="2840729"/>
                </a:lnTo>
                <a:lnTo>
                  <a:pt x="2042002" y="2844171"/>
                </a:lnTo>
                <a:lnTo>
                  <a:pt x="2039772" y="2847503"/>
                </a:lnTo>
                <a:lnTo>
                  <a:pt x="2037392" y="2850612"/>
                </a:lnTo>
                <a:lnTo>
                  <a:pt x="2035013" y="2853610"/>
                </a:lnTo>
                <a:lnTo>
                  <a:pt x="2032337" y="2856386"/>
                </a:lnTo>
                <a:lnTo>
                  <a:pt x="2029660" y="2859051"/>
                </a:lnTo>
                <a:lnTo>
                  <a:pt x="2026686" y="2861494"/>
                </a:lnTo>
                <a:lnTo>
                  <a:pt x="2023860" y="2863826"/>
                </a:lnTo>
                <a:lnTo>
                  <a:pt x="2020589" y="2865936"/>
                </a:lnTo>
                <a:lnTo>
                  <a:pt x="2017318" y="2868046"/>
                </a:lnTo>
                <a:lnTo>
                  <a:pt x="2014046" y="2869822"/>
                </a:lnTo>
                <a:lnTo>
                  <a:pt x="2010477" y="2871377"/>
                </a:lnTo>
                <a:lnTo>
                  <a:pt x="2006908" y="2872931"/>
                </a:lnTo>
                <a:lnTo>
                  <a:pt x="2003191" y="2874264"/>
                </a:lnTo>
                <a:lnTo>
                  <a:pt x="1999175" y="2875374"/>
                </a:lnTo>
                <a:lnTo>
                  <a:pt x="1995309" y="2876263"/>
                </a:lnTo>
                <a:lnTo>
                  <a:pt x="1991295" y="2877040"/>
                </a:lnTo>
                <a:lnTo>
                  <a:pt x="1986982" y="2877595"/>
                </a:lnTo>
                <a:lnTo>
                  <a:pt x="1982670" y="2878040"/>
                </a:lnTo>
                <a:lnTo>
                  <a:pt x="1978366" y="2878261"/>
                </a:lnTo>
                <a:lnTo>
                  <a:pt x="1973730" y="2878261"/>
                </a:lnTo>
                <a:lnTo>
                  <a:pt x="1969286" y="2878151"/>
                </a:lnTo>
                <a:lnTo>
                  <a:pt x="1964528" y="2877706"/>
                </a:lnTo>
                <a:lnTo>
                  <a:pt x="1959769" y="2877262"/>
                </a:lnTo>
                <a:lnTo>
                  <a:pt x="1955010" y="2876485"/>
                </a:lnTo>
                <a:lnTo>
                  <a:pt x="1941032" y="2876152"/>
                </a:lnTo>
                <a:lnTo>
                  <a:pt x="1927203" y="2875596"/>
                </a:lnTo>
                <a:lnTo>
                  <a:pt x="1920214" y="2875486"/>
                </a:lnTo>
                <a:lnTo>
                  <a:pt x="1913225" y="2875486"/>
                </a:lnTo>
                <a:lnTo>
                  <a:pt x="1906533" y="2875486"/>
                </a:lnTo>
                <a:lnTo>
                  <a:pt x="1899544" y="2875819"/>
                </a:lnTo>
                <a:lnTo>
                  <a:pt x="1897165" y="2875930"/>
                </a:lnTo>
                <a:lnTo>
                  <a:pt x="1894934" y="2875930"/>
                </a:lnTo>
                <a:lnTo>
                  <a:pt x="1892704" y="2875930"/>
                </a:lnTo>
                <a:lnTo>
                  <a:pt x="1890770" y="2875819"/>
                </a:lnTo>
                <a:lnTo>
                  <a:pt x="1888838" y="2875596"/>
                </a:lnTo>
                <a:lnTo>
                  <a:pt x="1887053" y="2875263"/>
                </a:lnTo>
                <a:lnTo>
                  <a:pt x="1885269" y="2874819"/>
                </a:lnTo>
                <a:lnTo>
                  <a:pt x="1883633" y="2874486"/>
                </a:lnTo>
                <a:lnTo>
                  <a:pt x="1882145" y="2873820"/>
                </a:lnTo>
                <a:lnTo>
                  <a:pt x="1880659" y="2873153"/>
                </a:lnTo>
                <a:lnTo>
                  <a:pt x="1879320" y="2872598"/>
                </a:lnTo>
                <a:lnTo>
                  <a:pt x="1877982" y="2871821"/>
                </a:lnTo>
                <a:lnTo>
                  <a:pt x="1876941" y="2870933"/>
                </a:lnTo>
                <a:lnTo>
                  <a:pt x="1875751" y="2870044"/>
                </a:lnTo>
                <a:lnTo>
                  <a:pt x="1875008" y="2869045"/>
                </a:lnTo>
                <a:lnTo>
                  <a:pt x="1874116" y="2867935"/>
                </a:lnTo>
                <a:lnTo>
                  <a:pt x="1873223" y="2866713"/>
                </a:lnTo>
                <a:lnTo>
                  <a:pt x="1872629" y="2865603"/>
                </a:lnTo>
                <a:lnTo>
                  <a:pt x="1871885" y="2864381"/>
                </a:lnTo>
                <a:lnTo>
                  <a:pt x="1871439" y="2862938"/>
                </a:lnTo>
                <a:lnTo>
                  <a:pt x="1870398" y="2860051"/>
                </a:lnTo>
                <a:lnTo>
                  <a:pt x="1869803" y="2856830"/>
                </a:lnTo>
                <a:lnTo>
                  <a:pt x="1869506" y="2853499"/>
                </a:lnTo>
                <a:lnTo>
                  <a:pt x="1869506" y="2849723"/>
                </a:lnTo>
                <a:lnTo>
                  <a:pt x="1869654" y="2845837"/>
                </a:lnTo>
                <a:lnTo>
                  <a:pt x="1870250" y="2841839"/>
                </a:lnTo>
                <a:lnTo>
                  <a:pt x="1867870" y="2840395"/>
                </a:lnTo>
                <a:lnTo>
                  <a:pt x="1865788" y="2838841"/>
                </a:lnTo>
                <a:lnTo>
                  <a:pt x="1864004" y="2837398"/>
                </a:lnTo>
                <a:lnTo>
                  <a:pt x="1862219" y="2835732"/>
                </a:lnTo>
                <a:lnTo>
                  <a:pt x="1860881" y="2834066"/>
                </a:lnTo>
                <a:lnTo>
                  <a:pt x="1859543" y="2832400"/>
                </a:lnTo>
                <a:lnTo>
                  <a:pt x="1858502" y="2830624"/>
                </a:lnTo>
                <a:lnTo>
                  <a:pt x="1857461" y="2828847"/>
                </a:lnTo>
                <a:lnTo>
                  <a:pt x="1856718" y="2826959"/>
                </a:lnTo>
                <a:lnTo>
                  <a:pt x="1856122" y="2825072"/>
                </a:lnTo>
                <a:lnTo>
                  <a:pt x="1855677" y="2823184"/>
                </a:lnTo>
                <a:lnTo>
                  <a:pt x="1855081" y="2821296"/>
                </a:lnTo>
                <a:lnTo>
                  <a:pt x="1854635" y="2817187"/>
                </a:lnTo>
                <a:lnTo>
                  <a:pt x="1854487" y="2813190"/>
                </a:lnTo>
                <a:lnTo>
                  <a:pt x="1854487" y="2808970"/>
                </a:lnTo>
                <a:lnTo>
                  <a:pt x="1854635" y="2804862"/>
                </a:lnTo>
                <a:lnTo>
                  <a:pt x="1854933" y="2796311"/>
                </a:lnTo>
                <a:lnTo>
                  <a:pt x="1855081" y="2792202"/>
                </a:lnTo>
                <a:lnTo>
                  <a:pt x="1854784" y="2788094"/>
                </a:lnTo>
                <a:lnTo>
                  <a:pt x="1854338" y="2784096"/>
                </a:lnTo>
                <a:lnTo>
                  <a:pt x="1853892" y="2782209"/>
                </a:lnTo>
                <a:lnTo>
                  <a:pt x="1853446" y="2780099"/>
                </a:lnTo>
                <a:lnTo>
                  <a:pt x="1852851" y="2778433"/>
                </a:lnTo>
                <a:lnTo>
                  <a:pt x="1852553" y="2776767"/>
                </a:lnTo>
                <a:lnTo>
                  <a:pt x="1852405" y="2774769"/>
                </a:lnTo>
                <a:lnTo>
                  <a:pt x="1852405" y="2772881"/>
                </a:lnTo>
                <a:lnTo>
                  <a:pt x="1852553" y="2769105"/>
                </a:lnTo>
                <a:lnTo>
                  <a:pt x="1853149" y="2765219"/>
                </a:lnTo>
                <a:lnTo>
                  <a:pt x="1854487" y="2757223"/>
                </a:lnTo>
                <a:lnTo>
                  <a:pt x="1855081" y="2753337"/>
                </a:lnTo>
                <a:lnTo>
                  <a:pt x="1855677" y="2749340"/>
                </a:lnTo>
                <a:lnTo>
                  <a:pt x="1852851" y="2743343"/>
                </a:lnTo>
                <a:lnTo>
                  <a:pt x="1849877" y="2737236"/>
                </a:lnTo>
                <a:lnTo>
                  <a:pt x="1849133" y="2735570"/>
                </a:lnTo>
                <a:lnTo>
                  <a:pt x="1848836" y="2733682"/>
                </a:lnTo>
                <a:lnTo>
                  <a:pt x="1848687" y="2731795"/>
                </a:lnTo>
                <a:lnTo>
                  <a:pt x="1848539" y="2729685"/>
                </a:lnTo>
                <a:lnTo>
                  <a:pt x="1848836" y="2725576"/>
                </a:lnTo>
                <a:lnTo>
                  <a:pt x="1848985" y="2721468"/>
                </a:lnTo>
                <a:lnTo>
                  <a:pt x="1848985" y="2719580"/>
                </a:lnTo>
                <a:lnTo>
                  <a:pt x="1848836" y="2717692"/>
                </a:lnTo>
                <a:lnTo>
                  <a:pt x="1848539" y="2716026"/>
                </a:lnTo>
                <a:lnTo>
                  <a:pt x="1847795" y="2714583"/>
                </a:lnTo>
                <a:lnTo>
                  <a:pt x="1847349" y="2713805"/>
                </a:lnTo>
                <a:lnTo>
                  <a:pt x="1846754" y="2713139"/>
                </a:lnTo>
                <a:lnTo>
                  <a:pt x="1846308" y="2712473"/>
                </a:lnTo>
                <a:lnTo>
                  <a:pt x="1845416" y="2712029"/>
                </a:lnTo>
                <a:lnTo>
                  <a:pt x="1844821" y="2711585"/>
                </a:lnTo>
                <a:lnTo>
                  <a:pt x="1843780" y="2711140"/>
                </a:lnTo>
                <a:lnTo>
                  <a:pt x="1842739" y="2710918"/>
                </a:lnTo>
                <a:lnTo>
                  <a:pt x="1841549" y="2710585"/>
                </a:lnTo>
                <a:lnTo>
                  <a:pt x="1840211" y="2710474"/>
                </a:lnTo>
                <a:lnTo>
                  <a:pt x="1839021" y="2710363"/>
                </a:lnTo>
                <a:lnTo>
                  <a:pt x="1837981" y="2710474"/>
                </a:lnTo>
                <a:lnTo>
                  <a:pt x="1836791" y="2710585"/>
                </a:lnTo>
                <a:lnTo>
                  <a:pt x="1835899" y="2710918"/>
                </a:lnTo>
                <a:lnTo>
                  <a:pt x="1835155" y="2711251"/>
                </a:lnTo>
                <a:lnTo>
                  <a:pt x="1834263" y="2711807"/>
                </a:lnTo>
                <a:lnTo>
                  <a:pt x="1833371" y="2712251"/>
                </a:lnTo>
                <a:lnTo>
                  <a:pt x="1832033" y="2713583"/>
                </a:lnTo>
                <a:lnTo>
                  <a:pt x="1830843" y="2715027"/>
                </a:lnTo>
                <a:lnTo>
                  <a:pt x="1829802" y="2716804"/>
                </a:lnTo>
                <a:lnTo>
                  <a:pt x="1828910" y="2718691"/>
                </a:lnTo>
                <a:lnTo>
                  <a:pt x="1827125" y="2722911"/>
                </a:lnTo>
                <a:lnTo>
                  <a:pt x="1825489" y="2727131"/>
                </a:lnTo>
                <a:lnTo>
                  <a:pt x="1824597" y="2729018"/>
                </a:lnTo>
                <a:lnTo>
                  <a:pt x="1823557" y="2730906"/>
                </a:lnTo>
                <a:lnTo>
                  <a:pt x="1822367" y="2732572"/>
                </a:lnTo>
                <a:lnTo>
                  <a:pt x="1820880" y="2734015"/>
                </a:lnTo>
                <a:lnTo>
                  <a:pt x="1821029" y="2738124"/>
                </a:lnTo>
                <a:lnTo>
                  <a:pt x="1821326" y="2742233"/>
                </a:lnTo>
                <a:lnTo>
                  <a:pt x="1821326" y="2744343"/>
                </a:lnTo>
                <a:lnTo>
                  <a:pt x="1821326" y="2746341"/>
                </a:lnTo>
                <a:lnTo>
                  <a:pt x="1821177" y="2748118"/>
                </a:lnTo>
                <a:lnTo>
                  <a:pt x="1820880" y="2749895"/>
                </a:lnTo>
                <a:lnTo>
                  <a:pt x="1820136" y="2751338"/>
                </a:lnTo>
                <a:lnTo>
                  <a:pt x="1819393" y="2752671"/>
                </a:lnTo>
                <a:lnTo>
                  <a:pt x="1818798" y="2753337"/>
                </a:lnTo>
                <a:lnTo>
                  <a:pt x="1818203" y="2753781"/>
                </a:lnTo>
                <a:lnTo>
                  <a:pt x="1817460" y="2754336"/>
                </a:lnTo>
                <a:lnTo>
                  <a:pt x="1816567" y="2754670"/>
                </a:lnTo>
                <a:lnTo>
                  <a:pt x="1815824" y="2755114"/>
                </a:lnTo>
                <a:lnTo>
                  <a:pt x="1814783" y="2755336"/>
                </a:lnTo>
                <a:lnTo>
                  <a:pt x="1813593" y="2755447"/>
                </a:lnTo>
                <a:lnTo>
                  <a:pt x="1812404" y="2755558"/>
                </a:lnTo>
                <a:lnTo>
                  <a:pt x="1811065" y="2755558"/>
                </a:lnTo>
                <a:lnTo>
                  <a:pt x="1809578" y="2755558"/>
                </a:lnTo>
                <a:lnTo>
                  <a:pt x="1807794" y="2755447"/>
                </a:lnTo>
                <a:lnTo>
                  <a:pt x="1806158" y="2755114"/>
                </a:lnTo>
                <a:lnTo>
                  <a:pt x="1804820" y="2755558"/>
                </a:lnTo>
                <a:lnTo>
                  <a:pt x="1803332" y="2756002"/>
                </a:lnTo>
                <a:lnTo>
                  <a:pt x="1801994" y="2756224"/>
                </a:lnTo>
                <a:lnTo>
                  <a:pt x="1800507" y="2756335"/>
                </a:lnTo>
                <a:lnTo>
                  <a:pt x="1796938" y="2757446"/>
                </a:lnTo>
                <a:lnTo>
                  <a:pt x="1793221" y="2758556"/>
                </a:lnTo>
                <a:lnTo>
                  <a:pt x="1789503" y="2759667"/>
                </a:lnTo>
                <a:lnTo>
                  <a:pt x="1785934" y="2760555"/>
                </a:lnTo>
                <a:lnTo>
                  <a:pt x="1782216" y="2761443"/>
                </a:lnTo>
                <a:lnTo>
                  <a:pt x="1778648" y="2761998"/>
                </a:lnTo>
                <a:lnTo>
                  <a:pt x="1774930" y="2762665"/>
                </a:lnTo>
                <a:lnTo>
                  <a:pt x="1771212" y="2763220"/>
                </a:lnTo>
                <a:lnTo>
                  <a:pt x="1767644" y="2763553"/>
                </a:lnTo>
                <a:lnTo>
                  <a:pt x="1763926" y="2763775"/>
                </a:lnTo>
                <a:lnTo>
                  <a:pt x="1756491" y="2764331"/>
                </a:lnTo>
                <a:lnTo>
                  <a:pt x="1749204" y="2764441"/>
                </a:lnTo>
                <a:lnTo>
                  <a:pt x="1741620" y="2764331"/>
                </a:lnTo>
                <a:lnTo>
                  <a:pt x="1734334" y="2764109"/>
                </a:lnTo>
                <a:lnTo>
                  <a:pt x="1726899" y="2763553"/>
                </a:lnTo>
                <a:lnTo>
                  <a:pt x="1719463" y="2762998"/>
                </a:lnTo>
                <a:lnTo>
                  <a:pt x="1712177" y="2762554"/>
                </a:lnTo>
                <a:lnTo>
                  <a:pt x="1697307" y="2761221"/>
                </a:lnTo>
                <a:lnTo>
                  <a:pt x="1690020" y="2760777"/>
                </a:lnTo>
                <a:lnTo>
                  <a:pt x="1682585" y="2760333"/>
                </a:lnTo>
                <a:lnTo>
                  <a:pt x="1681098" y="2760222"/>
                </a:lnTo>
                <a:lnTo>
                  <a:pt x="1679759" y="2760000"/>
                </a:lnTo>
                <a:lnTo>
                  <a:pt x="1678421" y="2759667"/>
                </a:lnTo>
                <a:lnTo>
                  <a:pt x="1677083" y="2759222"/>
                </a:lnTo>
                <a:lnTo>
                  <a:pt x="1675893" y="2758778"/>
                </a:lnTo>
                <a:lnTo>
                  <a:pt x="1674852" y="2758112"/>
                </a:lnTo>
                <a:lnTo>
                  <a:pt x="1673663" y="2757446"/>
                </a:lnTo>
                <a:lnTo>
                  <a:pt x="1672622" y="2756668"/>
                </a:lnTo>
                <a:lnTo>
                  <a:pt x="1670837" y="2755114"/>
                </a:lnTo>
                <a:lnTo>
                  <a:pt x="1669351" y="2753004"/>
                </a:lnTo>
                <a:lnTo>
                  <a:pt x="1667715" y="2750894"/>
                </a:lnTo>
                <a:lnTo>
                  <a:pt x="1666525" y="2748562"/>
                </a:lnTo>
                <a:lnTo>
                  <a:pt x="1665484" y="2746119"/>
                </a:lnTo>
                <a:lnTo>
                  <a:pt x="1664592" y="2743454"/>
                </a:lnTo>
                <a:lnTo>
                  <a:pt x="1663699" y="2740789"/>
                </a:lnTo>
                <a:lnTo>
                  <a:pt x="1662956" y="2738124"/>
                </a:lnTo>
                <a:lnTo>
                  <a:pt x="1662064" y="2732572"/>
                </a:lnTo>
                <a:lnTo>
                  <a:pt x="1661320" y="2727353"/>
                </a:lnTo>
                <a:lnTo>
                  <a:pt x="1660428" y="2718580"/>
                </a:lnTo>
                <a:lnTo>
                  <a:pt x="1659833" y="2709808"/>
                </a:lnTo>
                <a:lnTo>
                  <a:pt x="1659239" y="2701146"/>
                </a:lnTo>
                <a:lnTo>
                  <a:pt x="1658941" y="2692374"/>
                </a:lnTo>
                <a:lnTo>
                  <a:pt x="1658495" y="2674829"/>
                </a:lnTo>
                <a:lnTo>
                  <a:pt x="1657900" y="2657284"/>
                </a:lnTo>
                <a:lnTo>
                  <a:pt x="1655819" y="2649178"/>
                </a:lnTo>
                <a:lnTo>
                  <a:pt x="1653885" y="2641183"/>
                </a:lnTo>
                <a:lnTo>
                  <a:pt x="1651655" y="2633076"/>
                </a:lnTo>
                <a:lnTo>
                  <a:pt x="1650763" y="2629079"/>
                </a:lnTo>
                <a:lnTo>
                  <a:pt x="1650019" y="2625081"/>
                </a:lnTo>
                <a:lnTo>
                  <a:pt x="1649126" y="2620973"/>
                </a:lnTo>
                <a:lnTo>
                  <a:pt x="1648532" y="2616975"/>
                </a:lnTo>
                <a:lnTo>
                  <a:pt x="1648235" y="2612866"/>
                </a:lnTo>
                <a:lnTo>
                  <a:pt x="1648235" y="2608647"/>
                </a:lnTo>
                <a:lnTo>
                  <a:pt x="1648383" y="2604538"/>
                </a:lnTo>
                <a:lnTo>
                  <a:pt x="1648829" y="2600318"/>
                </a:lnTo>
                <a:lnTo>
                  <a:pt x="1649573" y="2596210"/>
                </a:lnTo>
                <a:lnTo>
                  <a:pt x="1650763" y="2591879"/>
                </a:lnTo>
                <a:lnTo>
                  <a:pt x="1648086" y="2546018"/>
                </a:lnTo>
                <a:lnTo>
                  <a:pt x="1645409" y="2500157"/>
                </a:lnTo>
                <a:lnTo>
                  <a:pt x="1644070" y="2498824"/>
                </a:lnTo>
                <a:lnTo>
                  <a:pt x="1642881" y="2497603"/>
                </a:lnTo>
                <a:lnTo>
                  <a:pt x="1641691" y="2496714"/>
                </a:lnTo>
                <a:lnTo>
                  <a:pt x="1640651" y="2496048"/>
                </a:lnTo>
                <a:lnTo>
                  <a:pt x="1639610" y="2495493"/>
                </a:lnTo>
                <a:lnTo>
                  <a:pt x="1638569" y="2495160"/>
                </a:lnTo>
                <a:lnTo>
                  <a:pt x="1637528" y="2494827"/>
                </a:lnTo>
                <a:lnTo>
                  <a:pt x="1636635" y="2494827"/>
                </a:lnTo>
                <a:lnTo>
                  <a:pt x="1635743" y="2494938"/>
                </a:lnTo>
                <a:lnTo>
                  <a:pt x="1634703" y="2495160"/>
                </a:lnTo>
                <a:lnTo>
                  <a:pt x="1633810" y="2495493"/>
                </a:lnTo>
                <a:lnTo>
                  <a:pt x="1633066" y="2495826"/>
                </a:lnTo>
                <a:lnTo>
                  <a:pt x="1631282" y="2497048"/>
                </a:lnTo>
                <a:lnTo>
                  <a:pt x="1629795" y="2498380"/>
                </a:lnTo>
                <a:lnTo>
                  <a:pt x="1626672" y="2501489"/>
                </a:lnTo>
                <a:lnTo>
                  <a:pt x="1625185" y="2502933"/>
                </a:lnTo>
                <a:lnTo>
                  <a:pt x="1623550" y="2504376"/>
                </a:lnTo>
                <a:lnTo>
                  <a:pt x="1621914" y="2505487"/>
                </a:lnTo>
                <a:lnTo>
                  <a:pt x="1621171" y="2506042"/>
                </a:lnTo>
                <a:lnTo>
                  <a:pt x="1620278" y="2506375"/>
                </a:lnTo>
                <a:lnTo>
                  <a:pt x="1619237" y="2506597"/>
                </a:lnTo>
                <a:lnTo>
                  <a:pt x="1618494" y="2506819"/>
                </a:lnTo>
                <a:lnTo>
                  <a:pt x="1617453" y="2506819"/>
                </a:lnTo>
                <a:lnTo>
                  <a:pt x="1616412" y="2506597"/>
                </a:lnTo>
                <a:lnTo>
                  <a:pt x="1611653" y="2509040"/>
                </a:lnTo>
                <a:lnTo>
                  <a:pt x="1609125" y="2510040"/>
                </a:lnTo>
                <a:lnTo>
                  <a:pt x="1606746" y="2511039"/>
                </a:lnTo>
                <a:lnTo>
                  <a:pt x="1604367" y="2511927"/>
                </a:lnTo>
                <a:lnTo>
                  <a:pt x="1601987" y="2512705"/>
                </a:lnTo>
                <a:lnTo>
                  <a:pt x="1599608" y="2513260"/>
                </a:lnTo>
                <a:lnTo>
                  <a:pt x="1597378" y="2513371"/>
                </a:lnTo>
                <a:lnTo>
                  <a:pt x="1596188" y="2513371"/>
                </a:lnTo>
                <a:lnTo>
                  <a:pt x="1595147" y="2513371"/>
                </a:lnTo>
                <a:lnTo>
                  <a:pt x="1593958" y="2513149"/>
                </a:lnTo>
                <a:lnTo>
                  <a:pt x="1592917" y="2512816"/>
                </a:lnTo>
                <a:lnTo>
                  <a:pt x="1592024" y="2512483"/>
                </a:lnTo>
                <a:lnTo>
                  <a:pt x="1590835" y="2512038"/>
                </a:lnTo>
                <a:lnTo>
                  <a:pt x="1589794" y="2511483"/>
                </a:lnTo>
                <a:lnTo>
                  <a:pt x="1588902" y="2510817"/>
                </a:lnTo>
                <a:lnTo>
                  <a:pt x="1587861" y="2509928"/>
                </a:lnTo>
                <a:lnTo>
                  <a:pt x="1586820" y="2509040"/>
                </a:lnTo>
                <a:lnTo>
                  <a:pt x="1586076" y="2508041"/>
                </a:lnTo>
                <a:lnTo>
                  <a:pt x="1585035" y="2506819"/>
                </a:lnTo>
                <a:lnTo>
                  <a:pt x="1584143" y="2505487"/>
                </a:lnTo>
                <a:lnTo>
                  <a:pt x="1583251" y="2503932"/>
                </a:lnTo>
                <a:lnTo>
                  <a:pt x="1581615" y="2500601"/>
                </a:lnTo>
                <a:lnTo>
                  <a:pt x="1579236" y="2503710"/>
                </a:lnTo>
                <a:lnTo>
                  <a:pt x="1576708" y="2506597"/>
                </a:lnTo>
                <a:lnTo>
                  <a:pt x="1574180" y="2509151"/>
                </a:lnTo>
                <a:lnTo>
                  <a:pt x="1571652" y="2511483"/>
                </a:lnTo>
                <a:lnTo>
                  <a:pt x="1568975" y="2513482"/>
                </a:lnTo>
                <a:lnTo>
                  <a:pt x="1566298" y="2515259"/>
                </a:lnTo>
                <a:lnTo>
                  <a:pt x="1563622" y="2516924"/>
                </a:lnTo>
                <a:lnTo>
                  <a:pt x="1560945" y="2518146"/>
                </a:lnTo>
                <a:lnTo>
                  <a:pt x="1558120" y="2519256"/>
                </a:lnTo>
                <a:lnTo>
                  <a:pt x="1555294" y="2520145"/>
                </a:lnTo>
                <a:lnTo>
                  <a:pt x="1552469" y="2520922"/>
                </a:lnTo>
                <a:lnTo>
                  <a:pt x="1549644" y="2521588"/>
                </a:lnTo>
                <a:lnTo>
                  <a:pt x="1546669" y="2521921"/>
                </a:lnTo>
                <a:lnTo>
                  <a:pt x="1543844" y="2522254"/>
                </a:lnTo>
                <a:lnTo>
                  <a:pt x="1540870" y="2522366"/>
                </a:lnTo>
                <a:lnTo>
                  <a:pt x="1537896" y="2522366"/>
                </a:lnTo>
                <a:lnTo>
                  <a:pt x="1535071" y="2522254"/>
                </a:lnTo>
                <a:lnTo>
                  <a:pt x="1531948" y="2522032"/>
                </a:lnTo>
                <a:lnTo>
                  <a:pt x="1529123" y="2521699"/>
                </a:lnTo>
                <a:lnTo>
                  <a:pt x="1526000" y="2521366"/>
                </a:lnTo>
                <a:lnTo>
                  <a:pt x="1519903" y="2520478"/>
                </a:lnTo>
                <a:lnTo>
                  <a:pt x="1513806" y="2519256"/>
                </a:lnTo>
                <a:lnTo>
                  <a:pt x="1501761" y="2517146"/>
                </a:lnTo>
                <a:lnTo>
                  <a:pt x="1495664" y="2516258"/>
                </a:lnTo>
                <a:lnTo>
                  <a:pt x="1489716" y="2515481"/>
                </a:lnTo>
                <a:lnTo>
                  <a:pt x="1486445" y="2508152"/>
                </a:lnTo>
                <a:lnTo>
                  <a:pt x="1483173" y="2500823"/>
                </a:lnTo>
                <a:lnTo>
                  <a:pt x="1476332" y="2486387"/>
                </a:lnTo>
                <a:lnTo>
                  <a:pt x="1472912" y="2479058"/>
                </a:lnTo>
                <a:lnTo>
                  <a:pt x="1469493" y="2471840"/>
                </a:lnTo>
                <a:lnTo>
                  <a:pt x="1466518" y="2464512"/>
                </a:lnTo>
                <a:lnTo>
                  <a:pt x="1463396" y="2456961"/>
                </a:lnTo>
                <a:lnTo>
                  <a:pt x="1460868" y="2449521"/>
                </a:lnTo>
                <a:lnTo>
                  <a:pt x="1458488" y="2442081"/>
                </a:lnTo>
                <a:lnTo>
                  <a:pt x="1457447" y="2438194"/>
                </a:lnTo>
                <a:lnTo>
                  <a:pt x="1456704" y="2434308"/>
                </a:lnTo>
                <a:lnTo>
                  <a:pt x="1455812" y="2430421"/>
                </a:lnTo>
                <a:lnTo>
                  <a:pt x="1455068" y="2426534"/>
                </a:lnTo>
                <a:lnTo>
                  <a:pt x="1454473" y="2422537"/>
                </a:lnTo>
                <a:lnTo>
                  <a:pt x="1454176" y="2418539"/>
                </a:lnTo>
                <a:lnTo>
                  <a:pt x="1453730" y="2414431"/>
                </a:lnTo>
                <a:lnTo>
                  <a:pt x="1453730" y="2410433"/>
                </a:lnTo>
                <a:lnTo>
                  <a:pt x="1453730" y="2406213"/>
                </a:lnTo>
                <a:lnTo>
                  <a:pt x="1453878" y="2402105"/>
                </a:lnTo>
                <a:lnTo>
                  <a:pt x="1454324" y="2397885"/>
                </a:lnTo>
                <a:lnTo>
                  <a:pt x="1454919" y="2393554"/>
                </a:lnTo>
                <a:lnTo>
                  <a:pt x="1453730" y="2391889"/>
                </a:lnTo>
                <a:lnTo>
                  <a:pt x="1452837" y="2390445"/>
                </a:lnTo>
                <a:lnTo>
                  <a:pt x="1452094" y="2388780"/>
                </a:lnTo>
                <a:lnTo>
                  <a:pt x="1451350" y="2387003"/>
                </a:lnTo>
                <a:lnTo>
                  <a:pt x="1450756" y="2385226"/>
                </a:lnTo>
                <a:lnTo>
                  <a:pt x="1450161" y="2383449"/>
                </a:lnTo>
                <a:lnTo>
                  <a:pt x="1449566" y="2379785"/>
                </a:lnTo>
                <a:lnTo>
                  <a:pt x="1449268" y="2376010"/>
                </a:lnTo>
                <a:lnTo>
                  <a:pt x="1448823" y="2372123"/>
                </a:lnTo>
                <a:lnTo>
                  <a:pt x="1448525" y="2364461"/>
                </a:lnTo>
                <a:lnTo>
                  <a:pt x="1448228" y="2360685"/>
                </a:lnTo>
                <a:lnTo>
                  <a:pt x="1447633" y="2356799"/>
                </a:lnTo>
                <a:lnTo>
                  <a:pt x="1446889" y="2353135"/>
                </a:lnTo>
                <a:lnTo>
                  <a:pt x="1446295" y="2351358"/>
                </a:lnTo>
                <a:lnTo>
                  <a:pt x="1445700" y="2349803"/>
                </a:lnTo>
                <a:lnTo>
                  <a:pt x="1444808" y="2348026"/>
                </a:lnTo>
                <a:lnTo>
                  <a:pt x="1443915" y="2346361"/>
                </a:lnTo>
                <a:lnTo>
                  <a:pt x="1442874" y="2344806"/>
                </a:lnTo>
                <a:lnTo>
                  <a:pt x="1441536" y="2343252"/>
                </a:lnTo>
                <a:lnTo>
                  <a:pt x="1440198" y="2341808"/>
                </a:lnTo>
                <a:lnTo>
                  <a:pt x="1438711" y="2340365"/>
                </a:lnTo>
                <a:lnTo>
                  <a:pt x="1436926" y="2339032"/>
                </a:lnTo>
                <a:lnTo>
                  <a:pt x="1434993" y="2337699"/>
                </a:lnTo>
                <a:lnTo>
                  <a:pt x="1434398" y="2364572"/>
                </a:lnTo>
                <a:lnTo>
                  <a:pt x="1433952" y="2377897"/>
                </a:lnTo>
                <a:lnTo>
                  <a:pt x="1433506" y="2391333"/>
                </a:lnTo>
                <a:lnTo>
                  <a:pt x="1432763" y="2404548"/>
                </a:lnTo>
                <a:lnTo>
                  <a:pt x="1431870" y="2417873"/>
                </a:lnTo>
                <a:lnTo>
                  <a:pt x="1431127" y="2431198"/>
                </a:lnTo>
                <a:lnTo>
                  <a:pt x="1429937" y="2444524"/>
                </a:lnTo>
                <a:lnTo>
                  <a:pt x="1428450" y="2457738"/>
                </a:lnTo>
                <a:lnTo>
                  <a:pt x="1426963" y="2470952"/>
                </a:lnTo>
                <a:lnTo>
                  <a:pt x="1425327" y="2484278"/>
                </a:lnTo>
                <a:lnTo>
                  <a:pt x="1423394" y="2497380"/>
                </a:lnTo>
                <a:lnTo>
                  <a:pt x="1421164" y="2510595"/>
                </a:lnTo>
                <a:lnTo>
                  <a:pt x="1418636" y="2523698"/>
                </a:lnTo>
                <a:lnTo>
                  <a:pt x="1415959" y="2536801"/>
                </a:lnTo>
                <a:lnTo>
                  <a:pt x="1412985" y="2549904"/>
                </a:lnTo>
                <a:lnTo>
                  <a:pt x="1412390" y="2556900"/>
                </a:lnTo>
                <a:lnTo>
                  <a:pt x="1411795" y="2563896"/>
                </a:lnTo>
                <a:lnTo>
                  <a:pt x="1410754" y="2570669"/>
                </a:lnTo>
                <a:lnTo>
                  <a:pt x="1409416" y="2577555"/>
                </a:lnTo>
                <a:lnTo>
                  <a:pt x="1407780" y="2584217"/>
                </a:lnTo>
                <a:lnTo>
                  <a:pt x="1406144" y="2590991"/>
                </a:lnTo>
                <a:lnTo>
                  <a:pt x="1404212" y="2597543"/>
                </a:lnTo>
                <a:lnTo>
                  <a:pt x="1402427" y="2604094"/>
                </a:lnTo>
                <a:lnTo>
                  <a:pt x="1400196" y="2610757"/>
                </a:lnTo>
                <a:lnTo>
                  <a:pt x="1397966" y="2617308"/>
                </a:lnTo>
                <a:lnTo>
                  <a:pt x="1393653" y="2630300"/>
                </a:lnTo>
                <a:lnTo>
                  <a:pt x="1389043" y="2643403"/>
                </a:lnTo>
                <a:lnTo>
                  <a:pt x="1384583" y="2656396"/>
                </a:lnTo>
                <a:lnTo>
                  <a:pt x="1384434" y="2659505"/>
                </a:lnTo>
                <a:lnTo>
                  <a:pt x="1384136" y="2662392"/>
                </a:lnTo>
                <a:lnTo>
                  <a:pt x="1383244" y="2665168"/>
                </a:lnTo>
                <a:lnTo>
                  <a:pt x="1382352" y="2667833"/>
                </a:lnTo>
                <a:lnTo>
                  <a:pt x="1381014" y="2670387"/>
                </a:lnTo>
                <a:lnTo>
                  <a:pt x="1379675" y="2672719"/>
                </a:lnTo>
                <a:lnTo>
                  <a:pt x="1378039" y="2675162"/>
                </a:lnTo>
                <a:lnTo>
                  <a:pt x="1376106" y="2677605"/>
                </a:lnTo>
                <a:lnTo>
                  <a:pt x="1374917" y="2678493"/>
                </a:lnTo>
                <a:lnTo>
                  <a:pt x="1373578" y="2679493"/>
                </a:lnTo>
                <a:lnTo>
                  <a:pt x="1371348" y="2681492"/>
                </a:lnTo>
                <a:lnTo>
                  <a:pt x="1369117" y="2683934"/>
                </a:lnTo>
                <a:lnTo>
                  <a:pt x="1367184" y="2686267"/>
                </a:lnTo>
                <a:lnTo>
                  <a:pt x="1365251" y="2688820"/>
                </a:lnTo>
                <a:lnTo>
                  <a:pt x="1363615" y="2691486"/>
                </a:lnTo>
                <a:lnTo>
                  <a:pt x="1360046" y="2696816"/>
                </a:lnTo>
                <a:lnTo>
                  <a:pt x="1358113" y="2699481"/>
                </a:lnTo>
                <a:lnTo>
                  <a:pt x="1356329" y="2701924"/>
                </a:lnTo>
                <a:lnTo>
                  <a:pt x="1354098" y="2704256"/>
                </a:lnTo>
                <a:lnTo>
                  <a:pt x="1351867" y="2706587"/>
                </a:lnTo>
                <a:lnTo>
                  <a:pt x="1349488" y="2708475"/>
                </a:lnTo>
                <a:lnTo>
                  <a:pt x="1348299" y="2709475"/>
                </a:lnTo>
                <a:lnTo>
                  <a:pt x="1346960" y="2710252"/>
                </a:lnTo>
                <a:lnTo>
                  <a:pt x="1345473" y="2711029"/>
                </a:lnTo>
                <a:lnTo>
                  <a:pt x="1343838" y="2711807"/>
                </a:lnTo>
                <a:lnTo>
                  <a:pt x="1342351" y="2712251"/>
                </a:lnTo>
                <a:lnTo>
                  <a:pt x="1340714" y="2712917"/>
                </a:lnTo>
                <a:lnTo>
                  <a:pt x="1339376" y="2716360"/>
                </a:lnTo>
                <a:lnTo>
                  <a:pt x="1337741" y="2719580"/>
                </a:lnTo>
                <a:lnTo>
                  <a:pt x="1336105" y="2722356"/>
                </a:lnTo>
                <a:lnTo>
                  <a:pt x="1334023" y="2725021"/>
                </a:lnTo>
                <a:lnTo>
                  <a:pt x="1332090" y="2727353"/>
                </a:lnTo>
                <a:lnTo>
                  <a:pt x="1329859" y="2729463"/>
                </a:lnTo>
                <a:lnTo>
                  <a:pt x="1327480" y="2731350"/>
                </a:lnTo>
                <a:lnTo>
                  <a:pt x="1324952" y="2733016"/>
                </a:lnTo>
                <a:lnTo>
                  <a:pt x="1322275" y="2734460"/>
                </a:lnTo>
                <a:lnTo>
                  <a:pt x="1319450" y="2735681"/>
                </a:lnTo>
                <a:lnTo>
                  <a:pt x="1316476" y="2736680"/>
                </a:lnTo>
                <a:lnTo>
                  <a:pt x="1313353" y="2737680"/>
                </a:lnTo>
                <a:lnTo>
                  <a:pt x="1310231" y="2738457"/>
                </a:lnTo>
                <a:lnTo>
                  <a:pt x="1306959" y="2739235"/>
                </a:lnTo>
                <a:lnTo>
                  <a:pt x="1303539" y="2739901"/>
                </a:lnTo>
                <a:lnTo>
                  <a:pt x="1300118" y="2740345"/>
                </a:lnTo>
                <a:lnTo>
                  <a:pt x="1294170" y="2741011"/>
                </a:lnTo>
                <a:lnTo>
                  <a:pt x="1288223" y="2741344"/>
                </a:lnTo>
                <a:lnTo>
                  <a:pt x="1282423" y="2741678"/>
                </a:lnTo>
                <a:lnTo>
                  <a:pt x="1276474" y="2741678"/>
                </a:lnTo>
                <a:lnTo>
                  <a:pt x="1270675" y="2741566"/>
                </a:lnTo>
                <a:lnTo>
                  <a:pt x="1264727" y="2741233"/>
                </a:lnTo>
                <a:lnTo>
                  <a:pt x="1258928" y="2740789"/>
                </a:lnTo>
                <a:lnTo>
                  <a:pt x="1252979" y="2740234"/>
                </a:lnTo>
                <a:lnTo>
                  <a:pt x="1241381" y="2739013"/>
                </a:lnTo>
                <a:lnTo>
                  <a:pt x="1229781" y="2737569"/>
                </a:lnTo>
                <a:lnTo>
                  <a:pt x="1218034" y="2736125"/>
                </a:lnTo>
                <a:lnTo>
                  <a:pt x="1212383" y="2735459"/>
                </a:lnTo>
                <a:lnTo>
                  <a:pt x="1206435" y="2734904"/>
                </a:lnTo>
                <a:lnTo>
                  <a:pt x="1203164" y="2734460"/>
                </a:lnTo>
                <a:lnTo>
                  <a:pt x="1200189" y="2733793"/>
                </a:lnTo>
                <a:lnTo>
                  <a:pt x="1197364" y="2732905"/>
                </a:lnTo>
                <a:lnTo>
                  <a:pt x="1194688" y="2731905"/>
                </a:lnTo>
                <a:lnTo>
                  <a:pt x="1192308" y="2730573"/>
                </a:lnTo>
                <a:lnTo>
                  <a:pt x="1189929" y="2729130"/>
                </a:lnTo>
                <a:lnTo>
                  <a:pt x="1187847" y="2727353"/>
                </a:lnTo>
                <a:lnTo>
                  <a:pt x="1186063" y="2725576"/>
                </a:lnTo>
                <a:lnTo>
                  <a:pt x="1184129" y="2723577"/>
                </a:lnTo>
                <a:lnTo>
                  <a:pt x="1182642" y="2721245"/>
                </a:lnTo>
                <a:lnTo>
                  <a:pt x="1181156" y="2719025"/>
                </a:lnTo>
                <a:lnTo>
                  <a:pt x="1179966" y="2716470"/>
                </a:lnTo>
                <a:lnTo>
                  <a:pt x="1178776" y="2713917"/>
                </a:lnTo>
                <a:lnTo>
                  <a:pt x="1177884" y="2711140"/>
                </a:lnTo>
                <a:lnTo>
                  <a:pt x="1176992" y="2708364"/>
                </a:lnTo>
                <a:lnTo>
                  <a:pt x="1176397" y="2705477"/>
                </a:lnTo>
                <a:lnTo>
                  <a:pt x="1174166" y="2695261"/>
                </a:lnTo>
                <a:lnTo>
                  <a:pt x="1171936" y="2685267"/>
                </a:lnTo>
                <a:lnTo>
                  <a:pt x="1167326" y="2665168"/>
                </a:lnTo>
                <a:lnTo>
                  <a:pt x="1162865" y="2645180"/>
                </a:lnTo>
                <a:lnTo>
                  <a:pt x="1160634" y="2635075"/>
                </a:lnTo>
                <a:lnTo>
                  <a:pt x="1158553" y="2625081"/>
                </a:lnTo>
                <a:lnTo>
                  <a:pt x="1156768" y="2614865"/>
                </a:lnTo>
                <a:lnTo>
                  <a:pt x="1154984" y="2604760"/>
                </a:lnTo>
                <a:lnTo>
                  <a:pt x="1153645" y="2594544"/>
                </a:lnTo>
                <a:lnTo>
                  <a:pt x="1152456" y="2584328"/>
                </a:lnTo>
                <a:lnTo>
                  <a:pt x="1151861" y="2574112"/>
                </a:lnTo>
                <a:lnTo>
                  <a:pt x="1151415" y="2568893"/>
                </a:lnTo>
                <a:lnTo>
                  <a:pt x="1151415" y="2563785"/>
                </a:lnTo>
                <a:lnTo>
                  <a:pt x="1151266" y="2558566"/>
                </a:lnTo>
                <a:lnTo>
                  <a:pt x="1151415" y="2553347"/>
                </a:lnTo>
                <a:lnTo>
                  <a:pt x="1151564" y="2548017"/>
                </a:lnTo>
                <a:lnTo>
                  <a:pt x="1152009" y="2542798"/>
                </a:lnTo>
                <a:lnTo>
                  <a:pt x="1145318" y="2528584"/>
                </a:lnTo>
                <a:lnTo>
                  <a:pt x="1131488" y="2521588"/>
                </a:lnTo>
                <a:lnTo>
                  <a:pt x="1116469" y="2613866"/>
                </a:lnTo>
                <a:lnTo>
                  <a:pt x="1116916" y="2617086"/>
                </a:lnTo>
                <a:lnTo>
                  <a:pt x="1117064" y="2620195"/>
                </a:lnTo>
                <a:lnTo>
                  <a:pt x="1117064" y="2623415"/>
                </a:lnTo>
                <a:lnTo>
                  <a:pt x="1117064" y="2626525"/>
                </a:lnTo>
                <a:lnTo>
                  <a:pt x="1116767" y="2629634"/>
                </a:lnTo>
                <a:lnTo>
                  <a:pt x="1116320" y="2632743"/>
                </a:lnTo>
                <a:lnTo>
                  <a:pt x="1115577" y="2638851"/>
                </a:lnTo>
                <a:lnTo>
                  <a:pt x="1114090" y="2645069"/>
                </a:lnTo>
                <a:lnTo>
                  <a:pt x="1112603" y="2651066"/>
                </a:lnTo>
                <a:lnTo>
                  <a:pt x="1109480" y="2663280"/>
                </a:lnTo>
                <a:lnTo>
                  <a:pt x="1109480" y="2667389"/>
                </a:lnTo>
                <a:lnTo>
                  <a:pt x="1108885" y="2671498"/>
                </a:lnTo>
                <a:lnTo>
                  <a:pt x="1108291" y="2675384"/>
                </a:lnTo>
                <a:lnTo>
                  <a:pt x="1107398" y="2679382"/>
                </a:lnTo>
                <a:lnTo>
                  <a:pt x="1106209" y="2683157"/>
                </a:lnTo>
                <a:lnTo>
                  <a:pt x="1104870" y="2686933"/>
                </a:lnTo>
                <a:lnTo>
                  <a:pt x="1103235" y="2690708"/>
                </a:lnTo>
                <a:lnTo>
                  <a:pt x="1101599" y="2694373"/>
                </a:lnTo>
                <a:lnTo>
                  <a:pt x="1098179" y="2702035"/>
                </a:lnTo>
                <a:lnTo>
                  <a:pt x="1096692" y="2705699"/>
                </a:lnTo>
                <a:lnTo>
                  <a:pt x="1095204" y="2709586"/>
                </a:lnTo>
                <a:lnTo>
                  <a:pt x="1093569" y="2713361"/>
                </a:lnTo>
                <a:lnTo>
                  <a:pt x="1092528" y="2717359"/>
                </a:lnTo>
                <a:lnTo>
                  <a:pt x="1091487" y="2721356"/>
                </a:lnTo>
                <a:lnTo>
                  <a:pt x="1090744" y="2725576"/>
                </a:lnTo>
                <a:lnTo>
                  <a:pt x="1090446" y="2726465"/>
                </a:lnTo>
                <a:lnTo>
                  <a:pt x="1090149" y="2727242"/>
                </a:lnTo>
                <a:lnTo>
                  <a:pt x="1089554" y="2728241"/>
                </a:lnTo>
                <a:lnTo>
                  <a:pt x="1088959" y="2729130"/>
                </a:lnTo>
                <a:lnTo>
                  <a:pt x="1087175" y="2731128"/>
                </a:lnTo>
                <a:lnTo>
                  <a:pt x="1084944" y="2733238"/>
                </a:lnTo>
                <a:lnTo>
                  <a:pt x="1082268" y="2735459"/>
                </a:lnTo>
                <a:lnTo>
                  <a:pt x="1079442" y="2737569"/>
                </a:lnTo>
                <a:lnTo>
                  <a:pt x="1076022" y="2739790"/>
                </a:lnTo>
                <a:lnTo>
                  <a:pt x="1072602" y="2741900"/>
                </a:lnTo>
                <a:lnTo>
                  <a:pt x="1068884" y="2744009"/>
                </a:lnTo>
                <a:lnTo>
                  <a:pt x="1065167" y="2746119"/>
                </a:lnTo>
                <a:lnTo>
                  <a:pt x="1061449" y="2747896"/>
                </a:lnTo>
                <a:lnTo>
                  <a:pt x="1057731" y="2749451"/>
                </a:lnTo>
                <a:lnTo>
                  <a:pt x="1054162" y="2751005"/>
                </a:lnTo>
                <a:lnTo>
                  <a:pt x="1050742" y="2752227"/>
                </a:lnTo>
                <a:lnTo>
                  <a:pt x="1047619" y="2753115"/>
                </a:lnTo>
                <a:lnTo>
                  <a:pt x="1044794" y="2753892"/>
                </a:lnTo>
                <a:lnTo>
                  <a:pt x="1040333" y="2754781"/>
                </a:lnTo>
                <a:lnTo>
                  <a:pt x="1035872" y="2755780"/>
                </a:lnTo>
                <a:lnTo>
                  <a:pt x="1026504" y="2758223"/>
                </a:lnTo>
                <a:lnTo>
                  <a:pt x="1021745" y="2759333"/>
                </a:lnTo>
                <a:lnTo>
                  <a:pt x="1016987" y="2760333"/>
                </a:lnTo>
                <a:lnTo>
                  <a:pt x="1012228" y="2761443"/>
                </a:lnTo>
                <a:lnTo>
                  <a:pt x="1007321" y="2762332"/>
                </a:lnTo>
                <a:lnTo>
                  <a:pt x="1002562" y="2762887"/>
                </a:lnTo>
                <a:lnTo>
                  <a:pt x="997655" y="2763331"/>
                </a:lnTo>
                <a:lnTo>
                  <a:pt x="995275" y="2763442"/>
                </a:lnTo>
                <a:lnTo>
                  <a:pt x="992748" y="2763442"/>
                </a:lnTo>
                <a:lnTo>
                  <a:pt x="990368" y="2763442"/>
                </a:lnTo>
                <a:lnTo>
                  <a:pt x="987989" y="2763220"/>
                </a:lnTo>
                <a:lnTo>
                  <a:pt x="985461" y="2762887"/>
                </a:lnTo>
                <a:lnTo>
                  <a:pt x="983082" y="2762554"/>
                </a:lnTo>
                <a:lnTo>
                  <a:pt x="980554" y="2762110"/>
                </a:lnTo>
                <a:lnTo>
                  <a:pt x="978175" y="2761554"/>
                </a:lnTo>
                <a:lnTo>
                  <a:pt x="975795" y="2760777"/>
                </a:lnTo>
                <a:lnTo>
                  <a:pt x="973267" y="2760000"/>
                </a:lnTo>
                <a:lnTo>
                  <a:pt x="970888" y="2759000"/>
                </a:lnTo>
                <a:lnTo>
                  <a:pt x="968509" y="2757890"/>
                </a:lnTo>
                <a:lnTo>
                  <a:pt x="969847" y="2754226"/>
                </a:lnTo>
                <a:lnTo>
                  <a:pt x="969252" y="2753892"/>
                </a:lnTo>
                <a:lnTo>
                  <a:pt x="968658" y="2756002"/>
                </a:lnTo>
                <a:lnTo>
                  <a:pt x="968509" y="2757890"/>
                </a:lnTo>
                <a:lnTo>
                  <a:pt x="967170" y="2756891"/>
                </a:lnTo>
                <a:lnTo>
                  <a:pt x="965683" y="2756002"/>
                </a:lnTo>
                <a:lnTo>
                  <a:pt x="964197" y="2755225"/>
                </a:lnTo>
                <a:lnTo>
                  <a:pt x="962710" y="2754558"/>
                </a:lnTo>
                <a:lnTo>
                  <a:pt x="961222" y="2754003"/>
                </a:lnTo>
                <a:lnTo>
                  <a:pt x="959735" y="2753670"/>
                </a:lnTo>
                <a:lnTo>
                  <a:pt x="958100" y="2753448"/>
                </a:lnTo>
                <a:lnTo>
                  <a:pt x="956613" y="2753337"/>
                </a:lnTo>
                <a:lnTo>
                  <a:pt x="955126" y="2753115"/>
                </a:lnTo>
                <a:lnTo>
                  <a:pt x="953638" y="2753115"/>
                </a:lnTo>
                <a:lnTo>
                  <a:pt x="950367" y="2753337"/>
                </a:lnTo>
                <a:lnTo>
                  <a:pt x="947095" y="2753670"/>
                </a:lnTo>
                <a:lnTo>
                  <a:pt x="943973" y="2754003"/>
                </a:lnTo>
                <a:lnTo>
                  <a:pt x="940701" y="2754448"/>
                </a:lnTo>
                <a:lnTo>
                  <a:pt x="937430" y="2754670"/>
                </a:lnTo>
                <a:lnTo>
                  <a:pt x="934307" y="2754781"/>
                </a:lnTo>
                <a:lnTo>
                  <a:pt x="932671" y="2754670"/>
                </a:lnTo>
                <a:lnTo>
                  <a:pt x="931184" y="2754558"/>
                </a:lnTo>
                <a:lnTo>
                  <a:pt x="929698" y="2754448"/>
                </a:lnTo>
                <a:lnTo>
                  <a:pt x="928210" y="2754003"/>
                </a:lnTo>
                <a:lnTo>
                  <a:pt x="926574" y="2753559"/>
                </a:lnTo>
                <a:lnTo>
                  <a:pt x="925087" y="2753004"/>
                </a:lnTo>
                <a:lnTo>
                  <a:pt x="923749" y="2752227"/>
                </a:lnTo>
                <a:lnTo>
                  <a:pt x="922262" y="2751561"/>
                </a:lnTo>
                <a:lnTo>
                  <a:pt x="920924" y="2750450"/>
                </a:lnTo>
                <a:lnTo>
                  <a:pt x="919437" y="2749228"/>
                </a:lnTo>
                <a:lnTo>
                  <a:pt x="917206" y="2747008"/>
                </a:lnTo>
                <a:lnTo>
                  <a:pt x="914827" y="2744565"/>
                </a:lnTo>
                <a:lnTo>
                  <a:pt x="912745" y="2742010"/>
                </a:lnTo>
                <a:lnTo>
                  <a:pt x="910961" y="2739457"/>
                </a:lnTo>
                <a:lnTo>
                  <a:pt x="909325" y="2736792"/>
                </a:lnTo>
                <a:lnTo>
                  <a:pt x="907837" y="2734126"/>
                </a:lnTo>
                <a:lnTo>
                  <a:pt x="906499" y="2731461"/>
                </a:lnTo>
                <a:lnTo>
                  <a:pt x="905310" y="2728685"/>
                </a:lnTo>
                <a:lnTo>
                  <a:pt x="904269" y="2725909"/>
                </a:lnTo>
                <a:lnTo>
                  <a:pt x="903377" y="2723133"/>
                </a:lnTo>
                <a:lnTo>
                  <a:pt x="902484" y="2720246"/>
                </a:lnTo>
                <a:lnTo>
                  <a:pt x="901890" y="2717470"/>
                </a:lnTo>
                <a:lnTo>
                  <a:pt x="900700" y="2711473"/>
                </a:lnTo>
                <a:lnTo>
                  <a:pt x="899957" y="2705588"/>
                </a:lnTo>
                <a:lnTo>
                  <a:pt x="899361" y="2699592"/>
                </a:lnTo>
                <a:lnTo>
                  <a:pt x="898767" y="2693485"/>
                </a:lnTo>
                <a:lnTo>
                  <a:pt x="898023" y="2681381"/>
                </a:lnTo>
                <a:lnTo>
                  <a:pt x="897280" y="2675384"/>
                </a:lnTo>
                <a:lnTo>
                  <a:pt x="896388" y="2669499"/>
                </a:lnTo>
                <a:lnTo>
                  <a:pt x="895198" y="2663614"/>
                </a:lnTo>
                <a:lnTo>
                  <a:pt x="894603" y="2660726"/>
                </a:lnTo>
                <a:lnTo>
                  <a:pt x="893711" y="2657950"/>
                </a:lnTo>
                <a:lnTo>
                  <a:pt x="892373" y="2653175"/>
                </a:lnTo>
                <a:lnTo>
                  <a:pt x="891183" y="2648401"/>
                </a:lnTo>
                <a:lnTo>
                  <a:pt x="890142" y="2643515"/>
                </a:lnTo>
                <a:lnTo>
                  <a:pt x="889101" y="2638740"/>
                </a:lnTo>
                <a:lnTo>
                  <a:pt x="888506" y="2633743"/>
                </a:lnTo>
                <a:lnTo>
                  <a:pt x="887911" y="2628745"/>
                </a:lnTo>
                <a:lnTo>
                  <a:pt x="887019" y="2618752"/>
                </a:lnTo>
                <a:lnTo>
                  <a:pt x="886276" y="2608647"/>
                </a:lnTo>
                <a:lnTo>
                  <a:pt x="885532" y="2598542"/>
                </a:lnTo>
                <a:lnTo>
                  <a:pt x="884937" y="2588437"/>
                </a:lnTo>
                <a:lnTo>
                  <a:pt x="884045" y="2578443"/>
                </a:lnTo>
                <a:lnTo>
                  <a:pt x="883897" y="2557455"/>
                </a:lnTo>
                <a:lnTo>
                  <a:pt x="883897" y="2536357"/>
                </a:lnTo>
                <a:lnTo>
                  <a:pt x="881517" y="2534469"/>
                </a:lnTo>
                <a:lnTo>
                  <a:pt x="879733" y="2532471"/>
                </a:lnTo>
                <a:lnTo>
                  <a:pt x="878097" y="2530472"/>
                </a:lnTo>
                <a:lnTo>
                  <a:pt x="876907" y="2528251"/>
                </a:lnTo>
                <a:lnTo>
                  <a:pt x="876164" y="2526141"/>
                </a:lnTo>
                <a:lnTo>
                  <a:pt x="875569" y="2524031"/>
                </a:lnTo>
                <a:lnTo>
                  <a:pt x="875272" y="2521699"/>
                </a:lnTo>
                <a:lnTo>
                  <a:pt x="875123" y="2519256"/>
                </a:lnTo>
                <a:lnTo>
                  <a:pt x="875123" y="2517036"/>
                </a:lnTo>
                <a:lnTo>
                  <a:pt x="875272" y="2514593"/>
                </a:lnTo>
                <a:lnTo>
                  <a:pt x="875717" y="2509818"/>
                </a:lnTo>
                <a:lnTo>
                  <a:pt x="876313" y="2505043"/>
                </a:lnTo>
                <a:lnTo>
                  <a:pt x="876759" y="2500268"/>
                </a:lnTo>
                <a:lnTo>
                  <a:pt x="870513" y="2471840"/>
                </a:lnTo>
                <a:lnTo>
                  <a:pt x="869175" y="2468731"/>
                </a:lnTo>
                <a:lnTo>
                  <a:pt x="867837" y="2465844"/>
                </a:lnTo>
                <a:lnTo>
                  <a:pt x="866647" y="2462846"/>
                </a:lnTo>
                <a:lnTo>
                  <a:pt x="865606" y="2459959"/>
                </a:lnTo>
                <a:lnTo>
                  <a:pt x="864713" y="2456849"/>
                </a:lnTo>
                <a:lnTo>
                  <a:pt x="864119" y="2453851"/>
                </a:lnTo>
                <a:lnTo>
                  <a:pt x="863375" y="2450964"/>
                </a:lnTo>
                <a:lnTo>
                  <a:pt x="862929" y="2447855"/>
                </a:lnTo>
                <a:lnTo>
                  <a:pt x="862185" y="2441637"/>
                </a:lnTo>
                <a:lnTo>
                  <a:pt x="861888" y="2435640"/>
                </a:lnTo>
                <a:lnTo>
                  <a:pt x="861740" y="2429533"/>
                </a:lnTo>
                <a:lnTo>
                  <a:pt x="861740" y="2423314"/>
                </a:lnTo>
                <a:lnTo>
                  <a:pt x="862185" y="2410877"/>
                </a:lnTo>
                <a:lnTo>
                  <a:pt x="862483" y="2398551"/>
                </a:lnTo>
                <a:lnTo>
                  <a:pt x="862632" y="2392444"/>
                </a:lnTo>
                <a:lnTo>
                  <a:pt x="862483" y="2386225"/>
                </a:lnTo>
                <a:lnTo>
                  <a:pt x="862037" y="2380118"/>
                </a:lnTo>
                <a:lnTo>
                  <a:pt x="861293" y="2374122"/>
                </a:lnTo>
                <a:lnTo>
                  <a:pt x="865309" y="2371679"/>
                </a:lnTo>
                <a:lnTo>
                  <a:pt x="865011" y="2370901"/>
                </a:lnTo>
                <a:lnTo>
                  <a:pt x="861293" y="2374122"/>
                </a:lnTo>
                <a:lnTo>
                  <a:pt x="860550" y="2373011"/>
                </a:lnTo>
                <a:lnTo>
                  <a:pt x="859806" y="2371901"/>
                </a:lnTo>
                <a:lnTo>
                  <a:pt x="858765" y="2369791"/>
                </a:lnTo>
                <a:lnTo>
                  <a:pt x="858022" y="2367459"/>
                </a:lnTo>
                <a:lnTo>
                  <a:pt x="857427" y="2365238"/>
                </a:lnTo>
                <a:lnTo>
                  <a:pt x="857130" y="2362795"/>
                </a:lnTo>
                <a:lnTo>
                  <a:pt x="856981" y="2360352"/>
                </a:lnTo>
                <a:lnTo>
                  <a:pt x="856535" y="2355466"/>
                </a:lnTo>
                <a:lnTo>
                  <a:pt x="856237" y="2350469"/>
                </a:lnTo>
                <a:lnTo>
                  <a:pt x="855940" y="2348137"/>
                </a:lnTo>
                <a:lnTo>
                  <a:pt x="855345" y="2345805"/>
                </a:lnTo>
                <a:lnTo>
                  <a:pt x="854750" y="2343584"/>
                </a:lnTo>
                <a:lnTo>
                  <a:pt x="853561" y="2341364"/>
                </a:lnTo>
                <a:lnTo>
                  <a:pt x="852817" y="2340253"/>
                </a:lnTo>
                <a:lnTo>
                  <a:pt x="852222" y="2339254"/>
                </a:lnTo>
                <a:lnTo>
                  <a:pt x="851330" y="2338254"/>
                </a:lnTo>
                <a:lnTo>
                  <a:pt x="850289" y="2337366"/>
                </a:lnTo>
                <a:lnTo>
                  <a:pt x="841664" y="2400772"/>
                </a:lnTo>
                <a:lnTo>
                  <a:pt x="841962" y="2407102"/>
                </a:lnTo>
                <a:lnTo>
                  <a:pt x="841962" y="2413431"/>
                </a:lnTo>
                <a:lnTo>
                  <a:pt x="841664" y="2419650"/>
                </a:lnTo>
                <a:lnTo>
                  <a:pt x="841070" y="2425979"/>
                </a:lnTo>
                <a:lnTo>
                  <a:pt x="840177" y="2432198"/>
                </a:lnTo>
                <a:lnTo>
                  <a:pt x="839136" y="2438305"/>
                </a:lnTo>
                <a:lnTo>
                  <a:pt x="837947" y="2444524"/>
                </a:lnTo>
                <a:lnTo>
                  <a:pt x="836757" y="2450520"/>
                </a:lnTo>
                <a:lnTo>
                  <a:pt x="834080" y="2462846"/>
                </a:lnTo>
                <a:lnTo>
                  <a:pt x="831404" y="2475061"/>
                </a:lnTo>
                <a:lnTo>
                  <a:pt x="830363" y="2481279"/>
                </a:lnTo>
                <a:lnTo>
                  <a:pt x="829322" y="2487387"/>
                </a:lnTo>
                <a:lnTo>
                  <a:pt x="828430" y="2493605"/>
                </a:lnTo>
                <a:lnTo>
                  <a:pt x="827984" y="2499935"/>
                </a:lnTo>
                <a:lnTo>
                  <a:pt x="825902" y="2510484"/>
                </a:lnTo>
                <a:lnTo>
                  <a:pt x="823820" y="2520922"/>
                </a:lnTo>
                <a:lnTo>
                  <a:pt x="821738" y="2531471"/>
                </a:lnTo>
                <a:lnTo>
                  <a:pt x="819061" y="2541687"/>
                </a:lnTo>
                <a:lnTo>
                  <a:pt x="816385" y="2551792"/>
                </a:lnTo>
                <a:lnTo>
                  <a:pt x="813560" y="2562008"/>
                </a:lnTo>
                <a:lnTo>
                  <a:pt x="811775" y="2566894"/>
                </a:lnTo>
                <a:lnTo>
                  <a:pt x="810140" y="2571891"/>
                </a:lnTo>
                <a:lnTo>
                  <a:pt x="808206" y="2576666"/>
                </a:lnTo>
                <a:lnTo>
                  <a:pt x="806422" y="2581441"/>
                </a:lnTo>
                <a:lnTo>
                  <a:pt x="804339" y="2586327"/>
                </a:lnTo>
                <a:lnTo>
                  <a:pt x="802109" y="2590991"/>
                </a:lnTo>
                <a:lnTo>
                  <a:pt x="800028" y="2595655"/>
                </a:lnTo>
                <a:lnTo>
                  <a:pt x="797648" y="2600318"/>
                </a:lnTo>
                <a:lnTo>
                  <a:pt x="795120" y="2604871"/>
                </a:lnTo>
                <a:lnTo>
                  <a:pt x="792295" y="2609313"/>
                </a:lnTo>
                <a:lnTo>
                  <a:pt x="789618" y="2613755"/>
                </a:lnTo>
                <a:lnTo>
                  <a:pt x="786644" y="2618196"/>
                </a:lnTo>
                <a:lnTo>
                  <a:pt x="783521" y="2622527"/>
                </a:lnTo>
                <a:lnTo>
                  <a:pt x="780250" y="2626636"/>
                </a:lnTo>
                <a:lnTo>
                  <a:pt x="776978" y="2630856"/>
                </a:lnTo>
                <a:lnTo>
                  <a:pt x="773409" y="2635075"/>
                </a:lnTo>
                <a:lnTo>
                  <a:pt x="769692" y="2638962"/>
                </a:lnTo>
                <a:lnTo>
                  <a:pt x="765677" y="2642848"/>
                </a:lnTo>
                <a:lnTo>
                  <a:pt x="761662" y="2646846"/>
                </a:lnTo>
                <a:lnTo>
                  <a:pt x="757201" y="2650621"/>
                </a:lnTo>
                <a:lnTo>
                  <a:pt x="753186" y="2653842"/>
                </a:lnTo>
                <a:lnTo>
                  <a:pt x="749171" y="2656951"/>
                </a:lnTo>
                <a:lnTo>
                  <a:pt x="745007" y="2659727"/>
                </a:lnTo>
                <a:lnTo>
                  <a:pt x="740843" y="2662281"/>
                </a:lnTo>
                <a:lnTo>
                  <a:pt x="736530" y="2664391"/>
                </a:lnTo>
                <a:lnTo>
                  <a:pt x="732367" y="2666279"/>
                </a:lnTo>
                <a:lnTo>
                  <a:pt x="728055" y="2667944"/>
                </a:lnTo>
                <a:lnTo>
                  <a:pt x="723743" y="2669388"/>
                </a:lnTo>
                <a:lnTo>
                  <a:pt x="719281" y="2670387"/>
                </a:lnTo>
                <a:lnTo>
                  <a:pt x="714820" y="2671276"/>
                </a:lnTo>
                <a:lnTo>
                  <a:pt x="710211" y="2671609"/>
                </a:lnTo>
                <a:lnTo>
                  <a:pt x="705749" y="2671831"/>
                </a:lnTo>
                <a:lnTo>
                  <a:pt x="700990" y="2671720"/>
                </a:lnTo>
                <a:lnTo>
                  <a:pt x="696232" y="2671386"/>
                </a:lnTo>
                <a:lnTo>
                  <a:pt x="691325" y="2670720"/>
                </a:lnTo>
                <a:lnTo>
                  <a:pt x="686269" y="2669721"/>
                </a:lnTo>
                <a:lnTo>
                  <a:pt x="681213" y="2669499"/>
                </a:lnTo>
                <a:lnTo>
                  <a:pt x="676603" y="2669388"/>
                </a:lnTo>
                <a:lnTo>
                  <a:pt x="671547" y="2669388"/>
                </a:lnTo>
                <a:lnTo>
                  <a:pt x="666640" y="2669388"/>
                </a:lnTo>
                <a:lnTo>
                  <a:pt x="656826" y="2669610"/>
                </a:lnTo>
                <a:lnTo>
                  <a:pt x="647160" y="2669832"/>
                </a:lnTo>
                <a:lnTo>
                  <a:pt x="642253" y="2669832"/>
                </a:lnTo>
                <a:lnTo>
                  <a:pt x="637345" y="2669721"/>
                </a:lnTo>
                <a:lnTo>
                  <a:pt x="632438" y="2669499"/>
                </a:lnTo>
                <a:lnTo>
                  <a:pt x="627679" y="2669055"/>
                </a:lnTo>
                <a:lnTo>
                  <a:pt x="622772" y="2668499"/>
                </a:lnTo>
                <a:lnTo>
                  <a:pt x="617865" y="2667611"/>
                </a:lnTo>
                <a:lnTo>
                  <a:pt x="613106" y="2666612"/>
                </a:lnTo>
                <a:lnTo>
                  <a:pt x="608348" y="2665168"/>
                </a:lnTo>
                <a:lnTo>
                  <a:pt x="595857" y="2663391"/>
                </a:lnTo>
                <a:lnTo>
                  <a:pt x="593180" y="2663614"/>
                </a:lnTo>
                <a:lnTo>
                  <a:pt x="590504" y="2663724"/>
                </a:lnTo>
                <a:lnTo>
                  <a:pt x="587976" y="2663614"/>
                </a:lnTo>
                <a:lnTo>
                  <a:pt x="585596" y="2663391"/>
                </a:lnTo>
                <a:lnTo>
                  <a:pt x="583217" y="2662836"/>
                </a:lnTo>
                <a:lnTo>
                  <a:pt x="581135" y="2662281"/>
                </a:lnTo>
                <a:lnTo>
                  <a:pt x="578905" y="2661393"/>
                </a:lnTo>
                <a:lnTo>
                  <a:pt x="576972" y="2660393"/>
                </a:lnTo>
                <a:lnTo>
                  <a:pt x="575187" y="2659061"/>
                </a:lnTo>
                <a:lnTo>
                  <a:pt x="573403" y="2657728"/>
                </a:lnTo>
                <a:lnTo>
                  <a:pt x="571767" y="2656063"/>
                </a:lnTo>
                <a:lnTo>
                  <a:pt x="570429" y="2654286"/>
                </a:lnTo>
                <a:lnTo>
                  <a:pt x="569090" y="2652398"/>
                </a:lnTo>
                <a:lnTo>
                  <a:pt x="568049" y="2650399"/>
                </a:lnTo>
                <a:lnTo>
                  <a:pt x="567008" y="2648067"/>
                </a:lnTo>
                <a:lnTo>
                  <a:pt x="566265" y="2645624"/>
                </a:lnTo>
                <a:lnTo>
                  <a:pt x="564926" y="2641405"/>
                </a:lnTo>
                <a:lnTo>
                  <a:pt x="563588" y="2637185"/>
                </a:lnTo>
                <a:lnTo>
                  <a:pt x="560614" y="2628857"/>
                </a:lnTo>
                <a:lnTo>
                  <a:pt x="557343" y="2620418"/>
                </a:lnTo>
                <a:lnTo>
                  <a:pt x="554071" y="2612200"/>
                </a:lnTo>
                <a:lnTo>
                  <a:pt x="552584" y="2607980"/>
                </a:lnTo>
                <a:lnTo>
                  <a:pt x="551246" y="2603761"/>
                </a:lnTo>
                <a:lnTo>
                  <a:pt x="550056" y="2599430"/>
                </a:lnTo>
                <a:lnTo>
                  <a:pt x="548866" y="2595099"/>
                </a:lnTo>
                <a:lnTo>
                  <a:pt x="547974" y="2590880"/>
                </a:lnTo>
                <a:lnTo>
                  <a:pt x="547528" y="2586438"/>
                </a:lnTo>
                <a:lnTo>
                  <a:pt x="546933" y="2581885"/>
                </a:lnTo>
                <a:lnTo>
                  <a:pt x="546933" y="2577332"/>
                </a:lnTo>
                <a:lnTo>
                  <a:pt x="544405" y="2572891"/>
                </a:lnTo>
                <a:lnTo>
                  <a:pt x="542175" y="2568338"/>
                </a:lnTo>
                <a:lnTo>
                  <a:pt x="540093" y="2563563"/>
                </a:lnTo>
                <a:lnTo>
                  <a:pt x="538011" y="2559010"/>
                </a:lnTo>
                <a:lnTo>
                  <a:pt x="536078" y="2554346"/>
                </a:lnTo>
                <a:lnTo>
                  <a:pt x="534591" y="2549571"/>
                </a:lnTo>
                <a:lnTo>
                  <a:pt x="533104" y="2544907"/>
                </a:lnTo>
                <a:lnTo>
                  <a:pt x="531765" y="2539911"/>
                </a:lnTo>
                <a:lnTo>
                  <a:pt x="530427" y="2535136"/>
                </a:lnTo>
                <a:lnTo>
                  <a:pt x="529386" y="2530138"/>
                </a:lnTo>
                <a:lnTo>
                  <a:pt x="528345" y="2525364"/>
                </a:lnTo>
                <a:lnTo>
                  <a:pt x="527453" y="2520367"/>
                </a:lnTo>
                <a:lnTo>
                  <a:pt x="526858" y="2515370"/>
                </a:lnTo>
                <a:lnTo>
                  <a:pt x="526115" y="2510262"/>
                </a:lnTo>
                <a:lnTo>
                  <a:pt x="525074" y="2500157"/>
                </a:lnTo>
                <a:lnTo>
                  <a:pt x="524479" y="2498824"/>
                </a:lnTo>
                <a:lnTo>
                  <a:pt x="523884" y="2497270"/>
                </a:lnTo>
                <a:lnTo>
                  <a:pt x="523587" y="2495493"/>
                </a:lnTo>
                <a:lnTo>
                  <a:pt x="523438" y="2493716"/>
                </a:lnTo>
                <a:lnTo>
                  <a:pt x="523438" y="2490052"/>
                </a:lnTo>
                <a:lnTo>
                  <a:pt x="523289" y="2488164"/>
                </a:lnTo>
                <a:lnTo>
                  <a:pt x="523289" y="2486387"/>
                </a:lnTo>
                <a:lnTo>
                  <a:pt x="522843" y="2484610"/>
                </a:lnTo>
                <a:lnTo>
                  <a:pt x="522397" y="2483056"/>
                </a:lnTo>
                <a:lnTo>
                  <a:pt x="521505" y="2481723"/>
                </a:lnTo>
                <a:lnTo>
                  <a:pt x="521059" y="2481168"/>
                </a:lnTo>
                <a:lnTo>
                  <a:pt x="520315" y="2480724"/>
                </a:lnTo>
                <a:lnTo>
                  <a:pt x="519720" y="2480169"/>
                </a:lnTo>
                <a:lnTo>
                  <a:pt x="518828" y="2479836"/>
                </a:lnTo>
                <a:lnTo>
                  <a:pt x="517936" y="2479392"/>
                </a:lnTo>
                <a:lnTo>
                  <a:pt x="517044" y="2479169"/>
                </a:lnTo>
                <a:lnTo>
                  <a:pt x="515854" y="2479058"/>
                </a:lnTo>
                <a:lnTo>
                  <a:pt x="514368" y="2478947"/>
                </a:lnTo>
                <a:lnTo>
                  <a:pt x="512880" y="2479058"/>
                </a:lnTo>
                <a:lnTo>
                  <a:pt x="511393" y="2479169"/>
                </a:lnTo>
                <a:lnTo>
                  <a:pt x="509906" y="2484388"/>
                </a:lnTo>
                <a:lnTo>
                  <a:pt x="508271" y="2489496"/>
                </a:lnTo>
                <a:lnTo>
                  <a:pt x="506635" y="2494605"/>
                </a:lnTo>
                <a:lnTo>
                  <a:pt x="505594" y="2497048"/>
                </a:lnTo>
                <a:lnTo>
                  <a:pt x="504404" y="2499268"/>
                </a:lnTo>
                <a:lnTo>
                  <a:pt x="503215" y="2501600"/>
                </a:lnTo>
                <a:lnTo>
                  <a:pt x="501727" y="2503821"/>
                </a:lnTo>
                <a:lnTo>
                  <a:pt x="500240" y="2505931"/>
                </a:lnTo>
                <a:lnTo>
                  <a:pt x="498307" y="2507819"/>
                </a:lnTo>
                <a:lnTo>
                  <a:pt x="496523" y="2509596"/>
                </a:lnTo>
                <a:lnTo>
                  <a:pt x="494292" y="2511150"/>
                </a:lnTo>
                <a:lnTo>
                  <a:pt x="491764" y="2512705"/>
                </a:lnTo>
                <a:lnTo>
                  <a:pt x="488939" y="2514148"/>
                </a:lnTo>
                <a:lnTo>
                  <a:pt x="489683" y="2517146"/>
                </a:lnTo>
                <a:lnTo>
                  <a:pt x="490575" y="2520367"/>
                </a:lnTo>
                <a:lnTo>
                  <a:pt x="491020" y="2523587"/>
                </a:lnTo>
                <a:lnTo>
                  <a:pt x="491169" y="2525253"/>
                </a:lnTo>
                <a:lnTo>
                  <a:pt x="491169" y="2526807"/>
                </a:lnTo>
                <a:lnTo>
                  <a:pt x="491169" y="2528251"/>
                </a:lnTo>
                <a:lnTo>
                  <a:pt x="490872" y="2529806"/>
                </a:lnTo>
                <a:lnTo>
                  <a:pt x="490575" y="2531027"/>
                </a:lnTo>
                <a:lnTo>
                  <a:pt x="489979" y="2532359"/>
                </a:lnTo>
                <a:lnTo>
                  <a:pt x="489385" y="2533359"/>
                </a:lnTo>
                <a:lnTo>
                  <a:pt x="488344" y="2534358"/>
                </a:lnTo>
                <a:lnTo>
                  <a:pt x="487154" y="2535136"/>
                </a:lnTo>
                <a:lnTo>
                  <a:pt x="485668" y="2535802"/>
                </a:lnTo>
                <a:lnTo>
                  <a:pt x="482396" y="2536912"/>
                </a:lnTo>
                <a:lnTo>
                  <a:pt x="479273" y="2538245"/>
                </a:lnTo>
                <a:lnTo>
                  <a:pt x="476299" y="2539689"/>
                </a:lnTo>
                <a:lnTo>
                  <a:pt x="473474" y="2541354"/>
                </a:lnTo>
                <a:lnTo>
                  <a:pt x="470648" y="2543131"/>
                </a:lnTo>
                <a:lnTo>
                  <a:pt x="467972" y="2544907"/>
                </a:lnTo>
                <a:lnTo>
                  <a:pt x="465295" y="2546795"/>
                </a:lnTo>
                <a:lnTo>
                  <a:pt x="462767" y="2548794"/>
                </a:lnTo>
                <a:lnTo>
                  <a:pt x="457562" y="2552903"/>
                </a:lnTo>
                <a:lnTo>
                  <a:pt x="452655" y="2557011"/>
                </a:lnTo>
                <a:lnTo>
                  <a:pt x="447599" y="2561120"/>
                </a:lnTo>
                <a:lnTo>
                  <a:pt x="445071" y="2563119"/>
                </a:lnTo>
                <a:lnTo>
                  <a:pt x="442395" y="2565007"/>
                </a:lnTo>
                <a:lnTo>
                  <a:pt x="427821" y="2566228"/>
                </a:lnTo>
                <a:lnTo>
                  <a:pt x="413100" y="2567560"/>
                </a:lnTo>
                <a:lnTo>
                  <a:pt x="405813" y="2568227"/>
                </a:lnTo>
                <a:lnTo>
                  <a:pt x="398229" y="2568560"/>
                </a:lnTo>
                <a:lnTo>
                  <a:pt x="390943" y="2568893"/>
                </a:lnTo>
                <a:lnTo>
                  <a:pt x="383657" y="2569226"/>
                </a:lnTo>
                <a:lnTo>
                  <a:pt x="376221" y="2569448"/>
                </a:lnTo>
                <a:lnTo>
                  <a:pt x="368934" y="2569448"/>
                </a:lnTo>
                <a:lnTo>
                  <a:pt x="361648" y="2569226"/>
                </a:lnTo>
                <a:lnTo>
                  <a:pt x="354213" y="2568782"/>
                </a:lnTo>
                <a:lnTo>
                  <a:pt x="346926" y="2568338"/>
                </a:lnTo>
                <a:lnTo>
                  <a:pt x="339640" y="2567560"/>
                </a:lnTo>
                <a:lnTo>
                  <a:pt x="332205" y="2566561"/>
                </a:lnTo>
                <a:lnTo>
                  <a:pt x="324918" y="2565229"/>
                </a:lnTo>
                <a:lnTo>
                  <a:pt x="322390" y="2564673"/>
                </a:lnTo>
                <a:lnTo>
                  <a:pt x="320309" y="2563896"/>
                </a:lnTo>
                <a:lnTo>
                  <a:pt x="318375" y="2562897"/>
                </a:lnTo>
                <a:lnTo>
                  <a:pt x="316740" y="2561675"/>
                </a:lnTo>
                <a:lnTo>
                  <a:pt x="315401" y="2560454"/>
                </a:lnTo>
                <a:lnTo>
                  <a:pt x="314212" y="2559010"/>
                </a:lnTo>
                <a:lnTo>
                  <a:pt x="313171" y="2557567"/>
                </a:lnTo>
                <a:lnTo>
                  <a:pt x="312278" y="2555901"/>
                </a:lnTo>
                <a:lnTo>
                  <a:pt x="311684" y="2554124"/>
                </a:lnTo>
                <a:lnTo>
                  <a:pt x="311089" y="2552347"/>
                </a:lnTo>
                <a:lnTo>
                  <a:pt x="310048" y="2548683"/>
                </a:lnTo>
                <a:lnTo>
                  <a:pt x="308709" y="2541132"/>
                </a:lnTo>
                <a:lnTo>
                  <a:pt x="306330" y="2527251"/>
                </a:lnTo>
                <a:lnTo>
                  <a:pt x="303951" y="2513593"/>
                </a:lnTo>
                <a:lnTo>
                  <a:pt x="299787" y="2486165"/>
                </a:lnTo>
                <a:lnTo>
                  <a:pt x="285810" y="2358131"/>
                </a:lnTo>
                <a:lnTo>
                  <a:pt x="284620" y="2355688"/>
                </a:lnTo>
                <a:lnTo>
                  <a:pt x="283876" y="2353467"/>
                </a:lnTo>
                <a:lnTo>
                  <a:pt x="283133" y="2351025"/>
                </a:lnTo>
                <a:lnTo>
                  <a:pt x="282686" y="2348804"/>
                </a:lnTo>
                <a:lnTo>
                  <a:pt x="280605" y="2342696"/>
                </a:lnTo>
                <a:lnTo>
                  <a:pt x="278523" y="2336589"/>
                </a:lnTo>
                <a:lnTo>
                  <a:pt x="276738" y="2330482"/>
                </a:lnTo>
                <a:lnTo>
                  <a:pt x="275251" y="2324485"/>
                </a:lnTo>
                <a:lnTo>
                  <a:pt x="273616" y="2318266"/>
                </a:lnTo>
                <a:lnTo>
                  <a:pt x="272426" y="2312159"/>
                </a:lnTo>
                <a:lnTo>
                  <a:pt x="271236" y="2305941"/>
                </a:lnTo>
                <a:lnTo>
                  <a:pt x="270493" y="2299722"/>
                </a:lnTo>
                <a:lnTo>
                  <a:pt x="269749" y="2293504"/>
                </a:lnTo>
                <a:lnTo>
                  <a:pt x="269303" y="2287285"/>
                </a:lnTo>
                <a:lnTo>
                  <a:pt x="268857" y="2281178"/>
                </a:lnTo>
                <a:lnTo>
                  <a:pt x="268708" y="2274848"/>
                </a:lnTo>
                <a:lnTo>
                  <a:pt x="268708" y="2268630"/>
                </a:lnTo>
                <a:lnTo>
                  <a:pt x="268857" y="2262300"/>
                </a:lnTo>
                <a:lnTo>
                  <a:pt x="269303" y="2255971"/>
                </a:lnTo>
                <a:lnTo>
                  <a:pt x="269749" y="2249641"/>
                </a:lnTo>
                <a:lnTo>
                  <a:pt x="269452" y="2247198"/>
                </a:lnTo>
                <a:lnTo>
                  <a:pt x="269303" y="2244977"/>
                </a:lnTo>
                <a:lnTo>
                  <a:pt x="269303" y="2242535"/>
                </a:lnTo>
                <a:lnTo>
                  <a:pt x="269452" y="2240092"/>
                </a:lnTo>
                <a:lnTo>
                  <a:pt x="269749" y="2237760"/>
                </a:lnTo>
                <a:lnTo>
                  <a:pt x="270344" y="2235206"/>
                </a:lnTo>
                <a:lnTo>
                  <a:pt x="271088" y="2232652"/>
                </a:lnTo>
                <a:lnTo>
                  <a:pt x="272129" y="2230209"/>
                </a:lnTo>
                <a:lnTo>
                  <a:pt x="271088" y="2223324"/>
                </a:lnTo>
                <a:lnTo>
                  <a:pt x="269749" y="2221658"/>
                </a:lnTo>
                <a:lnTo>
                  <a:pt x="268560" y="2219992"/>
                </a:lnTo>
                <a:lnTo>
                  <a:pt x="267519" y="2218327"/>
                </a:lnTo>
                <a:lnTo>
                  <a:pt x="266775" y="2216661"/>
                </a:lnTo>
                <a:lnTo>
                  <a:pt x="265883" y="2214996"/>
                </a:lnTo>
                <a:lnTo>
                  <a:pt x="265140" y="2213219"/>
                </a:lnTo>
                <a:lnTo>
                  <a:pt x="264099" y="2209777"/>
                </a:lnTo>
                <a:lnTo>
                  <a:pt x="263504" y="2206223"/>
                </a:lnTo>
                <a:lnTo>
                  <a:pt x="263206" y="2202559"/>
                </a:lnTo>
                <a:lnTo>
                  <a:pt x="262909" y="2198783"/>
                </a:lnTo>
                <a:lnTo>
                  <a:pt x="262760" y="2195119"/>
                </a:lnTo>
                <a:lnTo>
                  <a:pt x="263206" y="2187679"/>
                </a:lnTo>
                <a:lnTo>
                  <a:pt x="263355" y="2180239"/>
                </a:lnTo>
                <a:lnTo>
                  <a:pt x="263355" y="2176464"/>
                </a:lnTo>
                <a:lnTo>
                  <a:pt x="262909" y="2172577"/>
                </a:lnTo>
                <a:lnTo>
                  <a:pt x="262463" y="2168912"/>
                </a:lnTo>
                <a:lnTo>
                  <a:pt x="261570" y="2165248"/>
                </a:lnTo>
                <a:lnTo>
                  <a:pt x="260976" y="2166803"/>
                </a:lnTo>
                <a:lnTo>
                  <a:pt x="260381" y="2168468"/>
                </a:lnTo>
                <a:lnTo>
                  <a:pt x="259489" y="2171577"/>
                </a:lnTo>
                <a:lnTo>
                  <a:pt x="258894" y="2174909"/>
                </a:lnTo>
                <a:lnTo>
                  <a:pt x="258597" y="2178240"/>
                </a:lnTo>
                <a:lnTo>
                  <a:pt x="258597" y="2181460"/>
                </a:lnTo>
                <a:lnTo>
                  <a:pt x="258597" y="2184903"/>
                </a:lnTo>
                <a:lnTo>
                  <a:pt x="258745" y="2191454"/>
                </a:lnTo>
                <a:lnTo>
                  <a:pt x="258745" y="2194786"/>
                </a:lnTo>
                <a:lnTo>
                  <a:pt x="258745" y="2198117"/>
                </a:lnTo>
                <a:lnTo>
                  <a:pt x="258448" y="2201226"/>
                </a:lnTo>
                <a:lnTo>
                  <a:pt x="257853" y="2204447"/>
                </a:lnTo>
                <a:lnTo>
                  <a:pt x="257109" y="2207556"/>
                </a:lnTo>
                <a:lnTo>
                  <a:pt x="256514" y="2209110"/>
                </a:lnTo>
                <a:lnTo>
                  <a:pt x="255920" y="2210554"/>
                </a:lnTo>
                <a:lnTo>
                  <a:pt x="255028" y="2211997"/>
                </a:lnTo>
                <a:lnTo>
                  <a:pt x="254135" y="2213552"/>
                </a:lnTo>
                <a:lnTo>
                  <a:pt x="253094" y="2214884"/>
                </a:lnTo>
                <a:lnTo>
                  <a:pt x="251904" y="2216328"/>
                </a:lnTo>
                <a:lnTo>
                  <a:pt x="251161" y="2230209"/>
                </a:lnTo>
                <a:lnTo>
                  <a:pt x="250120" y="2244089"/>
                </a:lnTo>
                <a:lnTo>
                  <a:pt x="248931" y="2257970"/>
                </a:lnTo>
                <a:lnTo>
                  <a:pt x="247592" y="2271739"/>
                </a:lnTo>
                <a:lnTo>
                  <a:pt x="246254" y="2285731"/>
                </a:lnTo>
                <a:lnTo>
                  <a:pt x="244767" y="2299500"/>
                </a:lnTo>
                <a:lnTo>
                  <a:pt x="241644" y="2327150"/>
                </a:lnTo>
                <a:lnTo>
                  <a:pt x="238075" y="2354578"/>
                </a:lnTo>
                <a:lnTo>
                  <a:pt x="234209" y="2382006"/>
                </a:lnTo>
                <a:lnTo>
                  <a:pt x="229896" y="2409545"/>
                </a:lnTo>
                <a:lnTo>
                  <a:pt x="225584" y="2436973"/>
                </a:lnTo>
                <a:lnTo>
                  <a:pt x="220974" y="2464400"/>
                </a:lnTo>
                <a:lnTo>
                  <a:pt x="216067" y="2491717"/>
                </a:lnTo>
                <a:lnTo>
                  <a:pt x="206252" y="2546351"/>
                </a:lnTo>
                <a:lnTo>
                  <a:pt x="195993" y="2600985"/>
                </a:lnTo>
                <a:lnTo>
                  <a:pt x="186178" y="2655618"/>
                </a:lnTo>
                <a:lnTo>
                  <a:pt x="186921" y="2657728"/>
                </a:lnTo>
                <a:lnTo>
                  <a:pt x="187219" y="2659727"/>
                </a:lnTo>
                <a:lnTo>
                  <a:pt x="187516" y="2661615"/>
                </a:lnTo>
                <a:lnTo>
                  <a:pt x="187516" y="2663502"/>
                </a:lnTo>
                <a:lnTo>
                  <a:pt x="187516" y="2665390"/>
                </a:lnTo>
                <a:lnTo>
                  <a:pt x="187219" y="2667278"/>
                </a:lnTo>
                <a:lnTo>
                  <a:pt x="186921" y="2669055"/>
                </a:lnTo>
                <a:lnTo>
                  <a:pt x="186326" y="2670942"/>
                </a:lnTo>
                <a:lnTo>
                  <a:pt x="185136" y="2674496"/>
                </a:lnTo>
                <a:lnTo>
                  <a:pt x="183650" y="2677938"/>
                </a:lnTo>
                <a:lnTo>
                  <a:pt x="180378" y="2684934"/>
                </a:lnTo>
                <a:lnTo>
                  <a:pt x="179784" y="2687932"/>
                </a:lnTo>
                <a:lnTo>
                  <a:pt x="178891" y="2690819"/>
                </a:lnTo>
                <a:lnTo>
                  <a:pt x="177999" y="2693929"/>
                </a:lnTo>
                <a:lnTo>
                  <a:pt x="176958" y="2696816"/>
                </a:lnTo>
                <a:lnTo>
                  <a:pt x="176066" y="2699703"/>
                </a:lnTo>
                <a:lnTo>
                  <a:pt x="174876" y="2702479"/>
                </a:lnTo>
                <a:lnTo>
                  <a:pt x="173389" y="2705477"/>
                </a:lnTo>
                <a:lnTo>
                  <a:pt x="172051" y="2708253"/>
                </a:lnTo>
                <a:lnTo>
                  <a:pt x="170563" y="2710918"/>
                </a:lnTo>
                <a:lnTo>
                  <a:pt x="169076" y="2713694"/>
                </a:lnTo>
                <a:lnTo>
                  <a:pt x="167590" y="2716138"/>
                </a:lnTo>
                <a:lnTo>
                  <a:pt x="165805" y="2718803"/>
                </a:lnTo>
                <a:lnTo>
                  <a:pt x="164021" y="2721245"/>
                </a:lnTo>
                <a:lnTo>
                  <a:pt x="162088" y="2723799"/>
                </a:lnTo>
                <a:lnTo>
                  <a:pt x="160303" y="2726020"/>
                </a:lnTo>
                <a:lnTo>
                  <a:pt x="158370" y="2728352"/>
                </a:lnTo>
                <a:lnTo>
                  <a:pt x="156288" y="2730462"/>
                </a:lnTo>
                <a:lnTo>
                  <a:pt x="154355" y="2732572"/>
                </a:lnTo>
                <a:lnTo>
                  <a:pt x="152124" y="2734570"/>
                </a:lnTo>
                <a:lnTo>
                  <a:pt x="150043" y="2736458"/>
                </a:lnTo>
                <a:lnTo>
                  <a:pt x="147812" y="2738235"/>
                </a:lnTo>
                <a:lnTo>
                  <a:pt x="145581" y="2739790"/>
                </a:lnTo>
                <a:lnTo>
                  <a:pt x="143500" y="2741233"/>
                </a:lnTo>
                <a:lnTo>
                  <a:pt x="141269" y="2742677"/>
                </a:lnTo>
                <a:lnTo>
                  <a:pt x="139039" y="2743898"/>
                </a:lnTo>
                <a:lnTo>
                  <a:pt x="136808" y="2745009"/>
                </a:lnTo>
                <a:lnTo>
                  <a:pt x="134577" y="2745897"/>
                </a:lnTo>
                <a:lnTo>
                  <a:pt x="132495" y="2746786"/>
                </a:lnTo>
                <a:lnTo>
                  <a:pt x="130265" y="2747452"/>
                </a:lnTo>
                <a:lnTo>
                  <a:pt x="128034" y="2748007"/>
                </a:lnTo>
                <a:lnTo>
                  <a:pt x="125804" y="2748340"/>
                </a:lnTo>
                <a:lnTo>
                  <a:pt x="123573" y="2748451"/>
                </a:lnTo>
                <a:lnTo>
                  <a:pt x="121789" y="2749340"/>
                </a:lnTo>
                <a:lnTo>
                  <a:pt x="119707" y="2750228"/>
                </a:lnTo>
                <a:lnTo>
                  <a:pt x="117774" y="2750894"/>
                </a:lnTo>
                <a:lnTo>
                  <a:pt x="115989" y="2751561"/>
                </a:lnTo>
                <a:lnTo>
                  <a:pt x="113907" y="2752116"/>
                </a:lnTo>
                <a:lnTo>
                  <a:pt x="112123" y="2752671"/>
                </a:lnTo>
                <a:lnTo>
                  <a:pt x="108108" y="2753448"/>
                </a:lnTo>
                <a:lnTo>
                  <a:pt x="104093" y="2753892"/>
                </a:lnTo>
                <a:lnTo>
                  <a:pt x="100226" y="2754226"/>
                </a:lnTo>
                <a:lnTo>
                  <a:pt x="96212" y="2754336"/>
                </a:lnTo>
                <a:lnTo>
                  <a:pt x="92197" y="2754448"/>
                </a:lnTo>
                <a:lnTo>
                  <a:pt x="84166" y="2754448"/>
                </a:lnTo>
                <a:lnTo>
                  <a:pt x="80152" y="2754448"/>
                </a:lnTo>
                <a:lnTo>
                  <a:pt x="76137" y="2754558"/>
                </a:lnTo>
                <a:lnTo>
                  <a:pt x="72271" y="2754670"/>
                </a:lnTo>
                <a:lnTo>
                  <a:pt x="68107" y="2755114"/>
                </a:lnTo>
                <a:lnTo>
                  <a:pt x="64240" y="2755669"/>
                </a:lnTo>
                <a:lnTo>
                  <a:pt x="60374" y="2756557"/>
                </a:lnTo>
                <a:lnTo>
                  <a:pt x="25280" y="2754558"/>
                </a:lnTo>
                <a:lnTo>
                  <a:pt x="22454" y="2754558"/>
                </a:lnTo>
                <a:lnTo>
                  <a:pt x="19332" y="2754448"/>
                </a:lnTo>
                <a:lnTo>
                  <a:pt x="17845" y="2754336"/>
                </a:lnTo>
                <a:lnTo>
                  <a:pt x="16209" y="2754003"/>
                </a:lnTo>
                <a:lnTo>
                  <a:pt x="14871" y="2753670"/>
                </a:lnTo>
                <a:lnTo>
                  <a:pt x="13384" y="2753337"/>
                </a:lnTo>
                <a:lnTo>
                  <a:pt x="12194" y="2752782"/>
                </a:lnTo>
                <a:lnTo>
                  <a:pt x="11005" y="2752116"/>
                </a:lnTo>
                <a:lnTo>
                  <a:pt x="10112" y="2751561"/>
                </a:lnTo>
                <a:lnTo>
                  <a:pt x="9369" y="2750783"/>
                </a:lnTo>
                <a:lnTo>
                  <a:pt x="8625" y="2749895"/>
                </a:lnTo>
                <a:lnTo>
                  <a:pt x="8328" y="2749006"/>
                </a:lnTo>
                <a:lnTo>
                  <a:pt x="8328" y="2748007"/>
                </a:lnTo>
                <a:lnTo>
                  <a:pt x="8477" y="2746786"/>
                </a:lnTo>
                <a:lnTo>
                  <a:pt x="9220" y="2743676"/>
                </a:lnTo>
                <a:lnTo>
                  <a:pt x="9815" y="2740678"/>
                </a:lnTo>
                <a:lnTo>
                  <a:pt x="10112" y="2737680"/>
                </a:lnTo>
                <a:lnTo>
                  <a:pt x="10707" y="2734682"/>
                </a:lnTo>
                <a:lnTo>
                  <a:pt x="10856" y="2731683"/>
                </a:lnTo>
                <a:lnTo>
                  <a:pt x="11005" y="2728574"/>
                </a:lnTo>
                <a:lnTo>
                  <a:pt x="11005" y="2722689"/>
                </a:lnTo>
                <a:lnTo>
                  <a:pt x="10558" y="2716804"/>
                </a:lnTo>
                <a:lnTo>
                  <a:pt x="9963" y="2710918"/>
                </a:lnTo>
                <a:lnTo>
                  <a:pt x="9220" y="2704922"/>
                </a:lnTo>
                <a:lnTo>
                  <a:pt x="8179" y="2699147"/>
                </a:lnTo>
                <a:lnTo>
                  <a:pt x="5949" y="2687377"/>
                </a:lnTo>
                <a:lnTo>
                  <a:pt x="4908" y="2681492"/>
                </a:lnTo>
                <a:lnTo>
                  <a:pt x="4015" y="2675717"/>
                </a:lnTo>
                <a:lnTo>
                  <a:pt x="3421" y="2669721"/>
                </a:lnTo>
                <a:lnTo>
                  <a:pt x="2825" y="2663724"/>
                </a:lnTo>
                <a:lnTo>
                  <a:pt x="2677" y="2657950"/>
                </a:lnTo>
                <a:lnTo>
                  <a:pt x="2677" y="2654952"/>
                </a:lnTo>
                <a:lnTo>
                  <a:pt x="2825" y="2651954"/>
                </a:lnTo>
                <a:lnTo>
                  <a:pt x="3272" y="2647401"/>
                </a:lnTo>
                <a:lnTo>
                  <a:pt x="3421" y="2642848"/>
                </a:lnTo>
                <a:lnTo>
                  <a:pt x="3421" y="2633743"/>
                </a:lnTo>
                <a:lnTo>
                  <a:pt x="3123" y="2624748"/>
                </a:lnTo>
                <a:lnTo>
                  <a:pt x="2528" y="2615643"/>
                </a:lnTo>
                <a:lnTo>
                  <a:pt x="1339" y="2597431"/>
                </a:lnTo>
                <a:lnTo>
                  <a:pt x="744" y="2588326"/>
                </a:lnTo>
                <a:lnTo>
                  <a:pt x="149" y="2579220"/>
                </a:lnTo>
                <a:lnTo>
                  <a:pt x="0" y="2570114"/>
                </a:lnTo>
                <a:lnTo>
                  <a:pt x="0" y="2561120"/>
                </a:lnTo>
                <a:lnTo>
                  <a:pt x="149" y="2556567"/>
                </a:lnTo>
                <a:lnTo>
                  <a:pt x="298" y="2552014"/>
                </a:lnTo>
                <a:lnTo>
                  <a:pt x="744" y="2547572"/>
                </a:lnTo>
                <a:lnTo>
                  <a:pt x="1190" y="2543020"/>
                </a:lnTo>
                <a:lnTo>
                  <a:pt x="1934" y="2538467"/>
                </a:lnTo>
                <a:lnTo>
                  <a:pt x="2677" y="2534025"/>
                </a:lnTo>
                <a:lnTo>
                  <a:pt x="3569" y="2529584"/>
                </a:lnTo>
                <a:lnTo>
                  <a:pt x="4759" y="2525031"/>
                </a:lnTo>
                <a:lnTo>
                  <a:pt x="5949" y="2520589"/>
                </a:lnTo>
                <a:lnTo>
                  <a:pt x="7436" y="2516147"/>
                </a:lnTo>
                <a:lnTo>
                  <a:pt x="9220" y="2511705"/>
                </a:lnTo>
                <a:lnTo>
                  <a:pt x="11005" y="2507263"/>
                </a:lnTo>
                <a:lnTo>
                  <a:pt x="11599" y="2496492"/>
                </a:lnTo>
                <a:lnTo>
                  <a:pt x="11897" y="2485832"/>
                </a:lnTo>
                <a:lnTo>
                  <a:pt x="12194" y="2475283"/>
                </a:lnTo>
                <a:lnTo>
                  <a:pt x="12789" y="2464512"/>
                </a:lnTo>
                <a:lnTo>
                  <a:pt x="13384" y="2453851"/>
                </a:lnTo>
                <a:lnTo>
                  <a:pt x="13830" y="2448521"/>
                </a:lnTo>
                <a:lnTo>
                  <a:pt x="14574" y="2443191"/>
                </a:lnTo>
                <a:lnTo>
                  <a:pt x="15466" y="2437861"/>
                </a:lnTo>
                <a:lnTo>
                  <a:pt x="16209" y="2432642"/>
                </a:lnTo>
                <a:lnTo>
                  <a:pt x="17399" y="2427423"/>
                </a:lnTo>
                <a:lnTo>
                  <a:pt x="18885" y="2422204"/>
                </a:lnTo>
                <a:lnTo>
                  <a:pt x="17696" y="2416319"/>
                </a:lnTo>
                <a:lnTo>
                  <a:pt x="16655" y="2410544"/>
                </a:lnTo>
                <a:lnTo>
                  <a:pt x="16060" y="2404659"/>
                </a:lnTo>
                <a:lnTo>
                  <a:pt x="15912" y="2398996"/>
                </a:lnTo>
                <a:lnTo>
                  <a:pt x="15912" y="2393221"/>
                </a:lnTo>
                <a:lnTo>
                  <a:pt x="16060" y="2387336"/>
                </a:lnTo>
                <a:lnTo>
                  <a:pt x="16655" y="2381673"/>
                </a:lnTo>
                <a:lnTo>
                  <a:pt x="17101" y="2375898"/>
                </a:lnTo>
                <a:lnTo>
                  <a:pt x="18588" y="2364461"/>
                </a:lnTo>
                <a:lnTo>
                  <a:pt x="20373" y="2352912"/>
                </a:lnTo>
                <a:lnTo>
                  <a:pt x="22009" y="2341586"/>
                </a:lnTo>
                <a:lnTo>
                  <a:pt x="22752" y="2335812"/>
                </a:lnTo>
                <a:lnTo>
                  <a:pt x="23198" y="2330259"/>
                </a:lnTo>
                <a:lnTo>
                  <a:pt x="25131" y="2308828"/>
                </a:lnTo>
                <a:lnTo>
                  <a:pt x="26767" y="2287507"/>
                </a:lnTo>
                <a:lnTo>
                  <a:pt x="28551" y="2266076"/>
                </a:lnTo>
                <a:lnTo>
                  <a:pt x="29889" y="2244644"/>
                </a:lnTo>
                <a:lnTo>
                  <a:pt x="31079" y="2223324"/>
                </a:lnTo>
                <a:lnTo>
                  <a:pt x="32269" y="2201892"/>
                </a:lnTo>
                <a:lnTo>
                  <a:pt x="33013" y="2180461"/>
                </a:lnTo>
                <a:lnTo>
                  <a:pt x="33905" y="2158918"/>
                </a:lnTo>
                <a:lnTo>
                  <a:pt x="32269" y="1867872"/>
                </a:lnTo>
                <a:lnTo>
                  <a:pt x="32864" y="1846663"/>
                </a:lnTo>
                <a:lnTo>
                  <a:pt x="32715" y="1828896"/>
                </a:lnTo>
                <a:lnTo>
                  <a:pt x="32566" y="1811128"/>
                </a:lnTo>
                <a:lnTo>
                  <a:pt x="29889" y="1619577"/>
                </a:lnTo>
                <a:lnTo>
                  <a:pt x="29295" y="1571606"/>
                </a:lnTo>
                <a:lnTo>
                  <a:pt x="28849" y="1523747"/>
                </a:lnTo>
                <a:lnTo>
                  <a:pt x="28551" y="1475886"/>
                </a:lnTo>
                <a:lnTo>
                  <a:pt x="28106" y="1428027"/>
                </a:lnTo>
                <a:lnTo>
                  <a:pt x="28106" y="1419476"/>
                </a:lnTo>
                <a:lnTo>
                  <a:pt x="27808" y="1410926"/>
                </a:lnTo>
                <a:lnTo>
                  <a:pt x="26916" y="1393936"/>
                </a:lnTo>
                <a:lnTo>
                  <a:pt x="25875" y="1376835"/>
                </a:lnTo>
                <a:lnTo>
                  <a:pt x="25578" y="1368174"/>
                </a:lnTo>
                <a:lnTo>
                  <a:pt x="25280" y="1359734"/>
                </a:lnTo>
                <a:lnTo>
                  <a:pt x="25131" y="1351295"/>
                </a:lnTo>
                <a:lnTo>
                  <a:pt x="25131" y="1342634"/>
                </a:lnTo>
                <a:lnTo>
                  <a:pt x="25280" y="1334194"/>
                </a:lnTo>
                <a:lnTo>
                  <a:pt x="25726" y="1325644"/>
                </a:lnTo>
                <a:lnTo>
                  <a:pt x="26470" y="1317094"/>
                </a:lnTo>
                <a:lnTo>
                  <a:pt x="27659" y="1308543"/>
                </a:lnTo>
                <a:lnTo>
                  <a:pt x="28254" y="1304435"/>
                </a:lnTo>
                <a:lnTo>
                  <a:pt x="29146" y="1300104"/>
                </a:lnTo>
                <a:lnTo>
                  <a:pt x="30187" y="1295884"/>
                </a:lnTo>
                <a:lnTo>
                  <a:pt x="31228" y="1291665"/>
                </a:lnTo>
                <a:lnTo>
                  <a:pt x="29444" y="1280116"/>
                </a:lnTo>
                <a:lnTo>
                  <a:pt x="28106" y="1268456"/>
                </a:lnTo>
                <a:lnTo>
                  <a:pt x="27065" y="1256908"/>
                </a:lnTo>
                <a:lnTo>
                  <a:pt x="26470" y="1245248"/>
                </a:lnTo>
                <a:lnTo>
                  <a:pt x="25726" y="1233588"/>
                </a:lnTo>
                <a:lnTo>
                  <a:pt x="25429" y="1221929"/>
                </a:lnTo>
                <a:lnTo>
                  <a:pt x="25280" y="1210380"/>
                </a:lnTo>
                <a:lnTo>
                  <a:pt x="25131" y="1198832"/>
                </a:lnTo>
                <a:lnTo>
                  <a:pt x="25429" y="1175512"/>
                </a:lnTo>
                <a:lnTo>
                  <a:pt x="25726" y="1152193"/>
                </a:lnTo>
                <a:lnTo>
                  <a:pt x="26321" y="1128874"/>
                </a:lnTo>
                <a:lnTo>
                  <a:pt x="26618" y="1105777"/>
                </a:lnTo>
                <a:lnTo>
                  <a:pt x="26767" y="1092563"/>
                </a:lnTo>
                <a:lnTo>
                  <a:pt x="26618" y="1079459"/>
                </a:lnTo>
                <a:lnTo>
                  <a:pt x="26321" y="1053031"/>
                </a:lnTo>
                <a:lnTo>
                  <a:pt x="25875" y="1026714"/>
                </a:lnTo>
                <a:lnTo>
                  <a:pt x="25726" y="1000396"/>
                </a:lnTo>
                <a:lnTo>
                  <a:pt x="25726" y="987182"/>
                </a:lnTo>
                <a:lnTo>
                  <a:pt x="25875" y="973968"/>
                </a:lnTo>
                <a:lnTo>
                  <a:pt x="26321" y="960753"/>
                </a:lnTo>
                <a:lnTo>
                  <a:pt x="26767" y="947650"/>
                </a:lnTo>
                <a:lnTo>
                  <a:pt x="27510" y="934547"/>
                </a:lnTo>
                <a:lnTo>
                  <a:pt x="28254" y="921444"/>
                </a:lnTo>
                <a:lnTo>
                  <a:pt x="29444" y="908229"/>
                </a:lnTo>
                <a:lnTo>
                  <a:pt x="31079" y="895015"/>
                </a:lnTo>
                <a:lnTo>
                  <a:pt x="29889" y="882023"/>
                </a:lnTo>
                <a:lnTo>
                  <a:pt x="28998" y="868809"/>
                </a:lnTo>
                <a:lnTo>
                  <a:pt x="28106" y="855817"/>
                </a:lnTo>
                <a:lnTo>
                  <a:pt x="27510" y="842603"/>
                </a:lnTo>
                <a:lnTo>
                  <a:pt x="26916" y="829499"/>
                </a:lnTo>
                <a:lnTo>
                  <a:pt x="26470" y="816396"/>
                </a:lnTo>
                <a:lnTo>
                  <a:pt x="26321" y="803293"/>
                </a:lnTo>
                <a:lnTo>
                  <a:pt x="26172" y="790190"/>
                </a:lnTo>
                <a:lnTo>
                  <a:pt x="26172" y="763983"/>
                </a:lnTo>
                <a:lnTo>
                  <a:pt x="26470" y="737777"/>
                </a:lnTo>
                <a:lnTo>
                  <a:pt x="26916" y="711570"/>
                </a:lnTo>
                <a:lnTo>
                  <a:pt x="27808" y="685364"/>
                </a:lnTo>
                <a:lnTo>
                  <a:pt x="29741" y="632951"/>
                </a:lnTo>
                <a:lnTo>
                  <a:pt x="30485" y="606745"/>
                </a:lnTo>
                <a:lnTo>
                  <a:pt x="31377" y="580539"/>
                </a:lnTo>
                <a:lnTo>
                  <a:pt x="32120" y="554332"/>
                </a:lnTo>
                <a:lnTo>
                  <a:pt x="32566" y="528015"/>
                </a:lnTo>
                <a:lnTo>
                  <a:pt x="32566" y="501808"/>
                </a:lnTo>
                <a:lnTo>
                  <a:pt x="32566" y="488705"/>
                </a:lnTo>
                <a:lnTo>
                  <a:pt x="32269" y="475602"/>
                </a:lnTo>
                <a:lnTo>
                  <a:pt x="32864" y="468606"/>
                </a:lnTo>
                <a:lnTo>
                  <a:pt x="32120" y="335797"/>
                </a:lnTo>
                <a:lnTo>
                  <a:pt x="31823" y="328801"/>
                </a:lnTo>
                <a:lnTo>
                  <a:pt x="31823" y="325359"/>
                </a:lnTo>
                <a:lnTo>
                  <a:pt x="32120" y="322028"/>
                </a:lnTo>
                <a:lnTo>
                  <a:pt x="32418" y="320362"/>
                </a:lnTo>
                <a:lnTo>
                  <a:pt x="32715" y="318696"/>
                </a:lnTo>
                <a:lnTo>
                  <a:pt x="33161" y="317142"/>
                </a:lnTo>
                <a:lnTo>
                  <a:pt x="33905" y="315476"/>
                </a:lnTo>
                <a:lnTo>
                  <a:pt x="34797" y="314033"/>
                </a:lnTo>
                <a:lnTo>
                  <a:pt x="35838" y="312589"/>
                </a:lnTo>
                <a:lnTo>
                  <a:pt x="37027" y="311146"/>
                </a:lnTo>
                <a:lnTo>
                  <a:pt x="38514" y="309702"/>
                </a:lnTo>
                <a:lnTo>
                  <a:pt x="37325" y="308147"/>
                </a:lnTo>
                <a:lnTo>
                  <a:pt x="36284" y="306704"/>
                </a:lnTo>
                <a:lnTo>
                  <a:pt x="35541" y="305149"/>
                </a:lnTo>
                <a:lnTo>
                  <a:pt x="34945" y="303595"/>
                </a:lnTo>
                <a:lnTo>
                  <a:pt x="34202" y="302151"/>
                </a:lnTo>
                <a:lnTo>
                  <a:pt x="33905" y="300708"/>
                </a:lnTo>
                <a:lnTo>
                  <a:pt x="33459" y="299153"/>
                </a:lnTo>
                <a:lnTo>
                  <a:pt x="33161" y="297709"/>
                </a:lnTo>
                <a:lnTo>
                  <a:pt x="33013" y="294600"/>
                </a:lnTo>
                <a:lnTo>
                  <a:pt x="33013" y="291713"/>
                </a:lnTo>
                <a:lnTo>
                  <a:pt x="33607" y="288826"/>
                </a:lnTo>
                <a:lnTo>
                  <a:pt x="34054" y="285828"/>
                </a:lnTo>
                <a:lnTo>
                  <a:pt x="34945" y="282829"/>
                </a:lnTo>
                <a:lnTo>
                  <a:pt x="35838" y="279942"/>
                </a:lnTo>
                <a:lnTo>
                  <a:pt x="37622" y="274168"/>
                </a:lnTo>
                <a:lnTo>
                  <a:pt x="38663" y="271170"/>
                </a:lnTo>
                <a:lnTo>
                  <a:pt x="39556" y="268282"/>
                </a:lnTo>
                <a:lnTo>
                  <a:pt x="40150" y="265285"/>
                </a:lnTo>
                <a:lnTo>
                  <a:pt x="40745" y="262397"/>
                </a:lnTo>
                <a:lnTo>
                  <a:pt x="39407" y="259732"/>
                </a:lnTo>
                <a:lnTo>
                  <a:pt x="38514" y="257067"/>
                </a:lnTo>
                <a:lnTo>
                  <a:pt x="37920" y="254513"/>
                </a:lnTo>
                <a:lnTo>
                  <a:pt x="37622" y="251848"/>
                </a:lnTo>
                <a:lnTo>
                  <a:pt x="37474" y="249183"/>
                </a:lnTo>
                <a:lnTo>
                  <a:pt x="37474" y="246518"/>
                </a:lnTo>
                <a:lnTo>
                  <a:pt x="37622" y="243853"/>
                </a:lnTo>
                <a:lnTo>
                  <a:pt x="37920" y="241188"/>
                </a:lnTo>
                <a:lnTo>
                  <a:pt x="39556" y="230528"/>
                </a:lnTo>
                <a:lnTo>
                  <a:pt x="39853" y="227862"/>
                </a:lnTo>
                <a:lnTo>
                  <a:pt x="40002" y="225197"/>
                </a:lnTo>
                <a:lnTo>
                  <a:pt x="40150" y="222644"/>
                </a:lnTo>
                <a:lnTo>
                  <a:pt x="40002" y="219979"/>
                </a:lnTo>
                <a:lnTo>
                  <a:pt x="39556" y="208430"/>
                </a:lnTo>
                <a:lnTo>
                  <a:pt x="39407" y="196881"/>
                </a:lnTo>
                <a:lnTo>
                  <a:pt x="39407" y="185333"/>
                </a:lnTo>
                <a:lnTo>
                  <a:pt x="39704" y="173895"/>
                </a:lnTo>
                <a:lnTo>
                  <a:pt x="40150" y="162458"/>
                </a:lnTo>
                <a:lnTo>
                  <a:pt x="40745" y="150909"/>
                </a:lnTo>
                <a:lnTo>
                  <a:pt x="41489" y="139360"/>
                </a:lnTo>
                <a:lnTo>
                  <a:pt x="42381" y="128034"/>
                </a:lnTo>
                <a:lnTo>
                  <a:pt x="44463" y="105048"/>
                </a:lnTo>
                <a:lnTo>
                  <a:pt x="46842" y="82173"/>
                </a:lnTo>
                <a:lnTo>
                  <a:pt x="49073" y="59298"/>
                </a:lnTo>
                <a:lnTo>
                  <a:pt x="51006" y="36312"/>
                </a:lnTo>
                <a:lnTo>
                  <a:pt x="51303" y="32425"/>
                </a:lnTo>
                <a:lnTo>
                  <a:pt x="51898" y="28650"/>
                </a:lnTo>
                <a:lnTo>
                  <a:pt x="52790" y="24763"/>
                </a:lnTo>
                <a:lnTo>
                  <a:pt x="53534" y="21321"/>
                </a:lnTo>
                <a:lnTo>
                  <a:pt x="54723" y="17878"/>
                </a:lnTo>
                <a:lnTo>
                  <a:pt x="56062" y="14658"/>
                </a:lnTo>
                <a:lnTo>
                  <a:pt x="56954" y="13215"/>
                </a:lnTo>
                <a:lnTo>
                  <a:pt x="57846" y="11771"/>
                </a:lnTo>
                <a:lnTo>
                  <a:pt x="58739" y="10549"/>
                </a:lnTo>
                <a:lnTo>
                  <a:pt x="59630" y="9217"/>
                </a:lnTo>
                <a:lnTo>
                  <a:pt x="60820" y="8107"/>
                </a:lnTo>
                <a:lnTo>
                  <a:pt x="62010" y="6996"/>
                </a:lnTo>
                <a:lnTo>
                  <a:pt x="63199" y="6108"/>
                </a:lnTo>
                <a:lnTo>
                  <a:pt x="64538" y="5219"/>
                </a:lnTo>
                <a:lnTo>
                  <a:pt x="66174" y="4553"/>
                </a:lnTo>
                <a:lnTo>
                  <a:pt x="67661" y="3887"/>
                </a:lnTo>
                <a:lnTo>
                  <a:pt x="69296" y="3442"/>
                </a:lnTo>
                <a:lnTo>
                  <a:pt x="71081" y="2998"/>
                </a:lnTo>
                <a:lnTo>
                  <a:pt x="72865" y="2887"/>
                </a:lnTo>
                <a:lnTo>
                  <a:pt x="74799" y="2776"/>
                </a:lnTo>
                <a:lnTo>
                  <a:pt x="77029" y="2887"/>
                </a:lnTo>
                <a:lnTo>
                  <a:pt x="78962" y="3220"/>
                </a:lnTo>
                <a:lnTo>
                  <a:pt x="81341" y="3554"/>
                </a:lnTo>
                <a:lnTo>
                  <a:pt x="83721" y="3998"/>
                </a:lnTo>
                <a:lnTo>
                  <a:pt x="86249" y="4775"/>
                </a:lnTo>
                <a:lnTo>
                  <a:pt x="89074" y="5663"/>
                </a:lnTo>
                <a:lnTo>
                  <a:pt x="90710" y="5774"/>
                </a:lnTo>
                <a:lnTo>
                  <a:pt x="92345" y="5663"/>
                </a:lnTo>
                <a:lnTo>
                  <a:pt x="95914" y="5441"/>
                </a:lnTo>
                <a:lnTo>
                  <a:pt x="99483" y="4886"/>
                </a:lnTo>
                <a:lnTo>
                  <a:pt x="103052" y="4220"/>
                </a:lnTo>
                <a:lnTo>
                  <a:pt x="110041" y="2554"/>
                </a:lnTo>
                <a:lnTo>
                  <a:pt x="113610" y="1777"/>
                </a:lnTo>
                <a:lnTo>
                  <a:pt x="117030" y="999"/>
                </a:lnTo>
                <a:lnTo>
                  <a:pt x="120599" y="333"/>
                </a:lnTo>
                <a:lnTo>
                  <a:pt x="124168" y="11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239F41F-787E-4082-BFAD-91DF59DA0C8F}"/>
              </a:ext>
            </a:extLst>
          </p:cNvPr>
          <p:cNvSpPr/>
          <p:nvPr/>
        </p:nvSpPr>
        <p:spPr>
          <a:xfrm>
            <a:off x="1302914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Jane Doe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F2E2715-6171-4891-AAE4-666B2A37F50C}"/>
              </a:ext>
            </a:extLst>
          </p:cNvPr>
          <p:cNvSpPr/>
          <p:nvPr/>
        </p:nvSpPr>
        <p:spPr>
          <a:xfrm>
            <a:off x="4869710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3B96B9D-BBB3-4113-BCF6-A433CE1070E6}"/>
              </a:ext>
            </a:extLst>
          </p:cNvPr>
          <p:cNvSpPr/>
          <p:nvPr/>
        </p:nvSpPr>
        <p:spPr>
          <a:xfrm>
            <a:off x="8436507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D0F4C03-9E5F-467A-AE74-9DB61090FFBC}"/>
              </a:ext>
            </a:extLst>
          </p:cNvPr>
          <p:cNvSpPr/>
          <p:nvPr/>
        </p:nvSpPr>
        <p:spPr>
          <a:xfrm>
            <a:off x="1302914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F66C398-2F5C-4B30-B856-0C4CA4651025}"/>
              </a:ext>
            </a:extLst>
          </p:cNvPr>
          <p:cNvSpPr/>
          <p:nvPr/>
        </p:nvSpPr>
        <p:spPr>
          <a:xfrm>
            <a:off x="4869710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356FE91-5280-4030-A995-7275377191CE}"/>
              </a:ext>
            </a:extLst>
          </p:cNvPr>
          <p:cNvSpPr/>
          <p:nvPr/>
        </p:nvSpPr>
        <p:spPr>
          <a:xfrm>
            <a:off x="8436507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Web Designer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66C82C5-8E32-4230-9BFE-ABF25441F9AE}"/>
              </a:ext>
            </a:extLst>
          </p:cNvPr>
          <p:cNvGrpSpPr/>
          <p:nvPr/>
        </p:nvGrpSpPr>
        <p:grpSpPr>
          <a:xfrm>
            <a:off x="1869045" y="6264710"/>
            <a:ext cx="1315515" cy="307777"/>
            <a:chOff x="9638759" y="2131830"/>
            <a:chExt cx="1315515" cy="307777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FF9403E-323A-4655-8282-4C8F9EB63E5C}"/>
                </a:ext>
              </a:extLst>
            </p:cNvPr>
            <p:cNvSpPr txBox="1"/>
            <p:nvPr/>
          </p:nvSpPr>
          <p:spPr>
            <a:xfrm>
              <a:off x="9971313" y="2131830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jane.doe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5962A48-35BE-4B0A-B47B-9F2709449E00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1442990-2268-4D14-9BE7-660110A03759}"/>
              </a:ext>
            </a:extLst>
          </p:cNvPr>
          <p:cNvGrpSpPr/>
          <p:nvPr/>
        </p:nvGrpSpPr>
        <p:grpSpPr>
          <a:xfrm>
            <a:off x="5435841" y="6264710"/>
            <a:ext cx="1328339" cy="307777"/>
            <a:chOff x="9638759" y="2131830"/>
            <a:chExt cx="1328339" cy="30777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434EFD0-577B-4C9F-936E-D23AA951BDB3}"/>
                </a:ext>
              </a:extLst>
            </p:cNvPr>
            <p:cNvSpPr txBox="1"/>
            <p:nvPr/>
          </p:nvSpPr>
          <p:spPr>
            <a:xfrm>
              <a:off x="9971313" y="2131830"/>
              <a:ext cx="995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john.doe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4E49EEF-5AD0-4D88-ACCC-BB7749A47ADC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6529FC4-6475-4D33-A68A-CA9280578048}"/>
              </a:ext>
            </a:extLst>
          </p:cNvPr>
          <p:cNvGrpSpPr/>
          <p:nvPr/>
        </p:nvGrpSpPr>
        <p:grpSpPr>
          <a:xfrm>
            <a:off x="9002638" y="6264710"/>
            <a:ext cx="1241777" cy="307777"/>
            <a:chOff x="9638759" y="2131830"/>
            <a:chExt cx="1241777" cy="307777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F47EFEE-CE90-427D-B276-1B3CECD9F497}"/>
                </a:ext>
              </a:extLst>
            </p:cNvPr>
            <p:cNvSpPr txBox="1"/>
            <p:nvPr/>
          </p:nvSpPr>
          <p:spPr>
            <a:xfrm>
              <a:off x="9971313" y="2131830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lisa.doe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C9271CE-56F5-4D28-80D3-DF7DEB552353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3103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Water Marks</a:t>
            </a: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A9A0A23E-0987-4DDE-989A-83F62637069F}"/>
              </a:ext>
            </a:extLst>
          </p:cNvPr>
          <p:cNvGrpSpPr/>
          <p:nvPr/>
        </p:nvGrpSpPr>
        <p:grpSpPr>
          <a:xfrm>
            <a:off x="823920" y="1888567"/>
            <a:ext cx="3230377" cy="3080865"/>
            <a:chOff x="823920" y="1888567"/>
            <a:chExt cx="3230377" cy="3080865"/>
          </a:xfrm>
        </p:grpSpPr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399A8900-080F-4F30-9DC8-322E7949FDF8}"/>
                </a:ext>
              </a:extLst>
            </p:cNvPr>
            <p:cNvSpPr/>
            <p:nvPr/>
          </p:nvSpPr>
          <p:spPr>
            <a:xfrm>
              <a:off x="1297826" y="2212300"/>
              <a:ext cx="2520280" cy="252028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E835D0DF-5CA7-4D37-B5F4-DC6797B2DE50}"/>
                </a:ext>
              </a:extLst>
            </p:cNvPr>
            <p:cNvGrpSpPr/>
            <p:nvPr/>
          </p:nvGrpSpPr>
          <p:grpSpPr>
            <a:xfrm>
              <a:off x="823920" y="1888567"/>
              <a:ext cx="3230377" cy="3080865"/>
              <a:chOff x="3041649" y="2292351"/>
              <a:chExt cx="5139979" cy="490208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7B33BDA-B709-4686-8A18-8214479FA1BF}"/>
                  </a:ext>
                </a:extLst>
              </p:cNvPr>
              <p:cNvGrpSpPr/>
              <p:nvPr/>
            </p:nvGrpSpPr>
            <p:grpSpPr>
              <a:xfrm>
                <a:off x="3041649" y="2292351"/>
                <a:ext cx="5123177" cy="4902085"/>
                <a:chOff x="3041649" y="2292351"/>
                <a:chExt cx="5123177" cy="4902085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7" name="Freeform 38">
                  <a:extLst>
                    <a:ext uri="{FF2B5EF4-FFF2-40B4-BE49-F238E27FC236}">
                      <a16:creationId xmlns:a16="http://schemas.microsoft.com/office/drawing/2014/main" id="{D43CEF75-779E-4BF6-9BFE-3001358CE9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20859" y="2826013"/>
                  <a:ext cx="4046144" cy="4050997"/>
                </a:xfrm>
                <a:custGeom>
                  <a:avLst/>
                  <a:gdLst>
                    <a:gd name="T0" fmla="*/ 1291 w 2582"/>
                    <a:gd name="T1" fmla="*/ 84 h 2583"/>
                    <a:gd name="T2" fmla="*/ 83 w 2582"/>
                    <a:gd name="T3" fmla="*/ 1291 h 2583"/>
                    <a:gd name="T4" fmla="*/ 1291 w 2582"/>
                    <a:gd name="T5" fmla="*/ 2499 h 2583"/>
                    <a:gd name="T6" fmla="*/ 2499 w 2582"/>
                    <a:gd name="T7" fmla="*/ 1291 h 2583"/>
                    <a:gd name="T8" fmla="*/ 1291 w 2582"/>
                    <a:gd name="T9" fmla="*/ 84 h 2583"/>
                    <a:gd name="T10" fmla="*/ 1291 w 2582"/>
                    <a:gd name="T11" fmla="*/ 2583 h 2583"/>
                    <a:gd name="T12" fmla="*/ 0 w 2582"/>
                    <a:gd name="T13" fmla="*/ 1291 h 2583"/>
                    <a:gd name="T14" fmla="*/ 1291 w 2582"/>
                    <a:gd name="T15" fmla="*/ 0 h 2583"/>
                    <a:gd name="T16" fmla="*/ 2582 w 2582"/>
                    <a:gd name="T17" fmla="*/ 1291 h 2583"/>
                    <a:gd name="T18" fmla="*/ 1291 w 2582"/>
                    <a:gd name="T19" fmla="*/ 2583 h 2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82" h="2583">
                      <a:moveTo>
                        <a:pt x="1291" y="84"/>
                      </a:moveTo>
                      <a:cubicBezTo>
                        <a:pt x="625" y="84"/>
                        <a:pt x="83" y="625"/>
                        <a:pt x="83" y="1291"/>
                      </a:cubicBezTo>
                      <a:cubicBezTo>
                        <a:pt x="83" y="1958"/>
                        <a:pt x="625" y="2499"/>
                        <a:pt x="1291" y="2499"/>
                      </a:cubicBezTo>
                      <a:cubicBezTo>
                        <a:pt x="1957" y="2499"/>
                        <a:pt x="2499" y="1958"/>
                        <a:pt x="2499" y="1291"/>
                      </a:cubicBezTo>
                      <a:cubicBezTo>
                        <a:pt x="2499" y="625"/>
                        <a:pt x="1957" y="84"/>
                        <a:pt x="1291" y="84"/>
                      </a:cubicBezTo>
                      <a:close/>
                      <a:moveTo>
                        <a:pt x="1291" y="2583"/>
                      </a:moveTo>
                      <a:cubicBezTo>
                        <a:pt x="579" y="2583"/>
                        <a:pt x="0" y="2003"/>
                        <a:pt x="0" y="1291"/>
                      </a:cubicBezTo>
                      <a:cubicBezTo>
                        <a:pt x="0" y="579"/>
                        <a:pt x="579" y="0"/>
                        <a:pt x="1291" y="0"/>
                      </a:cubicBezTo>
                      <a:cubicBezTo>
                        <a:pt x="2003" y="0"/>
                        <a:pt x="2582" y="579"/>
                        <a:pt x="2582" y="1291"/>
                      </a:cubicBezTo>
                      <a:cubicBezTo>
                        <a:pt x="2582" y="2003"/>
                        <a:pt x="2003" y="2583"/>
                        <a:pt x="1291" y="25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67">
                  <a:extLst>
                    <a:ext uri="{FF2B5EF4-FFF2-40B4-BE49-F238E27FC236}">
                      <a16:creationId xmlns:a16="http://schemas.microsoft.com/office/drawing/2014/main" id="{E18AFB88-097E-4294-938D-9FDCCD308F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562" y="4111661"/>
                  <a:ext cx="4853" cy="14556"/>
                </a:xfrm>
                <a:custGeom>
                  <a:avLst/>
                  <a:gdLst>
                    <a:gd name="T0" fmla="*/ 3 w 3"/>
                    <a:gd name="T1" fmla="*/ 0 h 12"/>
                    <a:gd name="T2" fmla="*/ 0 w 3"/>
                    <a:gd name="T3" fmla="*/ 12 h 12"/>
                    <a:gd name="T4" fmla="*/ 3 w 3"/>
                    <a:gd name="T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2">
                      <a:moveTo>
                        <a:pt x="3" y="0"/>
                      </a:moveTo>
                      <a:cubicBezTo>
                        <a:pt x="2" y="4"/>
                        <a:pt x="1" y="8"/>
                        <a:pt x="0" y="12"/>
                      </a:cubicBezTo>
                      <a:cubicBezTo>
                        <a:pt x="1" y="7"/>
                        <a:pt x="2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70">
                  <a:extLst>
                    <a:ext uri="{FF2B5EF4-FFF2-40B4-BE49-F238E27FC236}">
                      <a16:creationId xmlns:a16="http://schemas.microsoft.com/office/drawing/2014/main" id="{F22C3B38-E93A-49BB-A548-B8818AD41C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9671" y="4184432"/>
                  <a:ext cx="0" cy="4853"/>
                </a:xfrm>
                <a:custGeom>
                  <a:avLst/>
                  <a:gdLst>
                    <a:gd name="T0" fmla="*/ 0 w 1"/>
                    <a:gd name="T1" fmla="*/ 1 h 5"/>
                    <a:gd name="T2" fmla="*/ 0 w 1"/>
                    <a:gd name="T3" fmla="*/ 5 h 5"/>
                    <a:gd name="T4" fmla="*/ 0 w 1"/>
                    <a:gd name="T5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5">
                      <a:moveTo>
                        <a:pt x="0" y="1"/>
                      </a:moveTo>
                      <a:cubicBezTo>
                        <a:pt x="0" y="3"/>
                        <a:pt x="0" y="4"/>
                        <a:pt x="0" y="5"/>
                      </a:cubicBezTo>
                      <a:cubicBezTo>
                        <a:pt x="1" y="2"/>
                        <a:pt x="1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5B061F3E-2C04-48EF-935F-544409C4F6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0619" y="2430593"/>
                  <a:ext cx="4703028" cy="4763843"/>
                </a:xfrm>
                <a:custGeom>
                  <a:avLst/>
                  <a:gdLst>
                    <a:gd name="connsiteX0" fmla="*/ 302877 w 4703028"/>
                    <a:gd name="connsiteY0" fmla="*/ 1545076 h 4763843"/>
                    <a:gd name="connsiteX1" fmla="*/ 301309 w 4703028"/>
                    <a:gd name="connsiteY1" fmla="*/ 1609350 h 4763843"/>
                    <a:gd name="connsiteX2" fmla="*/ 168036 w 4703028"/>
                    <a:gd name="connsiteY2" fmla="*/ 2510754 h 4763843"/>
                    <a:gd name="connsiteX3" fmla="*/ 384408 w 4703028"/>
                    <a:gd name="connsiteY3" fmla="*/ 3388643 h 4763843"/>
                    <a:gd name="connsiteX4" fmla="*/ 404791 w 4703028"/>
                    <a:gd name="connsiteY4" fmla="*/ 3387075 h 4763843"/>
                    <a:gd name="connsiteX5" fmla="*/ 257407 w 4703028"/>
                    <a:gd name="connsiteY5" fmla="*/ 2897966 h 4763843"/>
                    <a:gd name="connsiteX6" fmla="*/ 276222 w 4703028"/>
                    <a:gd name="connsiteY6" fmla="*/ 2805474 h 4763843"/>
                    <a:gd name="connsiteX7" fmla="*/ 323259 w 4703028"/>
                    <a:gd name="connsiteY7" fmla="*/ 2883857 h 4763843"/>
                    <a:gd name="connsiteX8" fmla="*/ 715237 w 4703028"/>
                    <a:gd name="connsiteY8" fmla="*/ 3780558 h 4763843"/>
                    <a:gd name="connsiteX9" fmla="*/ 1085264 w 4703028"/>
                    <a:gd name="connsiteY9" fmla="*/ 4136416 h 4763843"/>
                    <a:gd name="connsiteX10" fmla="*/ 1516440 w 4703028"/>
                    <a:gd name="connsiteY10" fmla="*/ 4415460 h 4763843"/>
                    <a:gd name="connsiteX11" fmla="*/ 1997788 w 4703028"/>
                    <a:gd name="connsiteY11" fmla="*/ 4597308 h 4763843"/>
                    <a:gd name="connsiteX12" fmla="*/ 2508927 w 4703028"/>
                    <a:gd name="connsiteY12" fmla="*/ 4661582 h 4763843"/>
                    <a:gd name="connsiteX13" fmla="*/ 3096894 w 4703028"/>
                    <a:gd name="connsiteY13" fmla="*/ 4631796 h 4763843"/>
                    <a:gd name="connsiteX14" fmla="*/ 3385390 w 4703028"/>
                    <a:gd name="connsiteY14" fmla="*/ 4575361 h 4763843"/>
                    <a:gd name="connsiteX15" fmla="*/ 3670749 w 4703028"/>
                    <a:gd name="connsiteY15" fmla="*/ 4471895 h 4763843"/>
                    <a:gd name="connsiteX16" fmla="*/ 4250876 w 4703028"/>
                    <a:gd name="connsiteY16" fmla="*/ 3953000 h 4763843"/>
                    <a:gd name="connsiteX17" fmla="*/ 4645990 w 4703028"/>
                    <a:gd name="connsiteY17" fmla="*/ 3286745 h 4763843"/>
                    <a:gd name="connsiteX18" fmla="*/ 4666373 w 4703028"/>
                    <a:gd name="connsiteY18" fmla="*/ 2874451 h 4763843"/>
                    <a:gd name="connsiteX19" fmla="*/ 4605224 w 4703028"/>
                    <a:gd name="connsiteY19" fmla="*/ 2485672 h 4763843"/>
                    <a:gd name="connsiteX20" fmla="*/ 4608360 w 4703028"/>
                    <a:gd name="connsiteY20" fmla="*/ 2444912 h 4763843"/>
                    <a:gd name="connsiteX21" fmla="*/ 4625607 w 4703028"/>
                    <a:gd name="connsiteY21" fmla="*/ 2449615 h 4763843"/>
                    <a:gd name="connsiteX22" fmla="*/ 4669509 w 4703028"/>
                    <a:gd name="connsiteY22" fmla="*/ 3271069 h 4763843"/>
                    <a:gd name="connsiteX23" fmla="*/ 4537804 w 4703028"/>
                    <a:gd name="connsiteY23" fmla="*/ 3595574 h 4763843"/>
                    <a:gd name="connsiteX24" fmla="*/ 4327704 w 4703028"/>
                    <a:gd name="connsiteY24" fmla="*/ 3894997 h 4763843"/>
                    <a:gd name="connsiteX25" fmla="*/ 4040776 w 4703028"/>
                    <a:gd name="connsiteY25" fmla="*/ 4219502 h 4763843"/>
                    <a:gd name="connsiteX26" fmla="*/ 3694268 w 4703028"/>
                    <a:gd name="connsiteY26" fmla="*/ 4484437 h 4763843"/>
                    <a:gd name="connsiteX27" fmla="*/ 3184697 w 4703028"/>
                    <a:gd name="connsiteY27" fmla="*/ 4691367 h 4763843"/>
                    <a:gd name="connsiteX28" fmla="*/ 2642200 w 4703028"/>
                    <a:gd name="connsiteY28" fmla="*/ 4763480 h 4763843"/>
                    <a:gd name="connsiteX29" fmla="*/ 2099703 w 4703028"/>
                    <a:gd name="connsiteY29" fmla="*/ 4714882 h 4763843"/>
                    <a:gd name="connsiteX30" fmla="*/ 1571317 w 4703028"/>
                    <a:gd name="connsiteY30" fmla="*/ 4553414 h 4763843"/>
                    <a:gd name="connsiteX31" fmla="*/ 908090 w 4703028"/>
                    <a:gd name="connsiteY31" fmla="*/ 4147390 h 4763843"/>
                    <a:gd name="connsiteX32" fmla="*/ 633706 w 4703028"/>
                    <a:gd name="connsiteY32" fmla="*/ 3866779 h 4763843"/>
                    <a:gd name="connsiteX33" fmla="*/ 409495 w 4703028"/>
                    <a:gd name="connsiteY33" fmla="*/ 3539138 h 4763843"/>
                    <a:gd name="connsiteX34" fmla="*/ 378136 w 4703028"/>
                    <a:gd name="connsiteY34" fmla="*/ 3465458 h 4763843"/>
                    <a:gd name="connsiteX35" fmla="*/ 119431 w 4703028"/>
                    <a:gd name="connsiteY35" fmla="*/ 2548378 h 4763843"/>
                    <a:gd name="connsiteX36" fmla="*/ 258975 w 4703028"/>
                    <a:gd name="connsiteY36" fmla="*/ 1595241 h 4763843"/>
                    <a:gd name="connsiteX37" fmla="*/ 302877 w 4703028"/>
                    <a:gd name="connsiteY37" fmla="*/ 1545076 h 4763843"/>
                    <a:gd name="connsiteX38" fmla="*/ 1990177 w 4703028"/>
                    <a:gd name="connsiteY38" fmla="*/ 145 h 4763843"/>
                    <a:gd name="connsiteX39" fmla="*/ 2005686 w 4703028"/>
                    <a:gd name="connsiteY39" fmla="*/ 6997 h 4763843"/>
                    <a:gd name="connsiteX40" fmla="*/ 1971133 w 4703028"/>
                    <a:gd name="connsiteY40" fmla="*/ 30491 h 4763843"/>
                    <a:gd name="connsiteX41" fmla="*/ 1595760 w 4703028"/>
                    <a:gd name="connsiteY41" fmla="*/ 169887 h 4763843"/>
                    <a:gd name="connsiteX42" fmla="*/ 1245516 w 4703028"/>
                    <a:gd name="connsiteY42" fmla="*/ 354704 h 4763843"/>
                    <a:gd name="connsiteX43" fmla="*/ 639264 w 4703028"/>
                    <a:gd name="connsiteY43" fmla="*/ 860601 h 4763843"/>
                    <a:gd name="connsiteX44" fmla="*/ 219914 w 4703028"/>
                    <a:gd name="connsiteY44" fmla="*/ 1537218 h 4763843"/>
                    <a:gd name="connsiteX45" fmla="*/ 64424 w 4703028"/>
                    <a:gd name="connsiteY45" fmla="*/ 2328172 h 4763843"/>
                    <a:gd name="connsiteX46" fmla="*/ 224626 w 4703028"/>
                    <a:gd name="connsiteY46" fmla="*/ 3156716 h 4763843"/>
                    <a:gd name="connsiteX47" fmla="*/ 612564 w 4703028"/>
                    <a:gd name="connsiteY47" fmla="*/ 3894417 h 4763843"/>
                    <a:gd name="connsiteX48" fmla="*/ 618846 w 4703028"/>
                    <a:gd name="connsiteY48" fmla="*/ 3927308 h 4763843"/>
                    <a:gd name="connsiteX49" fmla="*/ 587434 w 4703028"/>
                    <a:gd name="connsiteY49" fmla="*/ 3902248 h 4763843"/>
                    <a:gd name="connsiteX50" fmla="*/ 380115 w 4703028"/>
                    <a:gd name="connsiteY50" fmla="*/ 3573337 h 4763843"/>
                    <a:gd name="connsiteX51" fmla="*/ 210490 w 4703028"/>
                    <a:gd name="connsiteY51" fmla="*/ 3233462 h 4763843"/>
                    <a:gd name="connsiteX52" fmla="*/ 83271 w 4703028"/>
                    <a:gd name="connsiteY52" fmla="*/ 2870093 h 4763843"/>
                    <a:gd name="connsiteX53" fmla="*/ 9453 w 4703028"/>
                    <a:gd name="connsiteY53" fmla="*/ 2473833 h 4763843"/>
                    <a:gd name="connsiteX54" fmla="*/ 51859 w 4703028"/>
                    <a:gd name="connsiteY54" fmla="*/ 1864564 h 4763843"/>
                    <a:gd name="connsiteX55" fmla="*/ 282738 w 4703028"/>
                    <a:gd name="connsiteY55" fmla="*/ 1308547 h 4763843"/>
                    <a:gd name="connsiteX56" fmla="*/ 1000502 w 4703028"/>
                    <a:gd name="connsiteY56" fmla="*/ 489401 h 4763843"/>
                    <a:gd name="connsiteX57" fmla="*/ 1961709 w 4703028"/>
                    <a:gd name="connsiteY57" fmla="*/ 3865 h 4763843"/>
                    <a:gd name="connsiteX58" fmla="*/ 1990177 w 4703028"/>
                    <a:gd name="connsiteY58" fmla="*/ 145 h 4763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4703028" h="4763843">
                      <a:moveTo>
                        <a:pt x="302877" y="1545076"/>
                      </a:moveTo>
                      <a:cubicBezTo>
                        <a:pt x="313852" y="1549779"/>
                        <a:pt x="313852" y="1577997"/>
                        <a:pt x="301309" y="1609350"/>
                      </a:cubicBezTo>
                      <a:cubicBezTo>
                        <a:pt x="197827" y="1897799"/>
                        <a:pt x="152357" y="2206628"/>
                        <a:pt x="168036" y="2510754"/>
                      </a:cubicBezTo>
                      <a:cubicBezTo>
                        <a:pt x="180580" y="2814880"/>
                        <a:pt x="255839" y="3115870"/>
                        <a:pt x="384408" y="3388643"/>
                      </a:cubicBezTo>
                      <a:cubicBezTo>
                        <a:pt x="390680" y="3383940"/>
                        <a:pt x="396951" y="3383940"/>
                        <a:pt x="404791" y="3387075"/>
                      </a:cubicBezTo>
                      <a:cubicBezTo>
                        <a:pt x="335803" y="3230309"/>
                        <a:pt x="290333" y="3064138"/>
                        <a:pt x="257407" y="2897966"/>
                      </a:cubicBezTo>
                      <a:cubicBezTo>
                        <a:pt x="249568" y="2849368"/>
                        <a:pt x="257407" y="2808609"/>
                        <a:pt x="276222" y="2805474"/>
                      </a:cubicBezTo>
                      <a:cubicBezTo>
                        <a:pt x="293469" y="2802339"/>
                        <a:pt x="315420" y="2838395"/>
                        <a:pt x="323259" y="2883857"/>
                      </a:cubicBezTo>
                      <a:cubicBezTo>
                        <a:pt x="400087" y="3203659"/>
                        <a:pt x="528656" y="3509353"/>
                        <a:pt x="715237" y="3780558"/>
                      </a:cubicBezTo>
                      <a:cubicBezTo>
                        <a:pt x="828127" y="3910673"/>
                        <a:pt x="951992" y="4029815"/>
                        <a:pt x="1085264" y="4136416"/>
                      </a:cubicBezTo>
                      <a:cubicBezTo>
                        <a:pt x="1218537" y="4243017"/>
                        <a:pt x="1362784" y="4338644"/>
                        <a:pt x="1516440" y="4415460"/>
                      </a:cubicBezTo>
                      <a:cubicBezTo>
                        <a:pt x="1670095" y="4493842"/>
                        <a:pt x="1831590" y="4554981"/>
                        <a:pt x="1997788" y="4597308"/>
                      </a:cubicBezTo>
                      <a:cubicBezTo>
                        <a:pt x="2165555" y="4638067"/>
                        <a:pt x="2338025" y="4660014"/>
                        <a:pt x="2508927" y="4661582"/>
                      </a:cubicBezTo>
                      <a:cubicBezTo>
                        <a:pt x="2709620" y="4663150"/>
                        <a:pt x="2902473" y="4655311"/>
                        <a:pt x="3096894" y="4631796"/>
                      </a:cubicBezTo>
                      <a:cubicBezTo>
                        <a:pt x="3192537" y="4617688"/>
                        <a:pt x="3289747" y="4602011"/>
                        <a:pt x="3385390" y="4575361"/>
                      </a:cubicBezTo>
                      <a:cubicBezTo>
                        <a:pt x="3482600" y="4550278"/>
                        <a:pt x="3576675" y="4514222"/>
                        <a:pt x="3670749" y="4471895"/>
                      </a:cubicBezTo>
                      <a:cubicBezTo>
                        <a:pt x="3890257" y="4326103"/>
                        <a:pt x="4084678" y="4152093"/>
                        <a:pt x="4250876" y="3953000"/>
                      </a:cubicBezTo>
                      <a:cubicBezTo>
                        <a:pt x="4415507" y="3755475"/>
                        <a:pt x="4550348" y="3529732"/>
                        <a:pt x="4645990" y="3286745"/>
                      </a:cubicBezTo>
                      <a:cubicBezTo>
                        <a:pt x="4663237" y="3150359"/>
                        <a:pt x="4671077" y="3010837"/>
                        <a:pt x="4666373" y="2874451"/>
                      </a:cubicBezTo>
                      <a:cubicBezTo>
                        <a:pt x="4661669" y="2738065"/>
                        <a:pt x="4641286" y="2604814"/>
                        <a:pt x="4605224" y="2485672"/>
                      </a:cubicBezTo>
                      <a:cubicBezTo>
                        <a:pt x="4600521" y="2473130"/>
                        <a:pt x="4602089" y="2452751"/>
                        <a:pt x="4608360" y="2444912"/>
                      </a:cubicBezTo>
                      <a:cubicBezTo>
                        <a:pt x="4613064" y="2433939"/>
                        <a:pt x="4622471" y="2435506"/>
                        <a:pt x="4625607" y="2449615"/>
                      </a:cubicBezTo>
                      <a:cubicBezTo>
                        <a:pt x="4700867" y="2689467"/>
                        <a:pt x="4732225" y="2966943"/>
                        <a:pt x="4669509" y="3271069"/>
                      </a:cubicBezTo>
                      <a:cubicBezTo>
                        <a:pt x="4645990" y="3380805"/>
                        <a:pt x="4598953" y="3490541"/>
                        <a:pt x="4537804" y="3595574"/>
                      </a:cubicBezTo>
                      <a:cubicBezTo>
                        <a:pt x="4476656" y="3700607"/>
                        <a:pt x="4404532" y="3800937"/>
                        <a:pt x="4327704" y="3894997"/>
                      </a:cubicBezTo>
                      <a:cubicBezTo>
                        <a:pt x="4238333" y="4009436"/>
                        <a:pt x="4144259" y="4119172"/>
                        <a:pt x="4040776" y="4219502"/>
                      </a:cubicBezTo>
                      <a:cubicBezTo>
                        <a:pt x="3935726" y="4319832"/>
                        <a:pt x="3821269" y="4410757"/>
                        <a:pt x="3694268" y="4484437"/>
                      </a:cubicBezTo>
                      <a:cubicBezTo>
                        <a:pt x="3534341" y="4576928"/>
                        <a:pt x="3361871" y="4645905"/>
                        <a:pt x="3184697" y="4691367"/>
                      </a:cubicBezTo>
                      <a:cubicBezTo>
                        <a:pt x="3005955" y="4738397"/>
                        <a:pt x="2824077" y="4761912"/>
                        <a:pt x="2642200" y="4763480"/>
                      </a:cubicBezTo>
                      <a:cubicBezTo>
                        <a:pt x="2460322" y="4766615"/>
                        <a:pt x="2280012" y="4749371"/>
                        <a:pt x="2099703" y="4714882"/>
                      </a:cubicBezTo>
                      <a:cubicBezTo>
                        <a:pt x="1920961" y="4678826"/>
                        <a:pt x="1743787" y="4623958"/>
                        <a:pt x="1571317" y="4553414"/>
                      </a:cubicBezTo>
                      <a:cubicBezTo>
                        <a:pt x="1328290" y="4454651"/>
                        <a:pt x="1104079" y="4318265"/>
                        <a:pt x="908090" y="4147390"/>
                      </a:cubicBezTo>
                      <a:cubicBezTo>
                        <a:pt x="809312" y="4061169"/>
                        <a:pt x="716805" y="3968677"/>
                        <a:pt x="633706" y="3866779"/>
                      </a:cubicBezTo>
                      <a:cubicBezTo>
                        <a:pt x="550607" y="3764881"/>
                        <a:pt x="475347" y="3655145"/>
                        <a:pt x="409495" y="3539138"/>
                      </a:cubicBezTo>
                      <a:cubicBezTo>
                        <a:pt x="393815" y="3514056"/>
                        <a:pt x="382840" y="3488973"/>
                        <a:pt x="378136" y="3465458"/>
                      </a:cubicBezTo>
                      <a:cubicBezTo>
                        <a:pt x="230753" y="3184847"/>
                        <a:pt x="141382" y="2869748"/>
                        <a:pt x="119431" y="2548378"/>
                      </a:cubicBezTo>
                      <a:cubicBezTo>
                        <a:pt x="99048" y="2228575"/>
                        <a:pt x="144518" y="1899367"/>
                        <a:pt x="258975" y="1595241"/>
                      </a:cubicBezTo>
                      <a:cubicBezTo>
                        <a:pt x="271518" y="1562320"/>
                        <a:pt x="290333" y="1540373"/>
                        <a:pt x="302877" y="1545076"/>
                      </a:cubicBezTo>
                      <a:close/>
                      <a:moveTo>
                        <a:pt x="1990177" y="145"/>
                      </a:moveTo>
                      <a:cubicBezTo>
                        <a:pt x="1998226" y="732"/>
                        <a:pt x="2004116" y="3082"/>
                        <a:pt x="2005686" y="6997"/>
                      </a:cubicBezTo>
                      <a:cubicBezTo>
                        <a:pt x="2005686" y="14829"/>
                        <a:pt x="1993121" y="24226"/>
                        <a:pt x="1971133" y="30491"/>
                      </a:cubicBezTo>
                      <a:cubicBezTo>
                        <a:pt x="1842344" y="69647"/>
                        <a:pt x="1716696" y="115068"/>
                        <a:pt x="1595760" y="169887"/>
                      </a:cubicBezTo>
                      <a:cubicBezTo>
                        <a:pt x="1474823" y="223139"/>
                        <a:pt x="1357028" y="285789"/>
                        <a:pt x="1245516" y="354704"/>
                      </a:cubicBezTo>
                      <a:cubicBezTo>
                        <a:pt x="1020920" y="492533"/>
                        <a:pt x="815171" y="661688"/>
                        <a:pt x="639264" y="860601"/>
                      </a:cubicBezTo>
                      <a:cubicBezTo>
                        <a:pt x="464928" y="1059514"/>
                        <a:pt x="318862" y="1286619"/>
                        <a:pt x="219914" y="1537218"/>
                      </a:cubicBezTo>
                      <a:cubicBezTo>
                        <a:pt x="117825" y="1786252"/>
                        <a:pt x="64424" y="2057212"/>
                        <a:pt x="64424" y="2328172"/>
                      </a:cubicBezTo>
                      <a:cubicBezTo>
                        <a:pt x="67565" y="2619494"/>
                        <a:pt x="127249" y="2896719"/>
                        <a:pt x="224626" y="3156716"/>
                      </a:cubicBezTo>
                      <a:cubicBezTo>
                        <a:pt x="322003" y="3416712"/>
                        <a:pt x="453933" y="3657914"/>
                        <a:pt x="612564" y="3894417"/>
                      </a:cubicBezTo>
                      <a:cubicBezTo>
                        <a:pt x="621988" y="3910079"/>
                        <a:pt x="625129" y="3922609"/>
                        <a:pt x="618846" y="3927308"/>
                      </a:cubicBezTo>
                      <a:cubicBezTo>
                        <a:pt x="610993" y="3927308"/>
                        <a:pt x="596858" y="3916344"/>
                        <a:pt x="587434" y="3902248"/>
                      </a:cubicBezTo>
                      <a:cubicBezTo>
                        <a:pt x="510475" y="3792611"/>
                        <a:pt x="442939" y="3684540"/>
                        <a:pt x="380115" y="3573337"/>
                      </a:cubicBezTo>
                      <a:cubicBezTo>
                        <a:pt x="315721" y="3463700"/>
                        <a:pt x="260750" y="3350930"/>
                        <a:pt x="210490" y="3233462"/>
                      </a:cubicBezTo>
                      <a:cubicBezTo>
                        <a:pt x="160231" y="3117560"/>
                        <a:pt x="116254" y="2996959"/>
                        <a:pt x="83271" y="2870093"/>
                      </a:cubicBezTo>
                      <a:cubicBezTo>
                        <a:pt x="48718" y="2744793"/>
                        <a:pt x="22018" y="2611663"/>
                        <a:pt x="9453" y="2473833"/>
                      </a:cubicBezTo>
                      <a:cubicBezTo>
                        <a:pt x="-12535" y="2267089"/>
                        <a:pt x="4741" y="2061911"/>
                        <a:pt x="51859" y="1864564"/>
                      </a:cubicBezTo>
                      <a:cubicBezTo>
                        <a:pt x="98977" y="1668783"/>
                        <a:pt x="177508" y="1480834"/>
                        <a:pt x="282738" y="1308547"/>
                      </a:cubicBezTo>
                      <a:cubicBezTo>
                        <a:pt x="475922" y="989033"/>
                        <a:pt x="717794" y="711807"/>
                        <a:pt x="1000502" y="489401"/>
                      </a:cubicBezTo>
                      <a:cubicBezTo>
                        <a:pt x="1283210" y="266994"/>
                        <a:pt x="1609895" y="96273"/>
                        <a:pt x="1961709" y="3865"/>
                      </a:cubicBezTo>
                      <a:cubicBezTo>
                        <a:pt x="1971918" y="732"/>
                        <a:pt x="1982127" y="-442"/>
                        <a:pt x="1990177" y="1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162">
                  <a:extLst>
                    <a:ext uri="{FF2B5EF4-FFF2-40B4-BE49-F238E27FC236}">
                      <a16:creationId xmlns:a16="http://schemas.microsoft.com/office/drawing/2014/main" id="{08AC040B-0AE2-4A61-B533-970172490DB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39472" y="2758092"/>
                  <a:ext cx="4725354" cy="4298421"/>
                </a:xfrm>
                <a:custGeom>
                  <a:avLst/>
                  <a:gdLst>
                    <a:gd name="T0" fmla="*/ 710 w 3015"/>
                    <a:gd name="T1" fmla="*/ 2394 h 2742"/>
                    <a:gd name="T2" fmla="*/ 1687 w 3015"/>
                    <a:gd name="T3" fmla="*/ 2580 h 2742"/>
                    <a:gd name="T4" fmla="*/ 951 w 3015"/>
                    <a:gd name="T5" fmla="*/ 2492 h 2742"/>
                    <a:gd name="T6" fmla="*/ 2229 w 3015"/>
                    <a:gd name="T7" fmla="*/ 732 h 2742"/>
                    <a:gd name="T8" fmla="*/ 1520 w 3015"/>
                    <a:gd name="T9" fmla="*/ 381 h 2742"/>
                    <a:gd name="T10" fmla="*/ 1110 w 3015"/>
                    <a:gd name="T11" fmla="*/ 428 h 2742"/>
                    <a:gd name="T12" fmla="*/ 879 w 3015"/>
                    <a:gd name="T13" fmla="*/ 518 h 2742"/>
                    <a:gd name="T14" fmla="*/ 661 w 3015"/>
                    <a:gd name="T15" fmla="*/ 700 h 2742"/>
                    <a:gd name="T16" fmla="*/ 823 w 3015"/>
                    <a:gd name="T17" fmla="*/ 565 h 2742"/>
                    <a:gd name="T18" fmla="*/ 878 w 3015"/>
                    <a:gd name="T19" fmla="*/ 563 h 2742"/>
                    <a:gd name="T20" fmla="*/ 605 w 3015"/>
                    <a:gd name="T21" fmla="*/ 888 h 2742"/>
                    <a:gd name="T22" fmla="*/ 490 w 3015"/>
                    <a:gd name="T23" fmla="*/ 1630 h 2742"/>
                    <a:gd name="T24" fmla="*/ 1048 w 3015"/>
                    <a:gd name="T25" fmla="*/ 2139 h 2742"/>
                    <a:gd name="T26" fmla="*/ 1410 w 3015"/>
                    <a:gd name="T27" fmla="*/ 2150 h 2742"/>
                    <a:gd name="T28" fmla="*/ 1024 w 3015"/>
                    <a:gd name="T29" fmla="*/ 2187 h 2742"/>
                    <a:gd name="T30" fmla="*/ 633 w 3015"/>
                    <a:gd name="T31" fmla="*/ 1983 h 2742"/>
                    <a:gd name="T32" fmla="*/ 364 w 3015"/>
                    <a:gd name="T33" fmla="*/ 1048 h 2742"/>
                    <a:gd name="T34" fmla="*/ 382 w 3015"/>
                    <a:gd name="T35" fmla="*/ 985 h 2742"/>
                    <a:gd name="T36" fmla="*/ 267 w 3015"/>
                    <a:gd name="T37" fmla="*/ 1295 h 2742"/>
                    <a:gd name="T38" fmla="*/ 316 w 3015"/>
                    <a:gd name="T39" fmla="*/ 1547 h 2742"/>
                    <a:gd name="T40" fmla="*/ 360 w 3015"/>
                    <a:gd name="T41" fmla="*/ 1586 h 2742"/>
                    <a:gd name="T42" fmla="*/ 557 w 3015"/>
                    <a:gd name="T43" fmla="*/ 2011 h 2742"/>
                    <a:gd name="T44" fmla="*/ 1547 w 3015"/>
                    <a:gd name="T45" fmla="*/ 2383 h 2742"/>
                    <a:gd name="T46" fmla="*/ 2026 w 3015"/>
                    <a:gd name="T47" fmla="*/ 2179 h 2742"/>
                    <a:gd name="T48" fmla="*/ 2354 w 3015"/>
                    <a:gd name="T49" fmla="*/ 1751 h 2742"/>
                    <a:gd name="T50" fmla="*/ 2382 w 3015"/>
                    <a:gd name="T51" fmla="*/ 1766 h 2742"/>
                    <a:gd name="T52" fmla="*/ 1882 w 3015"/>
                    <a:gd name="T53" fmla="*/ 2429 h 2742"/>
                    <a:gd name="T54" fmla="*/ 1903 w 3015"/>
                    <a:gd name="T55" fmla="*/ 2511 h 2742"/>
                    <a:gd name="T56" fmla="*/ 2560 w 3015"/>
                    <a:gd name="T57" fmla="*/ 1916 h 2742"/>
                    <a:gd name="T58" fmla="*/ 2589 w 3015"/>
                    <a:gd name="T59" fmla="*/ 1886 h 2742"/>
                    <a:gd name="T60" fmla="*/ 2589 w 3015"/>
                    <a:gd name="T61" fmla="*/ 1938 h 2742"/>
                    <a:gd name="T62" fmla="*/ 2366 w 3015"/>
                    <a:gd name="T63" fmla="*/ 2311 h 2742"/>
                    <a:gd name="T64" fmla="*/ 2012 w 3015"/>
                    <a:gd name="T65" fmla="*/ 2590 h 2742"/>
                    <a:gd name="T66" fmla="*/ 1571 w 3015"/>
                    <a:gd name="T67" fmla="*/ 2730 h 2742"/>
                    <a:gd name="T68" fmla="*/ 1454 w 3015"/>
                    <a:gd name="T69" fmla="*/ 2740 h 2742"/>
                    <a:gd name="T70" fmla="*/ 1100 w 3015"/>
                    <a:gd name="T71" fmla="*/ 2708 h 2742"/>
                    <a:gd name="T72" fmla="*/ 301 w 3015"/>
                    <a:gd name="T73" fmla="*/ 2192 h 2742"/>
                    <a:gd name="T74" fmla="*/ 4 w 3015"/>
                    <a:gd name="T75" fmla="*/ 1267 h 2742"/>
                    <a:gd name="T76" fmla="*/ 852 w 3015"/>
                    <a:gd name="T77" fmla="*/ 23 h 2742"/>
                    <a:gd name="T78" fmla="*/ 1002 w 3015"/>
                    <a:gd name="T79" fmla="*/ 25 h 2742"/>
                    <a:gd name="T80" fmla="*/ 356 w 3015"/>
                    <a:gd name="T81" fmla="*/ 587 h 2742"/>
                    <a:gd name="T82" fmla="*/ 253 w 3015"/>
                    <a:gd name="T83" fmla="*/ 1854 h 2742"/>
                    <a:gd name="T84" fmla="*/ 185 w 3015"/>
                    <a:gd name="T85" fmla="*/ 1213 h 2742"/>
                    <a:gd name="T86" fmla="*/ 271 w 3015"/>
                    <a:gd name="T87" fmla="*/ 863 h 2742"/>
                    <a:gd name="T88" fmla="*/ 648 w 3015"/>
                    <a:gd name="T89" fmla="*/ 387 h 2742"/>
                    <a:gd name="T90" fmla="*/ 1424 w 3015"/>
                    <a:gd name="T91" fmla="*/ 117 h 2742"/>
                    <a:gd name="T92" fmla="*/ 2581 w 3015"/>
                    <a:gd name="T93" fmla="*/ 523 h 2742"/>
                    <a:gd name="T94" fmla="*/ 2852 w 3015"/>
                    <a:gd name="T95" fmla="*/ 848 h 2742"/>
                    <a:gd name="T96" fmla="*/ 3010 w 3015"/>
                    <a:gd name="T97" fmla="*/ 1281 h 2742"/>
                    <a:gd name="T98" fmla="*/ 2986 w 3015"/>
                    <a:gd name="T99" fmla="*/ 1353 h 2742"/>
                    <a:gd name="T100" fmla="*/ 2821 w 3015"/>
                    <a:gd name="T101" fmla="*/ 905 h 2742"/>
                    <a:gd name="T102" fmla="*/ 2405 w 3015"/>
                    <a:gd name="T103" fmla="*/ 449 h 2742"/>
                    <a:gd name="T104" fmla="*/ 1858 w 3015"/>
                    <a:gd name="T105" fmla="*/ 216 h 2742"/>
                    <a:gd name="T106" fmla="*/ 708 w 3015"/>
                    <a:gd name="T107" fmla="*/ 453 h 2742"/>
                    <a:gd name="T108" fmla="*/ 371 w 3015"/>
                    <a:gd name="T109" fmla="*/ 849 h 2742"/>
                    <a:gd name="T110" fmla="*/ 623 w 3015"/>
                    <a:gd name="T111" fmla="*/ 590 h 2742"/>
                    <a:gd name="T112" fmla="*/ 1516 w 3015"/>
                    <a:gd name="T113" fmla="*/ 276 h 2742"/>
                    <a:gd name="T114" fmla="*/ 1829 w 3015"/>
                    <a:gd name="T115" fmla="*/ 346 h 2742"/>
                    <a:gd name="T116" fmla="*/ 2257 w 3015"/>
                    <a:gd name="T117" fmla="*/ 598 h 2742"/>
                    <a:gd name="T118" fmla="*/ 2537 w 3015"/>
                    <a:gd name="T119" fmla="*/ 1023 h 2742"/>
                    <a:gd name="T120" fmla="*/ 2495 w 3015"/>
                    <a:gd name="T121" fmla="*/ 1116 h 27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015" h="2742">
                      <a:moveTo>
                        <a:pt x="951" y="2492"/>
                      </a:moveTo>
                      <a:cubicBezTo>
                        <a:pt x="868" y="2471"/>
                        <a:pt x="787" y="2437"/>
                        <a:pt x="710" y="2394"/>
                      </a:cubicBezTo>
                      <a:cubicBezTo>
                        <a:pt x="853" y="2489"/>
                        <a:pt x="1014" y="2555"/>
                        <a:pt x="1181" y="2587"/>
                      </a:cubicBezTo>
                      <a:cubicBezTo>
                        <a:pt x="1348" y="2619"/>
                        <a:pt x="1521" y="2616"/>
                        <a:pt x="1687" y="2580"/>
                      </a:cubicBezTo>
                      <a:cubicBezTo>
                        <a:pt x="1564" y="2593"/>
                        <a:pt x="1438" y="2593"/>
                        <a:pt x="1314" y="2579"/>
                      </a:cubicBezTo>
                      <a:cubicBezTo>
                        <a:pt x="1190" y="2565"/>
                        <a:pt x="1067" y="2536"/>
                        <a:pt x="951" y="2492"/>
                      </a:cubicBezTo>
                      <a:close/>
                      <a:moveTo>
                        <a:pt x="2467" y="1072"/>
                      </a:moveTo>
                      <a:cubicBezTo>
                        <a:pt x="2404" y="944"/>
                        <a:pt x="2324" y="830"/>
                        <a:pt x="2229" y="732"/>
                      </a:cubicBezTo>
                      <a:cubicBezTo>
                        <a:pt x="2135" y="635"/>
                        <a:pt x="2026" y="554"/>
                        <a:pt x="1906" y="494"/>
                      </a:cubicBezTo>
                      <a:cubicBezTo>
                        <a:pt x="1786" y="434"/>
                        <a:pt x="1656" y="395"/>
                        <a:pt x="1520" y="381"/>
                      </a:cubicBezTo>
                      <a:cubicBezTo>
                        <a:pt x="1384" y="368"/>
                        <a:pt x="1244" y="379"/>
                        <a:pt x="1109" y="418"/>
                      </a:cubicBezTo>
                      <a:cubicBezTo>
                        <a:pt x="1110" y="421"/>
                        <a:pt x="1111" y="425"/>
                        <a:pt x="1110" y="428"/>
                      </a:cubicBezTo>
                      <a:cubicBezTo>
                        <a:pt x="1105" y="445"/>
                        <a:pt x="1084" y="459"/>
                        <a:pt x="1062" y="463"/>
                      </a:cubicBezTo>
                      <a:cubicBezTo>
                        <a:pt x="1001" y="475"/>
                        <a:pt x="939" y="494"/>
                        <a:pt x="879" y="518"/>
                      </a:cubicBezTo>
                      <a:cubicBezTo>
                        <a:pt x="776" y="578"/>
                        <a:pt x="686" y="660"/>
                        <a:pt x="614" y="755"/>
                      </a:cubicBezTo>
                      <a:cubicBezTo>
                        <a:pt x="629" y="736"/>
                        <a:pt x="645" y="718"/>
                        <a:pt x="661" y="700"/>
                      </a:cubicBezTo>
                      <a:cubicBezTo>
                        <a:pt x="677" y="683"/>
                        <a:pt x="693" y="666"/>
                        <a:pt x="711" y="650"/>
                      </a:cubicBezTo>
                      <a:cubicBezTo>
                        <a:pt x="746" y="618"/>
                        <a:pt x="783" y="590"/>
                        <a:pt x="823" y="565"/>
                      </a:cubicBezTo>
                      <a:cubicBezTo>
                        <a:pt x="834" y="557"/>
                        <a:pt x="846" y="553"/>
                        <a:pt x="856" y="552"/>
                      </a:cubicBezTo>
                      <a:cubicBezTo>
                        <a:pt x="867" y="552"/>
                        <a:pt x="875" y="555"/>
                        <a:pt x="878" y="563"/>
                      </a:cubicBezTo>
                      <a:cubicBezTo>
                        <a:pt x="885" y="577"/>
                        <a:pt x="874" y="601"/>
                        <a:pt x="852" y="617"/>
                      </a:cubicBezTo>
                      <a:cubicBezTo>
                        <a:pt x="755" y="686"/>
                        <a:pt x="671" y="783"/>
                        <a:pt x="605" y="888"/>
                      </a:cubicBezTo>
                      <a:cubicBezTo>
                        <a:pt x="537" y="992"/>
                        <a:pt x="487" y="1103"/>
                        <a:pt x="435" y="1210"/>
                      </a:cubicBezTo>
                      <a:cubicBezTo>
                        <a:pt x="420" y="1354"/>
                        <a:pt x="440" y="1500"/>
                        <a:pt x="490" y="1630"/>
                      </a:cubicBezTo>
                      <a:cubicBezTo>
                        <a:pt x="540" y="1759"/>
                        <a:pt x="621" y="1873"/>
                        <a:pt x="719" y="1961"/>
                      </a:cubicBezTo>
                      <a:cubicBezTo>
                        <a:pt x="817" y="2048"/>
                        <a:pt x="932" y="2108"/>
                        <a:pt x="1048" y="2139"/>
                      </a:cubicBezTo>
                      <a:cubicBezTo>
                        <a:pt x="1165" y="2169"/>
                        <a:pt x="1282" y="2170"/>
                        <a:pt x="1388" y="2145"/>
                      </a:cubicBezTo>
                      <a:cubicBezTo>
                        <a:pt x="1396" y="2142"/>
                        <a:pt x="1406" y="2144"/>
                        <a:pt x="1410" y="2150"/>
                      </a:cubicBezTo>
                      <a:cubicBezTo>
                        <a:pt x="1415" y="2156"/>
                        <a:pt x="1413" y="2163"/>
                        <a:pt x="1405" y="2166"/>
                      </a:cubicBezTo>
                      <a:cubicBezTo>
                        <a:pt x="1293" y="2206"/>
                        <a:pt x="1160" y="2217"/>
                        <a:pt x="1024" y="2187"/>
                      </a:cubicBezTo>
                      <a:cubicBezTo>
                        <a:pt x="956" y="2173"/>
                        <a:pt x="887" y="2149"/>
                        <a:pt x="821" y="2115"/>
                      </a:cubicBezTo>
                      <a:cubicBezTo>
                        <a:pt x="755" y="2080"/>
                        <a:pt x="691" y="2036"/>
                        <a:pt x="633" y="1983"/>
                      </a:cubicBezTo>
                      <a:cubicBezTo>
                        <a:pt x="517" y="1877"/>
                        <a:pt x="425" y="1733"/>
                        <a:pt x="376" y="1569"/>
                      </a:cubicBezTo>
                      <a:cubicBezTo>
                        <a:pt x="327" y="1405"/>
                        <a:pt x="319" y="1222"/>
                        <a:pt x="364" y="1048"/>
                      </a:cubicBezTo>
                      <a:lnTo>
                        <a:pt x="372" y="1016"/>
                      </a:lnTo>
                      <a:lnTo>
                        <a:pt x="382" y="985"/>
                      </a:lnTo>
                      <a:cubicBezTo>
                        <a:pt x="388" y="964"/>
                        <a:pt x="396" y="944"/>
                        <a:pt x="404" y="924"/>
                      </a:cubicBezTo>
                      <a:cubicBezTo>
                        <a:pt x="337" y="1032"/>
                        <a:pt x="290" y="1158"/>
                        <a:pt x="267" y="1295"/>
                      </a:cubicBezTo>
                      <a:cubicBezTo>
                        <a:pt x="277" y="1309"/>
                        <a:pt x="284" y="1332"/>
                        <a:pt x="285" y="1359"/>
                      </a:cubicBezTo>
                      <a:cubicBezTo>
                        <a:pt x="290" y="1423"/>
                        <a:pt x="301" y="1486"/>
                        <a:pt x="316" y="1547"/>
                      </a:cubicBezTo>
                      <a:cubicBezTo>
                        <a:pt x="319" y="1544"/>
                        <a:pt x="322" y="1542"/>
                        <a:pt x="326" y="1541"/>
                      </a:cubicBezTo>
                      <a:cubicBezTo>
                        <a:pt x="340" y="1539"/>
                        <a:pt x="354" y="1560"/>
                        <a:pt x="360" y="1586"/>
                      </a:cubicBezTo>
                      <a:cubicBezTo>
                        <a:pt x="393" y="1737"/>
                        <a:pt x="460" y="1878"/>
                        <a:pt x="551" y="2003"/>
                      </a:cubicBezTo>
                      <a:cubicBezTo>
                        <a:pt x="553" y="2005"/>
                        <a:pt x="555" y="2008"/>
                        <a:pt x="557" y="2011"/>
                      </a:cubicBezTo>
                      <a:cubicBezTo>
                        <a:pt x="682" y="2156"/>
                        <a:pt x="840" y="2266"/>
                        <a:pt x="1013" y="2329"/>
                      </a:cubicBezTo>
                      <a:cubicBezTo>
                        <a:pt x="1185" y="2393"/>
                        <a:pt x="1371" y="2410"/>
                        <a:pt x="1547" y="2383"/>
                      </a:cubicBezTo>
                      <a:cubicBezTo>
                        <a:pt x="1635" y="2370"/>
                        <a:pt x="1720" y="2345"/>
                        <a:pt x="1801" y="2311"/>
                      </a:cubicBezTo>
                      <a:cubicBezTo>
                        <a:pt x="1881" y="2276"/>
                        <a:pt x="1957" y="2232"/>
                        <a:pt x="2026" y="2179"/>
                      </a:cubicBezTo>
                      <a:cubicBezTo>
                        <a:pt x="2164" y="2073"/>
                        <a:pt x="2271" y="1933"/>
                        <a:pt x="2340" y="1778"/>
                      </a:cubicBezTo>
                      <a:cubicBezTo>
                        <a:pt x="2340" y="1767"/>
                        <a:pt x="2346" y="1755"/>
                        <a:pt x="2354" y="1751"/>
                      </a:cubicBezTo>
                      <a:cubicBezTo>
                        <a:pt x="2362" y="1746"/>
                        <a:pt x="2369" y="1750"/>
                        <a:pt x="2369" y="1760"/>
                      </a:cubicBezTo>
                      <a:cubicBezTo>
                        <a:pt x="2374" y="1762"/>
                        <a:pt x="2383" y="1763"/>
                        <a:pt x="2382" y="1766"/>
                      </a:cubicBezTo>
                      <a:cubicBezTo>
                        <a:pt x="2357" y="1897"/>
                        <a:pt x="2306" y="2026"/>
                        <a:pt x="2223" y="2143"/>
                      </a:cubicBezTo>
                      <a:cubicBezTo>
                        <a:pt x="2141" y="2259"/>
                        <a:pt x="2027" y="2361"/>
                        <a:pt x="1882" y="2429"/>
                      </a:cubicBezTo>
                      <a:cubicBezTo>
                        <a:pt x="1783" y="2476"/>
                        <a:pt x="1676" y="2508"/>
                        <a:pt x="1566" y="2525"/>
                      </a:cubicBezTo>
                      <a:cubicBezTo>
                        <a:pt x="1681" y="2527"/>
                        <a:pt x="1795" y="2522"/>
                        <a:pt x="1903" y="2511"/>
                      </a:cubicBezTo>
                      <a:cubicBezTo>
                        <a:pt x="2043" y="2451"/>
                        <a:pt x="2169" y="2362"/>
                        <a:pt x="2278" y="2259"/>
                      </a:cubicBezTo>
                      <a:cubicBezTo>
                        <a:pt x="2386" y="2156"/>
                        <a:pt x="2478" y="2039"/>
                        <a:pt x="2560" y="1916"/>
                      </a:cubicBezTo>
                      <a:lnTo>
                        <a:pt x="2546" y="1922"/>
                      </a:lnTo>
                      <a:cubicBezTo>
                        <a:pt x="2558" y="1899"/>
                        <a:pt x="2577" y="1881"/>
                        <a:pt x="2589" y="1886"/>
                      </a:cubicBezTo>
                      <a:cubicBezTo>
                        <a:pt x="2595" y="1887"/>
                        <a:pt x="2598" y="1894"/>
                        <a:pt x="2598" y="1904"/>
                      </a:cubicBezTo>
                      <a:cubicBezTo>
                        <a:pt x="2598" y="1913"/>
                        <a:pt x="2595" y="1925"/>
                        <a:pt x="2589" y="1938"/>
                      </a:cubicBezTo>
                      <a:cubicBezTo>
                        <a:pt x="2565" y="2005"/>
                        <a:pt x="2533" y="2070"/>
                        <a:pt x="2496" y="2133"/>
                      </a:cubicBezTo>
                      <a:cubicBezTo>
                        <a:pt x="2459" y="2196"/>
                        <a:pt x="2415" y="2255"/>
                        <a:pt x="2366" y="2311"/>
                      </a:cubicBezTo>
                      <a:cubicBezTo>
                        <a:pt x="2317" y="2367"/>
                        <a:pt x="2262" y="2419"/>
                        <a:pt x="2203" y="2466"/>
                      </a:cubicBezTo>
                      <a:cubicBezTo>
                        <a:pt x="2144" y="2512"/>
                        <a:pt x="2080" y="2554"/>
                        <a:pt x="2012" y="2590"/>
                      </a:cubicBezTo>
                      <a:cubicBezTo>
                        <a:pt x="1944" y="2626"/>
                        <a:pt x="1873" y="2656"/>
                        <a:pt x="1799" y="2680"/>
                      </a:cubicBezTo>
                      <a:cubicBezTo>
                        <a:pt x="1725" y="2703"/>
                        <a:pt x="1649" y="2720"/>
                        <a:pt x="1571" y="2730"/>
                      </a:cubicBezTo>
                      <a:cubicBezTo>
                        <a:pt x="1551" y="2732"/>
                        <a:pt x="1532" y="2735"/>
                        <a:pt x="1512" y="2736"/>
                      </a:cubicBezTo>
                      <a:lnTo>
                        <a:pt x="1454" y="2740"/>
                      </a:lnTo>
                      <a:cubicBezTo>
                        <a:pt x="1414" y="2741"/>
                        <a:pt x="1375" y="2742"/>
                        <a:pt x="1335" y="2739"/>
                      </a:cubicBezTo>
                      <a:cubicBezTo>
                        <a:pt x="1257" y="2736"/>
                        <a:pt x="1177" y="2725"/>
                        <a:pt x="1100" y="2708"/>
                      </a:cubicBezTo>
                      <a:cubicBezTo>
                        <a:pt x="944" y="2672"/>
                        <a:pt x="794" y="2609"/>
                        <a:pt x="658" y="2522"/>
                      </a:cubicBezTo>
                      <a:cubicBezTo>
                        <a:pt x="522" y="2434"/>
                        <a:pt x="401" y="2322"/>
                        <a:pt x="301" y="2192"/>
                      </a:cubicBezTo>
                      <a:cubicBezTo>
                        <a:pt x="202" y="2063"/>
                        <a:pt x="125" y="1915"/>
                        <a:pt x="74" y="1758"/>
                      </a:cubicBezTo>
                      <a:cubicBezTo>
                        <a:pt x="23" y="1600"/>
                        <a:pt x="0" y="1433"/>
                        <a:pt x="4" y="1267"/>
                      </a:cubicBezTo>
                      <a:cubicBezTo>
                        <a:pt x="10" y="1001"/>
                        <a:pt x="96" y="738"/>
                        <a:pt x="246" y="520"/>
                      </a:cubicBezTo>
                      <a:cubicBezTo>
                        <a:pt x="395" y="300"/>
                        <a:pt x="608" y="126"/>
                        <a:pt x="852" y="23"/>
                      </a:cubicBezTo>
                      <a:cubicBezTo>
                        <a:pt x="888" y="6"/>
                        <a:pt x="924" y="0"/>
                        <a:pt x="951" y="0"/>
                      </a:cubicBezTo>
                      <a:cubicBezTo>
                        <a:pt x="979" y="1"/>
                        <a:pt x="998" y="10"/>
                        <a:pt x="1002" y="25"/>
                      </a:cubicBezTo>
                      <a:cubicBezTo>
                        <a:pt x="1010" y="56"/>
                        <a:pt x="960" y="97"/>
                        <a:pt x="894" y="128"/>
                      </a:cubicBezTo>
                      <a:cubicBezTo>
                        <a:pt x="675" y="227"/>
                        <a:pt x="487" y="388"/>
                        <a:pt x="356" y="587"/>
                      </a:cubicBezTo>
                      <a:cubicBezTo>
                        <a:pt x="224" y="784"/>
                        <a:pt x="148" y="1018"/>
                        <a:pt x="138" y="1254"/>
                      </a:cubicBezTo>
                      <a:cubicBezTo>
                        <a:pt x="128" y="1462"/>
                        <a:pt x="169" y="1669"/>
                        <a:pt x="253" y="1854"/>
                      </a:cubicBezTo>
                      <a:cubicBezTo>
                        <a:pt x="196" y="1705"/>
                        <a:pt x="174" y="1545"/>
                        <a:pt x="184" y="1391"/>
                      </a:cubicBezTo>
                      <a:cubicBezTo>
                        <a:pt x="179" y="1332"/>
                        <a:pt x="181" y="1272"/>
                        <a:pt x="185" y="1213"/>
                      </a:cubicBezTo>
                      <a:cubicBezTo>
                        <a:pt x="190" y="1153"/>
                        <a:pt x="200" y="1094"/>
                        <a:pt x="213" y="1035"/>
                      </a:cubicBezTo>
                      <a:cubicBezTo>
                        <a:pt x="229" y="977"/>
                        <a:pt x="247" y="919"/>
                        <a:pt x="271" y="863"/>
                      </a:cubicBezTo>
                      <a:cubicBezTo>
                        <a:pt x="296" y="807"/>
                        <a:pt x="323" y="752"/>
                        <a:pt x="357" y="701"/>
                      </a:cubicBezTo>
                      <a:cubicBezTo>
                        <a:pt x="436" y="578"/>
                        <a:pt x="535" y="472"/>
                        <a:pt x="648" y="387"/>
                      </a:cubicBezTo>
                      <a:cubicBezTo>
                        <a:pt x="761" y="303"/>
                        <a:pt x="885" y="237"/>
                        <a:pt x="1016" y="193"/>
                      </a:cubicBezTo>
                      <a:cubicBezTo>
                        <a:pt x="1147" y="148"/>
                        <a:pt x="1284" y="123"/>
                        <a:pt x="1424" y="117"/>
                      </a:cubicBezTo>
                      <a:cubicBezTo>
                        <a:pt x="1563" y="111"/>
                        <a:pt x="1706" y="124"/>
                        <a:pt x="1851" y="156"/>
                      </a:cubicBezTo>
                      <a:cubicBezTo>
                        <a:pt x="2130" y="222"/>
                        <a:pt x="2374" y="341"/>
                        <a:pt x="2581" y="523"/>
                      </a:cubicBezTo>
                      <a:cubicBezTo>
                        <a:pt x="2633" y="568"/>
                        <a:pt x="2681" y="618"/>
                        <a:pt x="2727" y="672"/>
                      </a:cubicBezTo>
                      <a:cubicBezTo>
                        <a:pt x="2772" y="726"/>
                        <a:pt x="2814" y="785"/>
                        <a:pt x="2852" y="848"/>
                      </a:cubicBezTo>
                      <a:cubicBezTo>
                        <a:pt x="2889" y="912"/>
                        <a:pt x="2921" y="980"/>
                        <a:pt x="2949" y="1052"/>
                      </a:cubicBezTo>
                      <a:cubicBezTo>
                        <a:pt x="2976" y="1124"/>
                        <a:pt x="2996" y="1201"/>
                        <a:pt x="3010" y="1281"/>
                      </a:cubicBezTo>
                      <a:cubicBezTo>
                        <a:pt x="3015" y="1310"/>
                        <a:pt x="3011" y="1342"/>
                        <a:pt x="3001" y="1353"/>
                      </a:cubicBezTo>
                      <a:cubicBezTo>
                        <a:pt x="2996" y="1358"/>
                        <a:pt x="2991" y="1357"/>
                        <a:pt x="2986" y="1353"/>
                      </a:cubicBezTo>
                      <a:cubicBezTo>
                        <a:pt x="2981" y="1348"/>
                        <a:pt x="2977" y="1338"/>
                        <a:pt x="2974" y="1325"/>
                      </a:cubicBezTo>
                      <a:cubicBezTo>
                        <a:pt x="2945" y="1172"/>
                        <a:pt x="2892" y="1031"/>
                        <a:pt x="2821" y="905"/>
                      </a:cubicBezTo>
                      <a:cubicBezTo>
                        <a:pt x="2750" y="780"/>
                        <a:pt x="2662" y="670"/>
                        <a:pt x="2563" y="577"/>
                      </a:cubicBezTo>
                      <a:cubicBezTo>
                        <a:pt x="2513" y="530"/>
                        <a:pt x="2460" y="487"/>
                        <a:pt x="2405" y="449"/>
                      </a:cubicBezTo>
                      <a:cubicBezTo>
                        <a:pt x="2351" y="410"/>
                        <a:pt x="2293" y="376"/>
                        <a:pt x="2234" y="346"/>
                      </a:cubicBezTo>
                      <a:cubicBezTo>
                        <a:pt x="2116" y="285"/>
                        <a:pt x="1989" y="242"/>
                        <a:pt x="1858" y="216"/>
                      </a:cubicBezTo>
                      <a:cubicBezTo>
                        <a:pt x="1580" y="163"/>
                        <a:pt x="1310" y="179"/>
                        <a:pt x="1059" y="265"/>
                      </a:cubicBezTo>
                      <a:cubicBezTo>
                        <a:pt x="935" y="309"/>
                        <a:pt x="816" y="372"/>
                        <a:pt x="708" y="453"/>
                      </a:cubicBezTo>
                      <a:cubicBezTo>
                        <a:pt x="601" y="534"/>
                        <a:pt x="505" y="634"/>
                        <a:pt x="428" y="751"/>
                      </a:cubicBezTo>
                      <a:cubicBezTo>
                        <a:pt x="407" y="783"/>
                        <a:pt x="389" y="816"/>
                        <a:pt x="371" y="849"/>
                      </a:cubicBezTo>
                      <a:cubicBezTo>
                        <a:pt x="407" y="798"/>
                        <a:pt x="446" y="750"/>
                        <a:pt x="488" y="707"/>
                      </a:cubicBezTo>
                      <a:cubicBezTo>
                        <a:pt x="531" y="664"/>
                        <a:pt x="576" y="625"/>
                        <a:pt x="623" y="590"/>
                      </a:cubicBezTo>
                      <a:cubicBezTo>
                        <a:pt x="780" y="431"/>
                        <a:pt x="985" y="329"/>
                        <a:pt x="1196" y="290"/>
                      </a:cubicBezTo>
                      <a:cubicBezTo>
                        <a:pt x="1301" y="271"/>
                        <a:pt x="1409" y="267"/>
                        <a:pt x="1516" y="276"/>
                      </a:cubicBezTo>
                      <a:cubicBezTo>
                        <a:pt x="1569" y="281"/>
                        <a:pt x="1622" y="290"/>
                        <a:pt x="1674" y="301"/>
                      </a:cubicBezTo>
                      <a:cubicBezTo>
                        <a:pt x="1727" y="312"/>
                        <a:pt x="1778" y="328"/>
                        <a:pt x="1829" y="346"/>
                      </a:cubicBezTo>
                      <a:cubicBezTo>
                        <a:pt x="1907" y="374"/>
                        <a:pt x="1983" y="409"/>
                        <a:pt x="2055" y="451"/>
                      </a:cubicBezTo>
                      <a:cubicBezTo>
                        <a:pt x="2127" y="492"/>
                        <a:pt x="2195" y="542"/>
                        <a:pt x="2257" y="598"/>
                      </a:cubicBezTo>
                      <a:cubicBezTo>
                        <a:pt x="2320" y="655"/>
                        <a:pt x="2376" y="719"/>
                        <a:pt x="2424" y="791"/>
                      </a:cubicBezTo>
                      <a:cubicBezTo>
                        <a:pt x="2471" y="862"/>
                        <a:pt x="2511" y="940"/>
                        <a:pt x="2537" y="1023"/>
                      </a:cubicBezTo>
                      <a:cubicBezTo>
                        <a:pt x="2554" y="1064"/>
                        <a:pt x="2548" y="1109"/>
                        <a:pt x="2528" y="1121"/>
                      </a:cubicBezTo>
                      <a:cubicBezTo>
                        <a:pt x="2518" y="1127"/>
                        <a:pt x="2506" y="1125"/>
                        <a:pt x="2495" y="1116"/>
                      </a:cubicBezTo>
                      <a:cubicBezTo>
                        <a:pt x="2484" y="1107"/>
                        <a:pt x="2475" y="1091"/>
                        <a:pt x="2467" y="10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Freeform 164">
                  <a:extLst>
                    <a:ext uri="{FF2B5EF4-FFF2-40B4-BE49-F238E27FC236}">
                      <a16:creationId xmlns:a16="http://schemas.microsoft.com/office/drawing/2014/main" id="{6D8D147A-E668-42C8-B195-73DDFA3753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1649" y="2292351"/>
                  <a:ext cx="4118918" cy="4594364"/>
                </a:xfrm>
                <a:custGeom>
                  <a:avLst/>
                  <a:gdLst>
                    <a:gd name="T0" fmla="*/ 765 w 2628"/>
                    <a:gd name="T1" fmla="*/ 2905 h 2933"/>
                    <a:gd name="T2" fmla="*/ 333 w 2628"/>
                    <a:gd name="T3" fmla="*/ 2535 h 2933"/>
                    <a:gd name="T4" fmla="*/ 75 w 2628"/>
                    <a:gd name="T5" fmla="*/ 1995 h 2933"/>
                    <a:gd name="T6" fmla="*/ 53 w 2628"/>
                    <a:gd name="T7" fmla="*/ 1379 h 2933"/>
                    <a:gd name="T8" fmla="*/ 279 w 2628"/>
                    <a:gd name="T9" fmla="*/ 797 h 2933"/>
                    <a:gd name="T10" fmla="*/ 1031 w 2628"/>
                    <a:gd name="T11" fmla="*/ 172 h 2933"/>
                    <a:gd name="T12" fmla="*/ 1261 w 2628"/>
                    <a:gd name="T13" fmla="*/ 94 h 2933"/>
                    <a:gd name="T14" fmla="*/ 1379 w 2628"/>
                    <a:gd name="T15" fmla="*/ 67 h 2933"/>
                    <a:gd name="T16" fmla="*/ 1499 w 2628"/>
                    <a:gd name="T17" fmla="*/ 49 h 2933"/>
                    <a:gd name="T18" fmla="*/ 1620 w 2628"/>
                    <a:gd name="T19" fmla="*/ 38 h 2933"/>
                    <a:gd name="T20" fmla="*/ 1741 w 2628"/>
                    <a:gd name="T21" fmla="*/ 36 h 2933"/>
                    <a:gd name="T22" fmla="*/ 1987 w 2628"/>
                    <a:gd name="T23" fmla="*/ 54 h 2933"/>
                    <a:gd name="T24" fmla="*/ 2303 w 2628"/>
                    <a:gd name="T25" fmla="*/ 127 h 2933"/>
                    <a:gd name="T26" fmla="*/ 2600 w 2628"/>
                    <a:gd name="T27" fmla="*/ 237 h 2933"/>
                    <a:gd name="T28" fmla="*/ 2626 w 2628"/>
                    <a:gd name="T29" fmla="*/ 236 h 2933"/>
                    <a:gd name="T30" fmla="*/ 2591 w 2628"/>
                    <a:gd name="T31" fmla="*/ 205 h 2933"/>
                    <a:gd name="T32" fmla="*/ 1969 w 2628"/>
                    <a:gd name="T33" fmla="*/ 19 h 2933"/>
                    <a:gd name="T34" fmla="*/ 1646 w 2628"/>
                    <a:gd name="T35" fmla="*/ 3 h 2933"/>
                    <a:gd name="T36" fmla="*/ 1322 w 2628"/>
                    <a:gd name="T37" fmla="*/ 43 h 2933"/>
                    <a:gd name="T38" fmla="*/ 717 w 2628"/>
                    <a:gd name="T39" fmla="*/ 301 h 2933"/>
                    <a:gd name="T40" fmla="*/ 256 w 2628"/>
                    <a:gd name="T41" fmla="*/ 779 h 2933"/>
                    <a:gd name="T42" fmla="*/ 34 w 2628"/>
                    <a:gd name="T43" fmla="*/ 1375 h 2933"/>
                    <a:gd name="T44" fmla="*/ 59 w 2628"/>
                    <a:gd name="T45" fmla="*/ 2004 h 2933"/>
                    <a:gd name="T46" fmla="*/ 327 w 2628"/>
                    <a:gd name="T47" fmla="*/ 2555 h 2933"/>
                    <a:gd name="T48" fmla="*/ 771 w 2628"/>
                    <a:gd name="T49" fmla="*/ 2928 h 2933"/>
                    <a:gd name="T50" fmla="*/ 787 w 2628"/>
                    <a:gd name="T51" fmla="*/ 2926 h 2933"/>
                    <a:gd name="T52" fmla="*/ 765 w 2628"/>
                    <a:gd name="T53" fmla="*/ 2905 h 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628" h="2933">
                      <a:moveTo>
                        <a:pt x="765" y="2905"/>
                      </a:moveTo>
                      <a:cubicBezTo>
                        <a:pt x="602" y="2817"/>
                        <a:pt x="453" y="2691"/>
                        <a:pt x="333" y="2535"/>
                      </a:cubicBezTo>
                      <a:cubicBezTo>
                        <a:pt x="213" y="2380"/>
                        <a:pt x="123" y="2194"/>
                        <a:pt x="75" y="1995"/>
                      </a:cubicBezTo>
                      <a:cubicBezTo>
                        <a:pt x="26" y="1795"/>
                        <a:pt x="19" y="1586"/>
                        <a:pt x="53" y="1379"/>
                      </a:cubicBezTo>
                      <a:cubicBezTo>
                        <a:pt x="87" y="1173"/>
                        <a:pt x="165" y="973"/>
                        <a:pt x="279" y="797"/>
                      </a:cubicBezTo>
                      <a:cubicBezTo>
                        <a:pt x="464" y="509"/>
                        <a:pt x="732" y="297"/>
                        <a:pt x="1031" y="172"/>
                      </a:cubicBezTo>
                      <a:cubicBezTo>
                        <a:pt x="1105" y="140"/>
                        <a:pt x="1182" y="115"/>
                        <a:pt x="1261" y="94"/>
                      </a:cubicBezTo>
                      <a:cubicBezTo>
                        <a:pt x="1300" y="83"/>
                        <a:pt x="1339" y="76"/>
                        <a:pt x="1379" y="67"/>
                      </a:cubicBezTo>
                      <a:cubicBezTo>
                        <a:pt x="1419" y="61"/>
                        <a:pt x="1459" y="53"/>
                        <a:pt x="1499" y="49"/>
                      </a:cubicBezTo>
                      <a:cubicBezTo>
                        <a:pt x="1539" y="44"/>
                        <a:pt x="1579" y="41"/>
                        <a:pt x="1620" y="38"/>
                      </a:cubicBezTo>
                      <a:cubicBezTo>
                        <a:pt x="1660" y="37"/>
                        <a:pt x="1701" y="35"/>
                        <a:pt x="1741" y="36"/>
                      </a:cubicBezTo>
                      <a:cubicBezTo>
                        <a:pt x="1823" y="36"/>
                        <a:pt x="1905" y="43"/>
                        <a:pt x="1987" y="54"/>
                      </a:cubicBezTo>
                      <a:cubicBezTo>
                        <a:pt x="2095" y="69"/>
                        <a:pt x="2201" y="95"/>
                        <a:pt x="2303" y="127"/>
                      </a:cubicBezTo>
                      <a:cubicBezTo>
                        <a:pt x="2406" y="159"/>
                        <a:pt x="2505" y="197"/>
                        <a:pt x="2600" y="237"/>
                      </a:cubicBezTo>
                      <a:cubicBezTo>
                        <a:pt x="2616" y="245"/>
                        <a:pt x="2628" y="245"/>
                        <a:pt x="2626" y="236"/>
                      </a:cubicBezTo>
                      <a:cubicBezTo>
                        <a:pt x="2623" y="226"/>
                        <a:pt x="2609" y="214"/>
                        <a:pt x="2591" y="205"/>
                      </a:cubicBezTo>
                      <a:cubicBezTo>
                        <a:pt x="2393" y="112"/>
                        <a:pt x="2184" y="48"/>
                        <a:pt x="1969" y="19"/>
                      </a:cubicBezTo>
                      <a:cubicBezTo>
                        <a:pt x="1862" y="5"/>
                        <a:pt x="1754" y="0"/>
                        <a:pt x="1646" y="3"/>
                      </a:cubicBezTo>
                      <a:cubicBezTo>
                        <a:pt x="1538" y="7"/>
                        <a:pt x="1429" y="20"/>
                        <a:pt x="1322" y="43"/>
                      </a:cubicBezTo>
                      <a:cubicBezTo>
                        <a:pt x="1108" y="89"/>
                        <a:pt x="900" y="176"/>
                        <a:pt x="717" y="301"/>
                      </a:cubicBezTo>
                      <a:cubicBezTo>
                        <a:pt x="533" y="426"/>
                        <a:pt x="374" y="589"/>
                        <a:pt x="256" y="779"/>
                      </a:cubicBezTo>
                      <a:cubicBezTo>
                        <a:pt x="144" y="960"/>
                        <a:pt x="67" y="1164"/>
                        <a:pt x="34" y="1375"/>
                      </a:cubicBezTo>
                      <a:cubicBezTo>
                        <a:pt x="0" y="1586"/>
                        <a:pt x="9" y="1800"/>
                        <a:pt x="59" y="2004"/>
                      </a:cubicBezTo>
                      <a:cubicBezTo>
                        <a:pt x="109" y="2207"/>
                        <a:pt x="203" y="2397"/>
                        <a:pt x="327" y="2555"/>
                      </a:cubicBezTo>
                      <a:cubicBezTo>
                        <a:pt x="450" y="2714"/>
                        <a:pt x="604" y="2841"/>
                        <a:pt x="771" y="2928"/>
                      </a:cubicBezTo>
                      <a:cubicBezTo>
                        <a:pt x="780" y="2933"/>
                        <a:pt x="787" y="2932"/>
                        <a:pt x="787" y="2926"/>
                      </a:cubicBezTo>
                      <a:cubicBezTo>
                        <a:pt x="784" y="2919"/>
                        <a:pt x="773" y="2910"/>
                        <a:pt x="765" y="29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7080273E-CE05-460D-9148-099F9345C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919" y="2641656"/>
                <a:ext cx="4266709" cy="3944264"/>
              </a:xfrm>
              <a:custGeom>
                <a:avLst/>
                <a:gdLst>
                  <a:gd name="connsiteX0" fmla="*/ 3784163 w 4266709"/>
                  <a:gd name="connsiteY0" fmla="*/ 2930302 h 3944264"/>
                  <a:gd name="connsiteX1" fmla="*/ 3764757 w 4266709"/>
                  <a:gd name="connsiteY1" fmla="*/ 2954561 h 3944264"/>
                  <a:gd name="connsiteX2" fmla="*/ 3784163 w 4266709"/>
                  <a:gd name="connsiteY2" fmla="*/ 2930302 h 3944264"/>
                  <a:gd name="connsiteX3" fmla="*/ 106733 w 4266709"/>
                  <a:gd name="connsiteY3" fmla="*/ 1314757 h 3944264"/>
                  <a:gd name="connsiteX4" fmla="*/ 81261 w 4266709"/>
                  <a:gd name="connsiteY4" fmla="*/ 1372975 h 3944264"/>
                  <a:gd name="connsiteX5" fmla="*/ 106733 w 4266709"/>
                  <a:gd name="connsiteY5" fmla="*/ 1314757 h 3944264"/>
                  <a:gd name="connsiteX6" fmla="*/ 24743 w 4266709"/>
                  <a:gd name="connsiteY6" fmla="*/ 1107460 h 3944264"/>
                  <a:gd name="connsiteX7" fmla="*/ 23287 w 4266709"/>
                  <a:gd name="connsiteY7" fmla="*/ 1131111 h 3944264"/>
                  <a:gd name="connsiteX8" fmla="*/ 0 w 4266709"/>
                  <a:gd name="connsiteY8" fmla="*/ 1144956 h 3944264"/>
                  <a:gd name="connsiteX9" fmla="*/ 24743 w 4266709"/>
                  <a:gd name="connsiteY9" fmla="*/ 1107460 h 3944264"/>
                  <a:gd name="connsiteX10" fmla="*/ 339605 w 4266709"/>
                  <a:gd name="connsiteY10" fmla="*/ 1096438 h 3944264"/>
                  <a:gd name="connsiteX11" fmla="*/ 324548 w 4266709"/>
                  <a:gd name="connsiteY11" fmla="*/ 1130904 h 3944264"/>
                  <a:gd name="connsiteX12" fmla="*/ 310998 w 4266709"/>
                  <a:gd name="connsiteY12" fmla="*/ 1165371 h 3944264"/>
                  <a:gd name="connsiteX13" fmla="*/ 321537 w 4266709"/>
                  <a:gd name="connsiteY13" fmla="*/ 1154404 h 3944264"/>
                  <a:gd name="connsiteX14" fmla="*/ 270346 w 4266709"/>
                  <a:gd name="connsiteY14" fmla="*/ 1246836 h 3944264"/>
                  <a:gd name="connsiteX15" fmla="*/ 339605 w 4266709"/>
                  <a:gd name="connsiteY15" fmla="*/ 1096438 h 3944264"/>
                  <a:gd name="connsiteX16" fmla="*/ 116436 w 4266709"/>
                  <a:gd name="connsiteY16" fmla="*/ 915080 h 3944264"/>
                  <a:gd name="connsiteX17" fmla="*/ 82847 w 4266709"/>
                  <a:gd name="connsiteY17" fmla="*/ 949613 h 3944264"/>
                  <a:gd name="connsiteX18" fmla="*/ 116436 w 4266709"/>
                  <a:gd name="connsiteY18" fmla="*/ 915080 h 3944264"/>
                  <a:gd name="connsiteX19" fmla="*/ 354161 w 4266709"/>
                  <a:gd name="connsiteY19" fmla="*/ 907232 h 3944264"/>
                  <a:gd name="connsiteX20" fmla="*/ 341811 w 4266709"/>
                  <a:gd name="connsiteY20" fmla="*/ 927505 h 3944264"/>
                  <a:gd name="connsiteX21" fmla="*/ 327917 w 4266709"/>
                  <a:gd name="connsiteY21" fmla="*/ 946219 h 3944264"/>
                  <a:gd name="connsiteX22" fmla="*/ 320199 w 4266709"/>
                  <a:gd name="connsiteY22" fmla="*/ 950897 h 3944264"/>
                  <a:gd name="connsiteX23" fmla="*/ 337180 w 4266709"/>
                  <a:gd name="connsiteY23" fmla="*/ 929065 h 3944264"/>
                  <a:gd name="connsiteX24" fmla="*/ 354161 w 4266709"/>
                  <a:gd name="connsiteY24" fmla="*/ 907232 h 3944264"/>
                  <a:gd name="connsiteX25" fmla="*/ 508954 w 4266709"/>
                  <a:gd name="connsiteY25" fmla="*/ 903330 h 3944264"/>
                  <a:gd name="connsiteX26" fmla="*/ 531068 w 4266709"/>
                  <a:gd name="connsiteY26" fmla="*/ 933771 h 3944264"/>
                  <a:gd name="connsiteX27" fmla="*/ 467886 w 4266709"/>
                  <a:gd name="connsiteY27" fmla="*/ 962690 h 3944264"/>
                  <a:gd name="connsiteX28" fmla="*/ 508954 w 4266709"/>
                  <a:gd name="connsiteY28" fmla="*/ 903330 h 3944264"/>
                  <a:gd name="connsiteX29" fmla="*/ 456041 w 4266709"/>
                  <a:gd name="connsiteY29" fmla="*/ 819905 h 3944264"/>
                  <a:gd name="connsiteX30" fmla="*/ 402673 w 4266709"/>
                  <a:gd name="connsiteY30" fmla="*/ 863570 h 3944264"/>
                  <a:gd name="connsiteX31" fmla="*/ 456041 w 4266709"/>
                  <a:gd name="connsiteY31" fmla="*/ 819905 h 3944264"/>
                  <a:gd name="connsiteX32" fmla="*/ 281387 w 4266709"/>
                  <a:gd name="connsiteY32" fmla="*/ 722875 h 3944264"/>
                  <a:gd name="connsiteX33" fmla="*/ 225325 w 4266709"/>
                  <a:gd name="connsiteY33" fmla="*/ 807292 h 3944264"/>
                  <a:gd name="connsiteX34" fmla="*/ 155248 w 4266709"/>
                  <a:gd name="connsiteY34" fmla="*/ 863570 h 3944264"/>
                  <a:gd name="connsiteX35" fmla="*/ 220653 w 4266709"/>
                  <a:gd name="connsiteY35" fmla="*/ 786970 h 3944264"/>
                  <a:gd name="connsiteX36" fmla="*/ 281387 w 4266709"/>
                  <a:gd name="connsiteY36" fmla="*/ 722875 h 3944264"/>
                  <a:gd name="connsiteX37" fmla="*/ 329902 w 4266709"/>
                  <a:gd name="connsiteY37" fmla="*/ 688913 h 3944264"/>
                  <a:gd name="connsiteX38" fmla="*/ 328284 w 4266709"/>
                  <a:gd name="connsiteY38" fmla="*/ 692553 h 3944264"/>
                  <a:gd name="connsiteX39" fmla="*/ 325049 w 4266709"/>
                  <a:gd name="connsiteY39" fmla="*/ 693766 h 3944264"/>
                  <a:gd name="connsiteX40" fmla="*/ 693760 w 4266709"/>
                  <a:gd name="connsiteY40" fmla="*/ 640398 h 3944264"/>
                  <a:gd name="connsiteX41" fmla="*/ 691334 w 4266709"/>
                  <a:gd name="connsiteY41" fmla="*/ 645250 h 3944264"/>
                  <a:gd name="connsiteX42" fmla="*/ 684057 w 4266709"/>
                  <a:gd name="connsiteY42" fmla="*/ 650101 h 3944264"/>
                  <a:gd name="connsiteX43" fmla="*/ 693760 w 4266709"/>
                  <a:gd name="connsiteY43" fmla="*/ 640398 h 3944264"/>
                  <a:gd name="connsiteX44" fmla="*/ 931485 w 4266709"/>
                  <a:gd name="connsiteY44" fmla="*/ 499706 h 3944264"/>
                  <a:gd name="connsiteX45" fmla="*/ 882708 w 4266709"/>
                  <a:gd name="connsiteY45" fmla="*/ 536597 h 3944264"/>
                  <a:gd name="connsiteX46" fmla="*/ 807181 w 4266709"/>
                  <a:gd name="connsiteY46" fmla="*/ 582710 h 3944264"/>
                  <a:gd name="connsiteX47" fmla="*/ 811902 w 4266709"/>
                  <a:gd name="connsiteY47" fmla="*/ 575024 h 3944264"/>
                  <a:gd name="connsiteX48" fmla="*/ 753684 w 4266709"/>
                  <a:gd name="connsiteY48" fmla="*/ 605767 h 3944264"/>
                  <a:gd name="connsiteX49" fmla="*/ 695466 w 4266709"/>
                  <a:gd name="connsiteY49" fmla="*/ 634972 h 3944264"/>
                  <a:gd name="connsiteX50" fmla="*/ 690745 w 4266709"/>
                  <a:gd name="connsiteY50" fmla="*/ 639583 h 3944264"/>
                  <a:gd name="connsiteX51" fmla="*/ 700186 w 4266709"/>
                  <a:gd name="connsiteY51" fmla="*/ 616526 h 3944264"/>
                  <a:gd name="connsiteX52" fmla="*/ 640395 w 4266709"/>
                  <a:gd name="connsiteY52" fmla="*/ 654954 h 3944264"/>
                  <a:gd name="connsiteX53" fmla="*/ 706480 w 4266709"/>
                  <a:gd name="connsiteY53" fmla="*/ 607304 h 3944264"/>
                  <a:gd name="connsiteX54" fmla="*/ 734802 w 4266709"/>
                  <a:gd name="connsiteY54" fmla="*/ 607304 h 3944264"/>
                  <a:gd name="connsiteX55" fmla="*/ 752110 w 4266709"/>
                  <a:gd name="connsiteY55" fmla="*/ 575024 h 3944264"/>
                  <a:gd name="connsiteX56" fmla="*/ 844944 w 4266709"/>
                  <a:gd name="connsiteY56" fmla="*/ 525837 h 3944264"/>
                  <a:gd name="connsiteX57" fmla="*/ 879561 w 4266709"/>
                  <a:gd name="connsiteY57" fmla="*/ 521226 h 3944264"/>
                  <a:gd name="connsiteX58" fmla="*/ 931485 w 4266709"/>
                  <a:gd name="connsiteY58" fmla="*/ 499706 h 3944264"/>
                  <a:gd name="connsiteX59" fmla="*/ 1261387 w 4266709"/>
                  <a:gd name="connsiteY59" fmla="*/ 485150 h 3944264"/>
                  <a:gd name="connsiteX60" fmla="*/ 1251684 w 4266709"/>
                  <a:gd name="connsiteY60" fmla="*/ 495139 h 3944264"/>
                  <a:gd name="connsiteX61" fmla="*/ 1241980 w 4266709"/>
                  <a:gd name="connsiteY61" fmla="*/ 503701 h 3944264"/>
                  <a:gd name="connsiteX62" fmla="*/ 1227425 w 4266709"/>
                  <a:gd name="connsiteY62" fmla="*/ 509409 h 3944264"/>
                  <a:gd name="connsiteX63" fmla="*/ 1245215 w 4266709"/>
                  <a:gd name="connsiteY63" fmla="*/ 497993 h 3944264"/>
                  <a:gd name="connsiteX64" fmla="*/ 1261387 w 4266709"/>
                  <a:gd name="connsiteY64" fmla="*/ 485150 h 3944264"/>
                  <a:gd name="connsiteX65" fmla="*/ 1028515 w 4266709"/>
                  <a:gd name="connsiteY65" fmla="*/ 451191 h 3944264"/>
                  <a:gd name="connsiteX66" fmla="*/ 1020891 w 4266709"/>
                  <a:gd name="connsiteY66" fmla="*/ 460148 h 3944264"/>
                  <a:gd name="connsiteX67" fmla="*/ 1005643 w 4266709"/>
                  <a:gd name="connsiteY67" fmla="*/ 475075 h 3944264"/>
                  <a:gd name="connsiteX68" fmla="*/ 999544 w 4266709"/>
                  <a:gd name="connsiteY68" fmla="*/ 476568 h 3944264"/>
                  <a:gd name="connsiteX69" fmla="*/ 982771 w 4266709"/>
                  <a:gd name="connsiteY69" fmla="*/ 482539 h 3944264"/>
                  <a:gd name="connsiteX70" fmla="*/ 1016316 w 4266709"/>
                  <a:gd name="connsiteY70" fmla="*/ 461641 h 3944264"/>
                  <a:gd name="connsiteX71" fmla="*/ 1028515 w 4266709"/>
                  <a:gd name="connsiteY71" fmla="*/ 451191 h 3944264"/>
                  <a:gd name="connsiteX72" fmla="*/ 1246834 w 4266709"/>
                  <a:gd name="connsiteY72" fmla="*/ 378417 h 3944264"/>
                  <a:gd name="connsiteX73" fmla="*/ 1193466 w 4266709"/>
                  <a:gd name="connsiteY73" fmla="*/ 397823 h 3944264"/>
                  <a:gd name="connsiteX74" fmla="*/ 1246834 w 4266709"/>
                  <a:gd name="connsiteY74" fmla="*/ 378417 h 3944264"/>
                  <a:gd name="connsiteX75" fmla="*/ 1266680 w 4266709"/>
                  <a:gd name="connsiteY75" fmla="*/ 198913 h 3944264"/>
                  <a:gd name="connsiteX76" fmla="*/ 1271090 w 4266709"/>
                  <a:gd name="connsiteY76" fmla="*/ 198913 h 3944264"/>
                  <a:gd name="connsiteX77" fmla="*/ 1226986 w 4266709"/>
                  <a:gd name="connsiteY77" fmla="*/ 218319 h 3944264"/>
                  <a:gd name="connsiteX78" fmla="*/ 1222575 w 4266709"/>
                  <a:gd name="connsiteY78" fmla="*/ 218319 h 3944264"/>
                  <a:gd name="connsiteX79" fmla="*/ 2091308 w 4266709"/>
                  <a:gd name="connsiteY79" fmla="*/ 0 h 3944264"/>
                  <a:gd name="connsiteX80" fmla="*/ 2451957 w 4266709"/>
                  <a:gd name="connsiteY80" fmla="*/ 29762 h 3944264"/>
                  <a:gd name="connsiteX81" fmla="*/ 3108965 w 4266709"/>
                  <a:gd name="connsiteY81" fmla="*/ 269426 h 3944264"/>
                  <a:gd name="connsiteX82" fmla="*/ 3276745 w 4266709"/>
                  <a:gd name="connsiteY82" fmla="*/ 407271 h 3944264"/>
                  <a:gd name="connsiteX83" fmla="*/ 3745588 w 4266709"/>
                  <a:gd name="connsiteY83" fmla="*/ 853703 h 3944264"/>
                  <a:gd name="connsiteX84" fmla="*/ 3936889 w 4266709"/>
                  <a:gd name="connsiteY84" fmla="*/ 1124695 h 3944264"/>
                  <a:gd name="connsiteX85" fmla="*/ 4088989 w 4266709"/>
                  <a:gd name="connsiteY85" fmla="*/ 1422316 h 3944264"/>
                  <a:gd name="connsiteX86" fmla="*/ 4198751 w 4266709"/>
                  <a:gd name="connsiteY86" fmla="*/ 1738735 h 3944264"/>
                  <a:gd name="connsiteX87" fmla="*/ 4256769 w 4266709"/>
                  <a:gd name="connsiteY87" fmla="*/ 2069251 h 3944264"/>
                  <a:gd name="connsiteX88" fmla="*/ 4263041 w 4266709"/>
                  <a:gd name="connsiteY88" fmla="*/ 2402900 h 3944264"/>
                  <a:gd name="connsiteX89" fmla="*/ 4245205 w 4266709"/>
                  <a:gd name="connsiteY89" fmla="*/ 2566200 h 3944264"/>
                  <a:gd name="connsiteX90" fmla="*/ 4224103 w 4266709"/>
                  <a:gd name="connsiteY90" fmla="*/ 2676567 h 3944264"/>
                  <a:gd name="connsiteX91" fmla="*/ 4229132 w 4266709"/>
                  <a:gd name="connsiteY91" fmla="*/ 2636493 h 3944264"/>
                  <a:gd name="connsiteX92" fmla="*/ 4236384 w 4266709"/>
                  <a:gd name="connsiteY92" fmla="*/ 2575207 h 3944264"/>
                  <a:gd name="connsiteX93" fmla="*/ 4226976 w 4266709"/>
                  <a:gd name="connsiteY93" fmla="*/ 2650395 h 3944264"/>
                  <a:gd name="connsiteX94" fmla="*/ 4214432 w 4266709"/>
                  <a:gd name="connsiteY94" fmla="*/ 2727150 h 3944264"/>
                  <a:gd name="connsiteX95" fmla="*/ 4224103 w 4266709"/>
                  <a:gd name="connsiteY95" fmla="*/ 2676567 h 3944264"/>
                  <a:gd name="connsiteX96" fmla="*/ 4220704 w 4266709"/>
                  <a:gd name="connsiteY96" fmla="*/ 2703654 h 3944264"/>
                  <a:gd name="connsiteX97" fmla="*/ 4194047 w 4266709"/>
                  <a:gd name="connsiteY97" fmla="*/ 2839933 h 3944264"/>
                  <a:gd name="connsiteX98" fmla="*/ 4132894 w 4266709"/>
                  <a:gd name="connsiteY98" fmla="*/ 3020072 h 3944264"/>
                  <a:gd name="connsiteX99" fmla="*/ 3988634 w 4266709"/>
                  <a:gd name="connsiteY99" fmla="*/ 3245638 h 3944264"/>
                  <a:gd name="connsiteX100" fmla="*/ 3814582 w 4266709"/>
                  <a:gd name="connsiteY100" fmla="*/ 3530727 h 3944264"/>
                  <a:gd name="connsiteX101" fmla="*/ 3780085 w 4266709"/>
                  <a:gd name="connsiteY101" fmla="*/ 3544825 h 3944264"/>
                  <a:gd name="connsiteX102" fmla="*/ 3729908 w 4266709"/>
                  <a:gd name="connsiteY102" fmla="*/ 3590252 h 3944264"/>
                  <a:gd name="connsiteX103" fmla="*/ 3654642 w 4266709"/>
                  <a:gd name="connsiteY103" fmla="*/ 3679538 h 3944264"/>
                  <a:gd name="connsiteX104" fmla="*/ 3571536 w 4266709"/>
                  <a:gd name="connsiteY104" fmla="*/ 3775090 h 3944264"/>
                  <a:gd name="connsiteX105" fmla="*/ 3397484 w 4266709"/>
                  <a:gd name="connsiteY105" fmla="*/ 3944264 h 3944264"/>
                  <a:gd name="connsiteX106" fmla="*/ 3499406 w 4266709"/>
                  <a:gd name="connsiteY106" fmla="*/ 3839313 h 3944264"/>
                  <a:gd name="connsiteX107" fmla="*/ 3439821 w 4266709"/>
                  <a:gd name="connsiteY107" fmla="*/ 3847146 h 3944264"/>
                  <a:gd name="connsiteX108" fmla="*/ 3664050 w 4266709"/>
                  <a:gd name="connsiteY108" fmla="*/ 3601217 h 3944264"/>
                  <a:gd name="connsiteX109" fmla="*/ 3649938 w 4266709"/>
                  <a:gd name="connsiteY109" fmla="*/ 3590252 h 3944264"/>
                  <a:gd name="connsiteX110" fmla="*/ 3529199 w 4266709"/>
                  <a:gd name="connsiteY110" fmla="*/ 3734363 h 3944264"/>
                  <a:gd name="connsiteX111" fmla="*/ 3466477 w 4266709"/>
                  <a:gd name="connsiteY111" fmla="*/ 3798586 h 3944264"/>
                  <a:gd name="connsiteX112" fmla="*/ 3392780 w 4266709"/>
                  <a:gd name="connsiteY112" fmla="*/ 3865943 h 3944264"/>
                  <a:gd name="connsiteX113" fmla="*/ 3270473 w 4266709"/>
                  <a:gd name="connsiteY113" fmla="*/ 3936432 h 3944264"/>
                  <a:gd name="connsiteX114" fmla="*/ 3256360 w 4266709"/>
                  <a:gd name="connsiteY114" fmla="*/ 3919201 h 3944264"/>
                  <a:gd name="connsiteX115" fmla="*/ 3662482 w 4266709"/>
                  <a:gd name="connsiteY115" fmla="*/ 3483734 h 3944264"/>
                  <a:gd name="connsiteX116" fmla="*/ 3621713 w 4266709"/>
                  <a:gd name="connsiteY116" fmla="*/ 3510364 h 3944264"/>
                  <a:gd name="connsiteX117" fmla="*/ 3507246 w 4266709"/>
                  <a:gd name="connsiteY117" fmla="*/ 3651342 h 3944264"/>
                  <a:gd name="connsiteX118" fmla="*/ 3734612 w 4266709"/>
                  <a:gd name="connsiteY118" fmla="*/ 3341190 h 3944264"/>
                  <a:gd name="connsiteX119" fmla="*/ 3896120 w 4266709"/>
                  <a:gd name="connsiteY119" fmla="*/ 2991876 h 3944264"/>
                  <a:gd name="connsiteX120" fmla="*/ 3880440 w 4266709"/>
                  <a:gd name="connsiteY120" fmla="*/ 2985611 h 3944264"/>
                  <a:gd name="connsiteX121" fmla="*/ 3864759 w 4266709"/>
                  <a:gd name="connsiteY121" fmla="*/ 3027904 h 3944264"/>
                  <a:gd name="connsiteX122" fmla="*/ 3847511 w 4266709"/>
                  <a:gd name="connsiteY122" fmla="*/ 3070198 h 3944264"/>
                  <a:gd name="connsiteX123" fmla="*/ 3814582 w 4266709"/>
                  <a:gd name="connsiteY123" fmla="*/ 3056100 h 3944264"/>
                  <a:gd name="connsiteX124" fmla="*/ 3918073 w 4266709"/>
                  <a:gd name="connsiteY124" fmla="*/ 2645696 h 3944264"/>
                  <a:gd name="connsiteX125" fmla="*/ 3921209 w 4266709"/>
                  <a:gd name="connsiteY125" fmla="*/ 2482787 h 3944264"/>
                  <a:gd name="connsiteX126" fmla="*/ 3888280 w 4266709"/>
                  <a:gd name="connsiteY126" fmla="*/ 2451459 h 3944264"/>
                  <a:gd name="connsiteX127" fmla="*/ 3888280 w 4266709"/>
                  <a:gd name="connsiteY127" fmla="*/ 2465557 h 3944264"/>
                  <a:gd name="connsiteX128" fmla="*/ 3885144 w 4266709"/>
                  <a:gd name="connsiteY128" fmla="*/ 2495319 h 3944264"/>
                  <a:gd name="connsiteX129" fmla="*/ 3880440 w 4266709"/>
                  <a:gd name="connsiteY129" fmla="*/ 2537612 h 3944264"/>
                  <a:gd name="connsiteX130" fmla="*/ 3855351 w 4266709"/>
                  <a:gd name="connsiteY130" fmla="*/ 2534480 h 3944264"/>
                  <a:gd name="connsiteX131" fmla="*/ 3792629 w 4266709"/>
                  <a:gd name="connsiteY131" fmla="*/ 2799206 h 3944264"/>
                  <a:gd name="connsiteX132" fmla="*/ 3692275 w 4266709"/>
                  <a:gd name="connsiteY132" fmla="*/ 3051401 h 3944264"/>
                  <a:gd name="connsiteX133" fmla="*/ 3667186 w 4266709"/>
                  <a:gd name="connsiteY133" fmla="*/ 3040436 h 3944264"/>
                  <a:gd name="connsiteX134" fmla="*/ 3711091 w 4266709"/>
                  <a:gd name="connsiteY134" fmla="*/ 2926086 h 3944264"/>
                  <a:gd name="connsiteX135" fmla="*/ 3695411 w 4266709"/>
                  <a:gd name="connsiteY135" fmla="*/ 2965247 h 3944264"/>
                  <a:gd name="connsiteX136" fmla="*/ 3679731 w 4266709"/>
                  <a:gd name="connsiteY136" fmla="*/ 2998142 h 3944264"/>
                  <a:gd name="connsiteX137" fmla="*/ 3649938 w 4266709"/>
                  <a:gd name="connsiteY137" fmla="*/ 3045135 h 3944264"/>
                  <a:gd name="connsiteX138" fmla="*/ 3601329 w 4266709"/>
                  <a:gd name="connsiteY138" fmla="*/ 3099960 h 3944264"/>
                  <a:gd name="connsiteX139" fmla="*/ 3441389 w 4266709"/>
                  <a:gd name="connsiteY139" fmla="*/ 3322392 h 3944264"/>
                  <a:gd name="connsiteX140" fmla="*/ 3203047 w 4266709"/>
                  <a:gd name="connsiteY140" fmla="*/ 3591818 h 3944264"/>
                  <a:gd name="connsiteX141" fmla="*/ 3156006 w 4266709"/>
                  <a:gd name="connsiteY141" fmla="*/ 3598084 h 3944264"/>
                  <a:gd name="connsiteX142" fmla="*/ 2986658 w 4266709"/>
                  <a:gd name="connsiteY142" fmla="*/ 3726531 h 3944264"/>
                  <a:gd name="connsiteX143" fmla="*/ 2795357 w 4266709"/>
                  <a:gd name="connsiteY143" fmla="*/ 3822083 h 3944264"/>
                  <a:gd name="connsiteX144" fmla="*/ 3457069 w 4266709"/>
                  <a:gd name="connsiteY144" fmla="*/ 3200211 h 3944264"/>
                  <a:gd name="connsiteX145" fmla="*/ 3563696 w 4266709"/>
                  <a:gd name="connsiteY145" fmla="*/ 2996576 h 3944264"/>
                  <a:gd name="connsiteX146" fmla="*/ 3637394 w 4266709"/>
                  <a:gd name="connsiteY146" fmla="*/ 2778842 h 3944264"/>
                  <a:gd name="connsiteX147" fmla="*/ 3676595 w 4266709"/>
                  <a:gd name="connsiteY147" fmla="*/ 2553277 h 3944264"/>
                  <a:gd name="connsiteX148" fmla="*/ 3678163 w 4266709"/>
                  <a:gd name="connsiteY148" fmla="*/ 2326145 h 3944264"/>
                  <a:gd name="connsiteX149" fmla="*/ 3662482 w 4266709"/>
                  <a:gd name="connsiteY149" fmla="*/ 2269753 h 3944264"/>
                  <a:gd name="connsiteX150" fmla="*/ 3646802 w 4266709"/>
                  <a:gd name="connsiteY150" fmla="*/ 2214928 h 3944264"/>
                  <a:gd name="connsiteX151" fmla="*/ 3632690 w 4266709"/>
                  <a:gd name="connsiteY151" fmla="*/ 2103712 h 3944264"/>
                  <a:gd name="connsiteX152" fmla="*/ 3591921 w 4266709"/>
                  <a:gd name="connsiteY152" fmla="*/ 2073950 h 3944264"/>
                  <a:gd name="connsiteX153" fmla="*/ 3410028 w 4266709"/>
                  <a:gd name="connsiteY153" fmla="*/ 1608721 h 3944264"/>
                  <a:gd name="connsiteX154" fmla="*/ 3281449 w 4266709"/>
                  <a:gd name="connsiteY154" fmla="*/ 1401953 h 3944264"/>
                  <a:gd name="connsiteX155" fmla="*/ 3212455 w 4266709"/>
                  <a:gd name="connsiteY155" fmla="*/ 1306401 h 3944264"/>
                  <a:gd name="connsiteX156" fmla="*/ 3143462 w 4266709"/>
                  <a:gd name="connsiteY156" fmla="*/ 1218681 h 3944264"/>
                  <a:gd name="connsiteX157" fmla="*/ 2865919 w 4266709"/>
                  <a:gd name="connsiteY157" fmla="*/ 982150 h 3944264"/>
                  <a:gd name="connsiteX158" fmla="*/ 2858079 w 4266709"/>
                  <a:gd name="connsiteY158" fmla="*/ 996248 h 3944264"/>
                  <a:gd name="connsiteX159" fmla="*/ 2765564 w 4266709"/>
                  <a:gd name="connsiteY159" fmla="*/ 935157 h 3944264"/>
                  <a:gd name="connsiteX160" fmla="*/ 2774973 w 4266709"/>
                  <a:gd name="connsiteY160" fmla="*/ 919493 h 3944264"/>
                  <a:gd name="connsiteX161" fmla="*/ 2757724 w 4266709"/>
                  <a:gd name="connsiteY161" fmla="*/ 902262 h 3944264"/>
                  <a:gd name="connsiteX162" fmla="*/ 2712251 w 4266709"/>
                  <a:gd name="connsiteY162" fmla="*/ 880332 h 3944264"/>
                  <a:gd name="connsiteX163" fmla="*/ 2718523 w 4266709"/>
                  <a:gd name="connsiteY163" fmla="*/ 863102 h 3944264"/>
                  <a:gd name="connsiteX164" fmla="*/ 2615033 w 4266709"/>
                  <a:gd name="connsiteY164" fmla="*/ 820808 h 3944264"/>
                  <a:gd name="connsiteX165" fmla="*/ 2505270 w 4266709"/>
                  <a:gd name="connsiteY165" fmla="*/ 792612 h 3944264"/>
                  <a:gd name="connsiteX166" fmla="*/ 2509974 w 4266709"/>
                  <a:gd name="connsiteY166" fmla="*/ 775382 h 3944264"/>
                  <a:gd name="connsiteX167" fmla="*/ 2437844 w 4266709"/>
                  <a:gd name="connsiteY167" fmla="*/ 756585 h 3944264"/>
                  <a:gd name="connsiteX168" fmla="*/ 2397075 w 4266709"/>
                  <a:gd name="connsiteY168" fmla="*/ 747186 h 3944264"/>
                  <a:gd name="connsiteX169" fmla="*/ 2361011 w 4266709"/>
                  <a:gd name="connsiteY169" fmla="*/ 747186 h 3944264"/>
                  <a:gd name="connsiteX170" fmla="*/ 2365715 w 4266709"/>
                  <a:gd name="connsiteY170" fmla="*/ 729955 h 3944264"/>
                  <a:gd name="connsiteX171" fmla="*/ 2324946 w 4266709"/>
                  <a:gd name="connsiteY171" fmla="*/ 740920 h 3944264"/>
                  <a:gd name="connsiteX172" fmla="*/ 2207343 w 4266709"/>
                  <a:gd name="connsiteY172" fmla="*/ 728389 h 3944264"/>
                  <a:gd name="connsiteX173" fmla="*/ 2174414 w 4266709"/>
                  <a:gd name="connsiteY173" fmla="*/ 729955 h 3944264"/>
                  <a:gd name="connsiteX174" fmla="*/ 2075628 w 4266709"/>
                  <a:gd name="connsiteY174" fmla="*/ 722123 h 3944264"/>
                  <a:gd name="connsiteX175" fmla="*/ 1964297 w 4266709"/>
                  <a:gd name="connsiteY175" fmla="*/ 720557 h 3944264"/>
                  <a:gd name="connsiteX176" fmla="*/ 1874919 w 4266709"/>
                  <a:gd name="connsiteY176" fmla="*/ 720557 h 3944264"/>
                  <a:gd name="connsiteX177" fmla="*/ 1837286 w 4266709"/>
                  <a:gd name="connsiteY177" fmla="*/ 718990 h 3944264"/>
                  <a:gd name="connsiteX178" fmla="*/ 1649121 w 4266709"/>
                  <a:gd name="connsiteY178" fmla="*/ 744053 h 3944264"/>
                  <a:gd name="connsiteX179" fmla="*/ 1631873 w 4266709"/>
                  <a:gd name="connsiteY179" fmla="*/ 675130 h 3944264"/>
                  <a:gd name="connsiteX180" fmla="*/ 1308857 w 4266709"/>
                  <a:gd name="connsiteY180" fmla="*/ 687662 h 3944264"/>
                  <a:gd name="connsiteX181" fmla="*/ 1175574 w 4266709"/>
                  <a:gd name="connsiteY181" fmla="*/ 645368 h 3944264"/>
                  <a:gd name="connsiteX182" fmla="*/ 1319833 w 4266709"/>
                  <a:gd name="connsiteY182" fmla="*/ 532585 h 3944264"/>
                  <a:gd name="connsiteX183" fmla="*/ 1415483 w 4266709"/>
                  <a:gd name="connsiteY183" fmla="*/ 469928 h 3944264"/>
                  <a:gd name="connsiteX184" fmla="*/ 1478205 w 4266709"/>
                  <a:gd name="connsiteY184" fmla="*/ 430768 h 3944264"/>
                  <a:gd name="connsiteX185" fmla="*/ 1573855 w 4266709"/>
                  <a:gd name="connsiteY185" fmla="*/ 363411 h 3944264"/>
                  <a:gd name="connsiteX186" fmla="*/ 1635009 w 4266709"/>
                  <a:gd name="connsiteY186" fmla="*/ 281957 h 3944264"/>
                  <a:gd name="connsiteX187" fmla="*/ 1730659 w 4266709"/>
                  <a:gd name="connsiteY187" fmla="*/ 256894 h 3944264"/>
                  <a:gd name="connsiteX188" fmla="*/ 1686754 w 4266709"/>
                  <a:gd name="connsiteY188" fmla="*/ 241230 h 3944264"/>
                  <a:gd name="connsiteX189" fmla="*/ 1591104 w 4266709"/>
                  <a:gd name="connsiteY189" fmla="*/ 249062 h 3944264"/>
                  <a:gd name="connsiteX190" fmla="*/ 1478205 w 4266709"/>
                  <a:gd name="connsiteY190" fmla="*/ 269426 h 3944264"/>
                  <a:gd name="connsiteX191" fmla="*/ 1384123 w 4266709"/>
                  <a:gd name="connsiteY191" fmla="*/ 291356 h 3944264"/>
                  <a:gd name="connsiteX192" fmla="*/ 1412347 w 4266709"/>
                  <a:gd name="connsiteY192" fmla="*/ 208335 h 3944264"/>
                  <a:gd name="connsiteX193" fmla="*/ 1498589 w 4266709"/>
                  <a:gd name="connsiteY193" fmla="*/ 133146 h 3944264"/>
                  <a:gd name="connsiteX194" fmla="*/ 1547199 w 4266709"/>
                  <a:gd name="connsiteY194" fmla="*/ 101818 h 3944264"/>
                  <a:gd name="connsiteX195" fmla="*/ 1606784 w 4266709"/>
                  <a:gd name="connsiteY195" fmla="*/ 72056 h 3944264"/>
                  <a:gd name="connsiteX196" fmla="*/ 1751044 w 4266709"/>
                  <a:gd name="connsiteY196" fmla="*/ 28196 h 3944264"/>
                  <a:gd name="connsiteX197" fmla="*/ 2091308 w 4266709"/>
                  <a:gd name="connsiteY197" fmla="*/ 0 h 394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4266709" h="3944264">
                    <a:moveTo>
                      <a:pt x="3784163" y="2930302"/>
                    </a:moveTo>
                    <a:lnTo>
                      <a:pt x="3764757" y="2954561"/>
                    </a:lnTo>
                    <a:cubicBezTo>
                      <a:pt x="3772520" y="2942432"/>
                      <a:pt x="3776401" y="2939399"/>
                      <a:pt x="3784163" y="2930302"/>
                    </a:cubicBezTo>
                    <a:close/>
                    <a:moveTo>
                      <a:pt x="106733" y="1314757"/>
                    </a:moveTo>
                    <a:cubicBezTo>
                      <a:pt x="99657" y="1334674"/>
                      <a:pt x="92582" y="1353058"/>
                      <a:pt x="81261" y="1372975"/>
                    </a:cubicBezTo>
                    <a:cubicBezTo>
                      <a:pt x="72771" y="1372975"/>
                      <a:pt x="101073" y="1320885"/>
                      <a:pt x="106733" y="1314757"/>
                    </a:cubicBezTo>
                    <a:close/>
                    <a:moveTo>
                      <a:pt x="24743" y="1107460"/>
                    </a:moveTo>
                    <a:cubicBezTo>
                      <a:pt x="27654" y="1109575"/>
                      <a:pt x="26198" y="1121881"/>
                      <a:pt x="23287" y="1131111"/>
                    </a:cubicBezTo>
                    <a:cubicBezTo>
                      <a:pt x="21832" y="1120343"/>
                      <a:pt x="5822" y="1134188"/>
                      <a:pt x="0" y="1144956"/>
                    </a:cubicBezTo>
                    <a:cubicBezTo>
                      <a:pt x="14554" y="1113421"/>
                      <a:pt x="21832" y="1105344"/>
                      <a:pt x="24743" y="1107460"/>
                    </a:cubicBezTo>
                    <a:close/>
                    <a:moveTo>
                      <a:pt x="339605" y="1096438"/>
                    </a:moveTo>
                    <a:lnTo>
                      <a:pt x="324548" y="1130904"/>
                    </a:lnTo>
                    <a:cubicBezTo>
                      <a:pt x="317020" y="1148137"/>
                      <a:pt x="310998" y="1165371"/>
                      <a:pt x="310998" y="1165371"/>
                    </a:cubicBezTo>
                    <a:lnTo>
                      <a:pt x="321537" y="1154404"/>
                    </a:lnTo>
                    <a:cubicBezTo>
                      <a:pt x="317020" y="1174770"/>
                      <a:pt x="292930" y="1215503"/>
                      <a:pt x="270346" y="1246836"/>
                    </a:cubicBezTo>
                    <a:cubicBezTo>
                      <a:pt x="252278" y="1243703"/>
                      <a:pt x="317020" y="1141871"/>
                      <a:pt x="339605" y="1096438"/>
                    </a:cubicBezTo>
                    <a:close/>
                    <a:moveTo>
                      <a:pt x="116436" y="915080"/>
                    </a:moveTo>
                    <a:cubicBezTo>
                      <a:pt x="106359" y="922929"/>
                      <a:pt x="92924" y="940195"/>
                      <a:pt x="82847" y="949613"/>
                    </a:cubicBezTo>
                    <a:cubicBezTo>
                      <a:pt x="72771" y="960600"/>
                      <a:pt x="111398" y="907232"/>
                      <a:pt x="116436" y="915080"/>
                    </a:cubicBezTo>
                    <a:close/>
                    <a:moveTo>
                      <a:pt x="354161" y="907232"/>
                    </a:moveTo>
                    <a:cubicBezTo>
                      <a:pt x="354161" y="907232"/>
                      <a:pt x="347986" y="916589"/>
                      <a:pt x="341811" y="927505"/>
                    </a:cubicBezTo>
                    <a:lnTo>
                      <a:pt x="327917" y="946219"/>
                    </a:lnTo>
                    <a:lnTo>
                      <a:pt x="320199" y="950897"/>
                    </a:lnTo>
                    <a:lnTo>
                      <a:pt x="337180" y="929065"/>
                    </a:lnTo>
                    <a:cubicBezTo>
                      <a:pt x="344898" y="918148"/>
                      <a:pt x="354161" y="907232"/>
                      <a:pt x="354161" y="907232"/>
                    </a:cubicBezTo>
                    <a:close/>
                    <a:moveTo>
                      <a:pt x="508954" y="903330"/>
                    </a:moveTo>
                    <a:cubicBezTo>
                      <a:pt x="455249" y="967256"/>
                      <a:pt x="557921" y="892676"/>
                      <a:pt x="531068" y="933771"/>
                    </a:cubicBezTo>
                    <a:cubicBezTo>
                      <a:pt x="531068" y="927683"/>
                      <a:pt x="504216" y="932249"/>
                      <a:pt x="467886" y="962690"/>
                    </a:cubicBezTo>
                    <a:cubicBezTo>
                      <a:pt x="526330" y="907897"/>
                      <a:pt x="422079" y="970300"/>
                      <a:pt x="508954" y="903330"/>
                    </a:cubicBezTo>
                    <a:close/>
                    <a:moveTo>
                      <a:pt x="456041" y="819905"/>
                    </a:moveTo>
                    <a:cubicBezTo>
                      <a:pt x="441486" y="829262"/>
                      <a:pt x="410759" y="862011"/>
                      <a:pt x="402673" y="863570"/>
                    </a:cubicBezTo>
                    <a:cubicBezTo>
                      <a:pt x="407524" y="837059"/>
                      <a:pt x="436634" y="835500"/>
                      <a:pt x="456041" y="819905"/>
                    </a:cubicBezTo>
                    <a:close/>
                    <a:moveTo>
                      <a:pt x="281387" y="722875"/>
                    </a:moveTo>
                    <a:cubicBezTo>
                      <a:pt x="254913" y="755704"/>
                      <a:pt x="275158" y="758831"/>
                      <a:pt x="225325" y="807292"/>
                    </a:cubicBezTo>
                    <a:cubicBezTo>
                      <a:pt x="220653" y="797912"/>
                      <a:pt x="206638" y="811982"/>
                      <a:pt x="155248" y="863570"/>
                    </a:cubicBezTo>
                    <a:cubicBezTo>
                      <a:pt x="184836" y="827615"/>
                      <a:pt x="203523" y="805729"/>
                      <a:pt x="220653" y="786970"/>
                    </a:cubicBezTo>
                    <a:cubicBezTo>
                      <a:pt x="237783" y="769773"/>
                      <a:pt x="254913" y="752577"/>
                      <a:pt x="281387" y="722875"/>
                    </a:cubicBezTo>
                    <a:close/>
                    <a:moveTo>
                      <a:pt x="329902" y="688913"/>
                    </a:moveTo>
                    <a:cubicBezTo>
                      <a:pt x="329902" y="690126"/>
                      <a:pt x="328284" y="691340"/>
                      <a:pt x="328284" y="692553"/>
                    </a:cubicBezTo>
                    <a:cubicBezTo>
                      <a:pt x="326666" y="692553"/>
                      <a:pt x="326666" y="693766"/>
                      <a:pt x="325049" y="693766"/>
                    </a:cubicBezTo>
                    <a:close/>
                    <a:moveTo>
                      <a:pt x="693760" y="640398"/>
                    </a:moveTo>
                    <a:lnTo>
                      <a:pt x="691334" y="645250"/>
                    </a:lnTo>
                    <a:lnTo>
                      <a:pt x="684057" y="650101"/>
                    </a:lnTo>
                    <a:cubicBezTo>
                      <a:pt x="686483" y="647675"/>
                      <a:pt x="691334" y="642824"/>
                      <a:pt x="693760" y="640398"/>
                    </a:cubicBezTo>
                    <a:close/>
                    <a:moveTo>
                      <a:pt x="931485" y="499706"/>
                    </a:moveTo>
                    <a:cubicBezTo>
                      <a:pt x="931485" y="508929"/>
                      <a:pt x="909456" y="522763"/>
                      <a:pt x="882708" y="536597"/>
                    </a:cubicBezTo>
                    <a:cubicBezTo>
                      <a:pt x="857532" y="551968"/>
                      <a:pt x="826063" y="568876"/>
                      <a:pt x="807181" y="582710"/>
                    </a:cubicBezTo>
                    <a:cubicBezTo>
                      <a:pt x="808755" y="581173"/>
                      <a:pt x="808755" y="578099"/>
                      <a:pt x="811902" y="575024"/>
                    </a:cubicBezTo>
                    <a:cubicBezTo>
                      <a:pt x="763125" y="608841"/>
                      <a:pt x="758404" y="607304"/>
                      <a:pt x="753684" y="605767"/>
                    </a:cubicBezTo>
                    <a:cubicBezTo>
                      <a:pt x="748963" y="602692"/>
                      <a:pt x="742670" y="598081"/>
                      <a:pt x="695466" y="634972"/>
                    </a:cubicBezTo>
                    <a:cubicBezTo>
                      <a:pt x="693892" y="636509"/>
                      <a:pt x="692319" y="638046"/>
                      <a:pt x="690745" y="639583"/>
                    </a:cubicBezTo>
                    <a:lnTo>
                      <a:pt x="700186" y="616526"/>
                    </a:lnTo>
                    <a:lnTo>
                      <a:pt x="640395" y="654954"/>
                    </a:lnTo>
                    <a:lnTo>
                      <a:pt x="706480" y="607304"/>
                    </a:lnTo>
                    <a:cubicBezTo>
                      <a:pt x="733229" y="593470"/>
                      <a:pt x="703333" y="621138"/>
                      <a:pt x="734802" y="607304"/>
                    </a:cubicBezTo>
                    <a:cubicBezTo>
                      <a:pt x="764698" y="582710"/>
                      <a:pt x="804035" y="551968"/>
                      <a:pt x="752110" y="575024"/>
                    </a:cubicBezTo>
                    <a:cubicBezTo>
                      <a:pt x="766272" y="562728"/>
                      <a:pt x="816622" y="545819"/>
                      <a:pt x="844944" y="525837"/>
                    </a:cubicBezTo>
                    <a:cubicBezTo>
                      <a:pt x="840224" y="533523"/>
                      <a:pt x="857532" y="527374"/>
                      <a:pt x="879561" y="521226"/>
                    </a:cubicBezTo>
                    <a:cubicBezTo>
                      <a:pt x="900016" y="513540"/>
                      <a:pt x="925191" y="504317"/>
                      <a:pt x="931485" y="499706"/>
                    </a:cubicBezTo>
                    <a:close/>
                    <a:moveTo>
                      <a:pt x="1261387" y="485150"/>
                    </a:moveTo>
                    <a:cubicBezTo>
                      <a:pt x="1261387" y="485150"/>
                      <a:pt x="1256536" y="489431"/>
                      <a:pt x="1251684" y="495139"/>
                    </a:cubicBezTo>
                    <a:cubicBezTo>
                      <a:pt x="1246832" y="499420"/>
                      <a:pt x="1241980" y="503701"/>
                      <a:pt x="1241980" y="503701"/>
                    </a:cubicBezTo>
                    <a:lnTo>
                      <a:pt x="1227425" y="509409"/>
                    </a:lnTo>
                    <a:cubicBezTo>
                      <a:pt x="1227425" y="509409"/>
                      <a:pt x="1237129" y="503701"/>
                      <a:pt x="1245215" y="497993"/>
                    </a:cubicBezTo>
                    <a:cubicBezTo>
                      <a:pt x="1253301" y="490858"/>
                      <a:pt x="1261387" y="485150"/>
                      <a:pt x="1261387" y="485150"/>
                    </a:cubicBezTo>
                    <a:close/>
                    <a:moveTo>
                      <a:pt x="1028515" y="451191"/>
                    </a:moveTo>
                    <a:cubicBezTo>
                      <a:pt x="1025465" y="454177"/>
                      <a:pt x="1023940" y="457162"/>
                      <a:pt x="1020891" y="460148"/>
                    </a:cubicBezTo>
                    <a:cubicBezTo>
                      <a:pt x="1019366" y="463133"/>
                      <a:pt x="1022416" y="466119"/>
                      <a:pt x="1005643" y="475075"/>
                    </a:cubicBezTo>
                    <a:cubicBezTo>
                      <a:pt x="991920" y="485525"/>
                      <a:pt x="985820" y="490003"/>
                      <a:pt x="999544" y="476568"/>
                    </a:cubicBezTo>
                    <a:lnTo>
                      <a:pt x="982771" y="482539"/>
                    </a:lnTo>
                    <a:cubicBezTo>
                      <a:pt x="975147" y="481047"/>
                      <a:pt x="990395" y="473583"/>
                      <a:pt x="1016316" y="461641"/>
                    </a:cubicBezTo>
                    <a:cubicBezTo>
                      <a:pt x="1020891" y="458655"/>
                      <a:pt x="1023940" y="455669"/>
                      <a:pt x="1028515" y="451191"/>
                    </a:cubicBezTo>
                    <a:close/>
                    <a:moveTo>
                      <a:pt x="1246834" y="378417"/>
                    </a:moveTo>
                    <a:cubicBezTo>
                      <a:pt x="1233897" y="388120"/>
                      <a:pt x="1212873" y="390061"/>
                      <a:pt x="1193466" y="397823"/>
                    </a:cubicBezTo>
                    <a:cubicBezTo>
                      <a:pt x="1211256" y="388120"/>
                      <a:pt x="1219342" y="380358"/>
                      <a:pt x="1246834" y="378417"/>
                    </a:cubicBezTo>
                    <a:close/>
                    <a:moveTo>
                      <a:pt x="1266680" y="198913"/>
                    </a:moveTo>
                    <a:lnTo>
                      <a:pt x="1271090" y="198913"/>
                    </a:lnTo>
                    <a:lnTo>
                      <a:pt x="1226986" y="218319"/>
                    </a:lnTo>
                    <a:lnTo>
                      <a:pt x="1222575" y="218319"/>
                    </a:lnTo>
                    <a:close/>
                    <a:moveTo>
                      <a:pt x="2091308" y="0"/>
                    </a:moveTo>
                    <a:cubicBezTo>
                      <a:pt x="2208911" y="0"/>
                      <a:pt x="2331218" y="9399"/>
                      <a:pt x="2451957" y="29762"/>
                    </a:cubicBezTo>
                    <a:cubicBezTo>
                      <a:pt x="2691867" y="72056"/>
                      <a:pt x="2923936" y="158209"/>
                      <a:pt x="3108965" y="269426"/>
                    </a:cubicBezTo>
                    <a:cubicBezTo>
                      <a:pt x="3154438" y="302321"/>
                      <a:pt x="3237544" y="369677"/>
                      <a:pt x="3276745" y="407271"/>
                    </a:cubicBezTo>
                    <a:cubicBezTo>
                      <a:pt x="3447661" y="534152"/>
                      <a:pt x="3607601" y="682962"/>
                      <a:pt x="3745588" y="853703"/>
                    </a:cubicBezTo>
                    <a:cubicBezTo>
                      <a:pt x="3816150" y="939857"/>
                      <a:pt x="3878872" y="1030709"/>
                      <a:pt x="3936889" y="1124695"/>
                    </a:cubicBezTo>
                    <a:cubicBezTo>
                      <a:pt x="3994906" y="1220247"/>
                      <a:pt x="4045084" y="1318932"/>
                      <a:pt x="4088989" y="1422316"/>
                    </a:cubicBezTo>
                    <a:cubicBezTo>
                      <a:pt x="4132894" y="1524134"/>
                      <a:pt x="4170527" y="1630651"/>
                      <a:pt x="4198751" y="1738735"/>
                    </a:cubicBezTo>
                    <a:cubicBezTo>
                      <a:pt x="4225408" y="1848384"/>
                      <a:pt x="4245793" y="1958034"/>
                      <a:pt x="4256769" y="2069251"/>
                    </a:cubicBezTo>
                    <a:cubicBezTo>
                      <a:pt x="4267745" y="2180467"/>
                      <a:pt x="4269313" y="2291683"/>
                      <a:pt x="4263041" y="2402900"/>
                    </a:cubicBezTo>
                    <a:cubicBezTo>
                      <a:pt x="4259121" y="2457725"/>
                      <a:pt x="4253241" y="2512158"/>
                      <a:pt x="4245205" y="2566200"/>
                    </a:cubicBezTo>
                    <a:lnTo>
                      <a:pt x="4224103" y="2676567"/>
                    </a:lnTo>
                    <a:lnTo>
                      <a:pt x="4229132" y="2636493"/>
                    </a:lnTo>
                    <a:cubicBezTo>
                      <a:pt x="4232072" y="2614759"/>
                      <a:pt x="4234816" y="2594004"/>
                      <a:pt x="4236384" y="2575207"/>
                    </a:cubicBezTo>
                    <a:cubicBezTo>
                      <a:pt x="4234816" y="2600269"/>
                      <a:pt x="4230112" y="2625332"/>
                      <a:pt x="4226976" y="2650395"/>
                    </a:cubicBezTo>
                    <a:cubicBezTo>
                      <a:pt x="4222272" y="2677024"/>
                      <a:pt x="4219136" y="2702087"/>
                      <a:pt x="4214432" y="2727150"/>
                    </a:cubicBezTo>
                    <a:lnTo>
                      <a:pt x="4224103" y="2676567"/>
                    </a:lnTo>
                    <a:lnTo>
                      <a:pt x="4220704" y="2703654"/>
                    </a:lnTo>
                    <a:cubicBezTo>
                      <a:pt x="4212864" y="2749080"/>
                      <a:pt x="4205024" y="2796073"/>
                      <a:pt x="4194047" y="2839933"/>
                    </a:cubicBezTo>
                    <a:cubicBezTo>
                      <a:pt x="4173663" y="2926086"/>
                      <a:pt x="4148574" y="2998142"/>
                      <a:pt x="4132894" y="3020072"/>
                    </a:cubicBezTo>
                    <a:cubicBezTo>
                      <a:pt x="4085853" y="3085862"/>
                      <a:pt x="4040380" y="3161050"/>
                      <a:pt x="3988634" y="3245638"/>
                    </a:cubicBezTo>
                    <a:cubicBezTo>
                      <a:pt x="3936889" y="3331791"/>
                      <a:pt x="3880440" y="3425777"/>
                      <a:pt x="3814582" y="3530727"/>
                    </a:cubicBezTo>
                    <a:cubicBezTo>
                      <a:pt x="3806742" y="3526028"/>
                      <a:pt x="3795766" y="3532294"/>
                      <a:pt x="3780085" y="3544825"/>
                    </a:cubicBezTo>
                    <a:cubicBezTo>
                      <a:pt x="3764405" y="3555790"/>
                      <a:pt x="3747156" y="3573021"/>
                      <a:pt x="3729908" y="3590252"/>
                    </a:cubicBezTo>
                    <a:cubicBezTo>
                      <a:pt x="3706387" y="3618447"/>
                      <a:pt x="3679731" y="3648209"/>
                      <a:pt x="3654642" y="3679538"/>
                    </a:cubicBezTo>
                    <a:cubicBezTo>
                      <a:pt x="3627985" y="3710866"/>
                      <a:pt x="3599761" y="3742195"/>
                      <a:pt x="3571536" y="3775090"/>
                    </a:cubicBezTo>
                    <a:cubicBezTo>
                      <a:pt x="3513519" y="3836181"/>
                      <a:pt x="3453933" y="3897271"/>
                      <a:pt x="3397484" y="3944264"/>
                    </a:cubicBezTo>
                    <a:cubicBezTo>
                      <a:pt x="3430413" y="3906670"/>
                      <a:pt x="3464909" y="3872208"/>
                      <a:pt x="3499406" y="3839313"/>
                    </a:cubicBezTo>
                    <a:cubicBezTo>
                      <a:pt x="3529199" y="3800153"/>
                      <a:pt x="3411596" y="3886306"/>
                      <a:pt x="3439821" y="3847146"/>
                    </a:cubicBezTo>
                    <a:cubicBezTo>
                      <a:pt x="3504110" y="3776656"/>
                      <a:pt x="3607601" y="3677971"/>
                      <a:pt x="3664050" y="3601217"/>
                    </a:cubicBezTo>
                    <a:lnTo>
                      <a:pt x="3649938" y="3590252"/>
                    </a:lnTo>
                    <a:cubicBezTo>
                      <a:pt x="3607601" y="3646643"/>
                      <a:pt x="3568400" y="3690503"/>
                      <a:pt x="3529199" y="3734363"/>
                    </a:cubicBezTo>
                    <a:cubicBezTo>
                      <a:pt x="3507246" y="3754726"/>
                      <a:pt x="3486862" y="3776656"/>
                      <a:pt x="3466477" y="3798586"/>
                    </a:cubicBezTo>
                    <a:cubicBezTo>
                      <a:pt x="3442957" y="3818950"/>
                      <a:pt x="3419436" y="3840880"/>
                      <a:pt x="3392780" y="3865943"/>
                    </a:cubicBezTo>
                    <a:cubicBezTo>
                      <a:pt x="3336330" y="3908236"/>
                      <a:pt x="3295561" y="3930166"/>
                      <a:pt x="3270473" y="3936432"/>
                    </a:cubicBezTo>
                    <a:cubicBezTo>
                      <a:pt x="3246952" y="3944264"/>
                      <a:pt x="3240680" y="3936432"/>
                      <a:pt x="3256360" y="3919201"/>
                    </a:cubicBezTo>
                    <a:cubicBezTo>
                      <a:pt x="3392780" y="3795454"/>
                      <a:pt x="3557424" y="3635678"/>
                      <a:pt x="3662482" y="3483734"/>
                    </a:cubicBezTo>
                    <a:cubicBezTo>
                      <a:pt x="3635826" y="3521329"/>
                      <a:pt x="3627985" y="3516629"/>
                      <a:pt x="3621713" y="3510364"/>
                    </a:cubicBezTo>
                    <a:cubicBezTo>
                      <a:pt x="3595057" y="3547958"/>
                      <a:pt x="3537039" y="3618447"/>
                      <a:pt x="3507246" y="3651342"/>
                    </a:cubicBezTo>
                    <a:cubicBezTo>
                      <a:pt x="3598193" y="3549524"/>
                      <a:pt x="3670322" y="3447707"/>
                      <a:pt x="3734612" y="3341190"/>
                    </a:cubicBezTo>
                    <a:cubicBezTo>
                      <a:pt x="3797334" y="3233106"/>
                      <a:pt x="3850647" y="3120323"/>
                      <a:pt x="3896120" y="2991876"/>
                    </a:cubicBezTo>
                    <a:lnTo>
                      <a:pt x="3880440" y="2985611"/>
                    </a:lnTo>
                    <a:cubicBezTo>
                      <a:pt x="3880440" y="2985611"/>
                      <a:pt x="3872599" y="3005974"/>
                      <a:pt x="3864759" y="3027904"/>
                    </a:cubicBezTo>
                    <a:lnTo>
                      <a:pt x="3847511" y="3070198"/>
                    </a:lnTo>
                    <a:cubicBezTo>
                      <a:pt x="3839671" y="3067065"/>
                      <a:pt x="3823990" y="3059233"/>
                      <a:pt x="3814582" y="3056100"/>
                    </a:cubicBezTo>
                    <a:cubicBezTo>
                      <a:pt x="3853783" y="2952716"/>
                      <a:pt x="3905528" y="2783541"/>
                      <a:pt x="3918073" y="2645696"/>
                    </a:cubicBezTo>
                    <a:cubicBezTo>
                      <a:pt x="3925913" y="2578339"/>
                      <a:pt x="3925913" y="2518815"/>
                      <a:pt x="3921209" y="2482787"/>
                    </a:cubicBezTo>
                    <a:cubicBezTo>
                      <a:pt x="3914936" y="2445193"/>
                      <a:pt x="3905528" y="2431095"/>
                      <a:pt x="3888280" y="2451459"/>
                    </a:cubicBezTo>
                    <a:cubicBezTo>
                      <a:pt x="3888280" y="2451459"/>
                      <a:pt x="3888280" y="2457725"/>
                      <a:pt x="3888280" y="2465557"/>
                    </a:cubicBezTo>
                    <a:cubicBezTo>
                      <a:pt x="3888280" y="2473389"/>
                      <a:pt x="3886712" y="2484354"/>
                      <a:pt x="3885144" y="2495319"/>
                    </a:cubicBezTo>
                    <a:lnTo>
                      <a:pt x="3880440" y="2537612"/>
                    </a:lnTo>
                    <a:cubicBezTo>
                      <a:pt x="3872599" y="2536046"/>
                      <a:pt x="3855351" y="2534480"/>
                      <a:pt x="3855351" y="2534480"/>
                    </a:cubicBezTo>
                    <a:cubicBezTo>
                      <a:pt x="3841239" y="2617500"/>
                      <a:pt x="3820854" y="2709919"/>
                      <a:pt x="3792629" y="2799206"/>
                    </a:cubicBezTo>
                    <a:cubicBezTo>
                      <a:pt x="3764405" y="2890059"/>
                      <a:pt x="3728340" y="2976212"/>
                      <a:pt x="3692275" y="3051401"/>
                    </a:cubicBezTo>
                    <a:cubicBezTo>
                      <a:pt x="3692275" y="3051401"/>
                      <a:pt x="3675027" y="3045135"/>
                      <a:pt x="3667186" y="3040436"/>
                    </a:cubicBezTo>
                    <a:cubicBezTo>
                      <a:pt x="3682867" y="3002841"/>
                      <a:pt x="3698547" y="2965247"/>
                      <a:pt x="3711091" y="2926086"/>
                    </a:cubicBezTo>
                    <a:cubicBezTo>
                      <a:pt x="3706387" y="2940184"/>
                      <a:pt x="3701683" y="2954282"/>
                      <a:pt x="3695411" y="2965247"/>
                    </a:cubicBezTo>
                    <a:cubicBezTo>
                      <a:pt x="3690707" y="2977778"/>
                      <a:pt x="3684435" y="2988743"/>
                      <a:pt x="3679731" y="2998142"/>
                    </a:cubicBezTo>
                    <a:cubicBezTo>
                      <a:pt x="3668754" y="3016939"/>
                      <a:pt x="3659346" y="3032603"/>
                      <a:pt x="3649938" y="3045135"/>
                    </a:cubicBezTo>
                    <a:cubicBezTo>
                      <a:pt x="3629553" y="3068631"/>
                      <a:pt x="3613873" y="3082729"/>
                      <a:pt x="3601329" y="3099960"/>
                    </a:cubicBezTo>
                    <a:cubicBezTo>
                      <a:pt x="3557424" y="3145386"/>
                      <a:pt x="3508815" y="3231540"/>
                      <a:pt x="3441389" y="3322392"/>
                    </a:cubicBezTo>
                    <a:cubicBezTo>
                      <a:pt x="3377099" y="3414812"/>
                      <a:pt x="3293993" y="3515063"/>
                      <a:pt x="3203047" y="3591818"/>
                    </a:cubicBezTo>
                    <a:cubicBezTo>
                      <a:pt x="3174822" y="3618447"/>
                      <a:pt x="3162278" y="3604349"/>
                      <a:pt x="3156006" y="3598084"/>
                    </a:cubicBezTo>
                    <a:cubicBezTo>
                      <a:pt x="3101125" y="3651342"/>
                      <a:pt x="3046243" y="3693636"/>
                      <a:pt x="2986658" y="3726531"/>
                    </a:cubicBezTo>
                    <a:cubicBezTo>
                      <a:pt x="2928640" y="3762559"/>
                      <a:pt x="2865919" y="3789188"/>
                      <a:pt x="2795357" y="3822083"/>
                    </a:cubicBezTo>
                    <a:cubicBezTo>
                      <a:pt x="3063492" y="3670139"/>
                      <a:pt x="3295561" y="3461805"/>
                      <a:pt x="3457069" y="3200211"/>
                    </a:cubicBezTo>
                    <a:cubicBezTo>
                      <a:pt x="3497838" y="3134421"/>
                      <a:pt x="3532335" y="3065498"/>
                      <a:pt x="3563696" y="2996576"/>
                    </a:cubicBezTo>
                    <a:cubicBezTo>
                      <a:pt x="3593489" y="2926086"/>
                      <a:pt x="3618577" y="2852464"/>
                      <a:pt x="3637394" y="2778842"/>
                    </a:cubicBezTo>
                    <a:cubicBezTo>
                      <a:pt x="3656210" y="2705220"/>
                      <a:pt x="3670322" y="2630032"/>
                      <a:pt x="3676595" y="2553277"/>
                    </a:cubicBezTo>
                    <a:cubicBezTo>
                      <a:pt x="3682867" y="2478088"/>
                      <a:pt x="3684435" y="2401333"/>
                      <a:pt x="3678163" y="2326145"/>
                    </a:cubicBezTo>
                    <a:cubicBezTo>
                      <a:pt x="3678163" y="2288550"/>
                      <a:pt x="3668754" y="2279152"/>
                      <a:pt x="3662482" y="2269753"/>
                    </a:cubicBezTo>
                    <a:cubicBezTo>
                      <a:pt x="3654642" y="2260355"/>
                      <a:pt x="3648370" y="2252523"/>
                      <a:pt x="3646802" y="2214928"/>
                    </a:cubicBezTo>
                    <a:cubicBezTo>
                      <a:pt x="3642098" y="2177334"/>
                      <a:pt x="3638962" y="2141306"/>
                      <a:pt x="3632690" y="2103712"/>
                    </a:cubicBezTo>
                    <a:cubicBezTo>
                      <a:pt x="3620145" y="2142873"/>
                      <a:pt x="3598193" y="2109978"/>
                      <a:pt x="3591921" y="2073950"/>
                    </a:cubicBezTo>
                    <a:cubicBezTo>
                      <a:pt x="3555856" y="1914174"/>
                      <a:pt x="3491566" y="1754399"/>
                      <a:pt x="3410028" y="1608721"/>
                    </a:cubicBezTo>
                    <a:cubicBezTo>
                      <a:pt x="3370827" y="1535099"/>
                      <a:pt x="3326922" y="1466176"/>
                      <a:pt x="3281449" y="1401953"/>
                    </a:cubicBezTo>
                    <a:cubicBezTo>
                      <a:pt x="3259496" y="1369058"/>
                      <a:pt x="3234408" y="1339296"/>
                      <a:pt x="3212455" y="1306401"/>
                    </a:cubicBezTo>
                    <a:cubicBezTo>
                      <a:pt x="3188935" y="1278205"/>
                      <a:pt x="3166982" y="1246876"/>
                      <a:pt x="3143462" y="1218681"/>
                    </a:cubicBezTo>
                    <a:cubicBezTo>
                      <a:pt x="3071332" y="1137226"/>
                      <a:pt x="2992930" y="1058905"/>
                      <a:pt x="2865919" y="982150"/>
                    </a:cubicBezTo>
                    <a:cubicBezTo>
                      <a:pt x="2862783" y="989982"/>
                      <a:pt x="2862783" y="989982"/>
                      <a:pt x="2858079" y="996248"/>
                    </a:cubicBezTo>
                    <a:cubicBezTo>
                      <a:pt x="2865919" y="982150"/>
                      <a:pt x="2795357" y="960220"/>
                      <a:pt x="2765564" y="935157"/>
                    </a:cubicBezTo>
                    <a:cubicBezTo>
                      <a:pt x="2770269" y="927325"/>
                      <a:pt x="2770269" y="927325"/>
                      <a:pt x="2774973" y="919493"/>
                    </a:cubicBezTo>
                    <a:cubicBezTo>
                      <a:pt x="2776541" y="916360"/>
                      <a:pt x="2768700" y="910094"/>
                      <a:pt x="2757724" y="902262"/>
                    </a:cubicBezTo>
                    <a:cubicBezTo>
                      <a:pt x="2745180" y="894430"/>
                      <a:pt x="2727931" y="888164"/>
                      <a:pt x="2712251" y="880332"/>
                    </a:cubicBezTo>
                    <a:cubicBezTo>
                      <a:pt x="2715387" y="870934"/>
                      <a:pt x="2715387" y="870934"/>
                      <a:pt x="2718523" y="863102"/>
                    </a:cubicBezTo>
                    <a:cubicBezTo>
                      <a:pt x="2684026" y="850570"/>
                      <a:pt x="2649530" y="836472"/>
                      <a:pt x="2615033" y="820808"/>
                    </a:cubicBezTo>
                    <a:cubicBezTo>
                      <a:pt x="2578968" y="808277"/>
                      <a:pt x="2544471" y="794179"/>
                      <a:pt x="2505270" y="792612"/>
                    </a:cubicBezTo>
                    <a:cubicBezTo>
                      <a:pt x="2508406" y="784780"/>
                      <a:pt x="2508406" y="784780"/>
                      <a:pt x="2509974" y="775382"/>
                    </a:cubicBezTo>
                    <a:cubicBezTo>
                      <a:pt x="2491158" y="773815"/>
                      <a:pt x="2464501" y="764417"/>
                      <a:pt x="2437844" y="756585"/>
                    </a:cubicBezTo>
                    <a:cubicBezTo>
                      <a:pt x="2423732" y="751885"/>
                      <a:pt x="2409620" y="748752"/>
                      <a:pt x="2397075" y="747186"/>
                    </a:cubicBezTo>
                    <a:cubicBezTo>
                      <a:pt x="2384531" y="745620"/>
                      <a:pt x="2371987" y="745620"/>
                      <a:pt x="2361011" y="747186"/>
                    </a:cubicBezTo>
                    <a:cubicBezTo>
                      <a:pt x="2364147" y="739354"/>
                      <a:pt x="2364147" y="739354"/>
                      <a:pt x="2365715" y="729955"/>
                    </a:cubicBezTo>
                    <a:cubicBezTo>
                      <a:pt x="2364147" y="739354"/>
                      <a:pt x="2361011" y="747186"/>
                      <a:pt x="2324946" y="740920"/>
                    </a:cubicBezTo>
                    <a:cubicBezTo>
                      <a:pt x="2268496" y="731522"/>
                      <a:pt x="2230863" y="728389"/>
                      <a:pt x="2207343" y="728389"/>
                    </a:cubicBezTo>
                    <a:cubicBezTo>
                      <a:pt x="2183822" y="728389"/>
                      <a:pt x="2174414" y="729955"/>
                      <a:pt x="2174414" y="729955"/>
                    </a:cubicBezTo>
                    <a:cubicBezTo>
                      <a:pt x="2147757" y="726822"/>
                      <a:pt x="2111692" y="725256"/>
                      <a:pt x="2075628" y="722123"/>
                    </a:cubicBezTo>
                    <a:cubicBezTo>
                      <a:pt x="2037995" y="722123"/>
                      <a:pt x="2000362" y="718990"/>
                      <a:pt x="1964297" y="720557"/>
                    </a:cubicBezTo>
                    <a:cubicBezTo>
                      <a:pt x="1929800" y="718990"/>
                      <a:pt x="1898439" y="720557"/>
                      <a:pt x="1874919" y="720557"/>
                    </a:cubicBezTo>
                    <a:cubicBezTo>
                      <a:pt x="1851398" y="720557"/>
                      <a:pt x="1837286" y="720557"/>
                      <a:pt x="1837286" y="718990"/>
                    </a:cubicBezTo>
                    <a:cubicBezTo>
                      <a:pt x="1763588" y="737787"/>
                      <a:pt x="1721251" y="717424"/>
                      <a:pt x="1649121" y="744053"/>
                    </a:cubicBezTo>
                    <a:cubicBezTo>
                      <a:pt x="1642849" y="718990"/>
                      <a:pt x="1713411" y="673564"/>
                      <a:pt x="1631873" y="675130"/>
                    </a:cubicBezTo>
                    <a:cubicBezTo>
                      <a:pt x="1551903" y="679830"/>
                      <a:pt x="1415483" y="681396"/>
                      <a:pt x="1308857" y="687662"/>
                    </a:cubicBezTo>
                    <a:cubicBezTo>
                      <a:pt x="1202230" y="690795"/>
                      <a:pt x="1120692" y="689228"/>
                      <a:pt x="1175574" y="645368"/>
                    </a:cubicBezTo>
                    <a:cubicBezTo>
                      <a:pt x="1192822" y="629704"/>
                      <a:pt x="1252407" y="578012"/>
                      <a:pt x="1319833" y="532585"/>
                    </a:cubicBezTo>
                    <a:cubicBezTo>
                      <a:pt x="1352762" y="509089"/>
                      <a:pt x="1387259" y="488725"/>
                      <a:pt x="1415483" y="469928"/>
                    </a:cubicBezTo>
                    <a:cubicBezTo>
                      <a:pt x="1445276" y="452698"/>
                      <a:pt x="1467229" y="438600"/>
                      <a:pt x="1478205" y="430768"/>
                    </a:cubicBezTo>
                    <a:cubicBezTo>
                      <a:pt x="1498589" y="422936"/>
                      <a:pt x="1539358" y="394740"/>
                      <a:pt x="1573855" y="363411"/>
                    </a:cubicBezTo>
                    <a:cubicBezTo>
                      <a:pt x="1608352" y="332083"/>
                      <a:pt x="1639713" y="299188"/>
                      <a:pt x="1635009" y="281957"/>
                    </a:cubicBezTo>
                    <a:cubicBezTo>
                      <a:pt x="1683618" y="270992"/>
                      <a:pt x="1730659" y="264726"/>
                      <a:pt x="1730659" y="256894"/>
                    </a:cubicBezTo>
                    <a:cubicBezTo>
                      <a:pt x="1729091" y="247496"/>
                      <a:pt x="1711843" y="242796"/>
                      <a:pt x="1686754" y="241230"/>
                    </a:cubicBezTo>
                    <a:cubicBezTo>
                      <a:pt x="1661665" y="241230"/>
                      <a:pt x="1628737" y="244363"/>
                      <a:pt x="1591104" y="249062"/>
                    </a:cubicBezTo>
                    <a:cubicBezTo>
                      <a:pt x="1555039" y="253761"/>
                      <a:pt x="1514270" y="261593"/>
                      <a:pt x="1478205" y="269426"/>
                    </a:cubicBezTo>
                    <a:cubicBezTo>
                      <a:pt x="1442140" y="277258"/>
                      <a:pt x="1409211" y="286656"/>
                      <a:pt x="1384123" y="291356"/>
                    </a:cubicBezTo>
                    <a:cubicBezTo>
                      <a:pt x="1330809" y="289789"/>
                      <a:pt x="1366874" y="241230"/>
                      <a:pt x="1412347" y="208335"/>
                    </a:cubicBezTo>
                    <a:cubicBezTo>
                      <a:pt x="1412347" y="208335"/>
                      <a:pt x="1440572" y="172307"/>
                      <a:pt x="1498589" y="133146"/>
                    </a:cubicBezTo>
                    <a:cubicBezTo>
                      <a:pt x="1514270" y="122181"/>
                      <a:pt x="1529950" y="111216"/>
                      <a:pt x="1547199" y="101818"/>
                    </a:cubicBezTo>
                    <a:cubicBezTo>
                      <a:pt x="1566015" y="90853"/>
                      <a:pt x="1584832" y="81454"/>
                      <a:pt x="1606784" y="72056"/>
                    </a:cubicBezTo>
                    <a:cubicBezTo>
                      <a:pt x="1649121" y="51692"/>
                      <a:pt x="1697730" y="37594"/>
                      <a:pt x="1751044" y="28196"/>
                    </a:cubicBezTo>
                    <a:cubicBezTo>
                      <a:pt x="1857670" y="10965"/>
                      <a:pt x="1972137" y="0"/>
                      <a:pt x="20913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FFF4F33-426E-4F2B-B7D9-FBDD0EB79591}"/>
              </a:ext>
            </a:extLst>
          </p:cNvPr>
          <p:cNvGrpSpPr/>
          <p:nvPr/>
        </p:nvGrpSpPr>
        <p:grpSpPr>
          <a:xfrm>
            <a:off x="4480811" y="1888567"/>
            <a:ext cx="3230377" cy="3080865"/>
            <a:chOff x="823920" y="1888567"/>
            <a:chExt cx="3230377" cy="308086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7F2905C8-3954-4DAD-9F48-775DEF613252}"/>
                </a:ext>
              </a:extLst>
            </p:cNvPr>
            <p:cNvSpPr/>
            <p:nvPr/>
          </p:nvSpPr>
          <p:spPr>
            <a:xfrm>
              <a:off x="1297826" y="2212300"/>
              <a:ext cx="2520280" cy="2520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B0C16DD4-02B2-4446-ABFA-6B62A9A53FC8}"/>
                </a:ext>
              </a:extLst>
            </p:cNvPr>
            <p:cNvGrpSpPr/>
            <p:nvPr/>
          </p:nvGrpSpPr>
          <p:grpSpPr>
            <a:xfrm>
              <a:off x="823920" y="1888567"/>
              <a:ext cx="3230377" cy="3080865"/>
              <a:chOff x="3041649" y="2292351"/>
              <a:chExt cx="5139979" cy="4902085"/>
            </a:xfrm>
            <a:grpFill/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9D4F2026-3891-488A-BBA0-EA218D8894EA}"/>
                  </a:ext>
                </a:extLst>
              </p:cNvPr>
              <p:cNvGrpSpPr/>
              <p:nvPr/>
            </p:nvGrpSpPr>
            <p:grpSpPr>
              <a:xfrm>
                <a:off x="3041649" y="2292351"/>
                <a:ext cx="5123177" cy="4902085"/>
                <a:chOff x="3041649" y="2292351"/>
                <a:chExt cx="5123177" cy="4902085"/>
              </a:xfrm>
              <a:grpFill/>
            </p:grpSpPr>
            <p:sp>
              <p:nvSpPr>
                <p:cNvPr id="196" name="Freeform 38">
                  <a:extLst>
                    <a:ext uri="{FF2B5EF4-FFF2-40B4-BE49-F238E27FC236}">
                      <a16:creationId xmlns:a16="http://schemas.microsoft.com/office/drawing/2014/main" id="{3C247500-BEF9-4359-84FB-5B06555A010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20859" y="2826013"/>
                  <a:ext cx="4046144" cy="4050997"/>
                </a:xfrm>
                <a:custGeom>
                  <a:avLst/>
                  <a:gdLst>
                    <a:gd name="T0" fmla="*/ 1291 w 2582"/>
                    <a:gd name="T1" fmla="*/ 84 h 2583"/>
                    <a:gd name="T2" fmla="*/ 83 w 2582"/>
                    <a:gd name="T3" fmla="*/ 1291 h 2583"/>
                    <a:gd name="T4" fmla="*/ 1291 w 2582"/>
                    <a:gd name="T5" fmla="*/ 2499 h 2583"/>
                    <a:gd name="T6" fmla="*/ 2499 w 2582"/>
                    <a:gd name="T7" fmla="*/ 1291 h 2583"/>
                    <a:gd name="T8" fmla="*/ 1291 w 2582"/>
                    <a:gd name="T9" fmla="*/ 84 h 2583"/>
                    <a:gd name="T10" fmla="*/ 1291 w 2582"/>
                    <a:gd name="T11" fmla="*/ 2583 h 2583"/>
                    <a:gd name="T12" fmla="*/ 0 w 2582"/>
                    <a:gd name="T13" fmla="*/ 1291 h 2583"/>
                    <a:gd name="T14" fmla="*/ 1291 w 2582"/>
                    <a:gd name="T15" fmla="*/ 0 h 2583"/>
                    <a:gd name="T16" fmla="*/ 2582 w 2582"/>
                    <a:gd name="T17" fmla="*/ 1291 h 2583"/>
                    <a:gd name="T18" fmla="*/ 1291 w 2582"/>
                    <a:gd name="T19" fmla="*/ 2583 h 2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82" h="2583">
                      <a:moveTo>
                        <a:pt x="1291" y="84"/>
                      </a:moveTo>
                      <a:cubicBezTo>
                        <a:pt x="625" y="84"/>
                        <a:pt x="83" y="625"/>
                        <a:pt x="83" y="1291"/>
                      </a:cubicBezTo>
                      <a:cubicBezTo>
                        <a:pt x="83" y="1958"/>
                        <a:pt x="625" y="2499"/>
                        <a:pt x="1291" y="2499"/>
                      </a:cubicBezTo>
                      <a:cubicBezTo>
                        <a:pt x="1957" y="2499"/>
                        <a:pt x="2499" y="1958"/>
                        <a:pt x="2499" y="1291"/>
                      </a:cubicBezTo>
                      <a:cubicBezTo>
                        <a:pt x="2499" y="625"/>
                        <a:pt x="1957" y="84"/>
                        <a:pt x="1291" y="84"/>
                      </a:cubicBezTo>
                      <a:close/>
                      <a:moveTo>
                        <a:pt x="1291" y="2583"/>
                      </a:moveTo>
                      <a:cubicBezTo>
                        <a:pt x="579" y="2583"/>
                        <a:pt x="0" y="2003"/>
                        <a:pt x="0" y="1291"/>
                      </a:cubicBezTo>
                      <a:cubicBezTo>
                        <a:pt x="0" y="579"/>
                        <a:pt x="579" y="0"/>
                        <a:pt x="1291" y="0"/>
                      </a:cubicBezTo>
                      <a:cubicBezTo>
                        <a:pt x="2003" y="0"/>
                        <a:pt x="2582" y="579"/>
                        <a:pt x="2582" y="1291"/>
                      </a:cubicBezTo>
                      <a:cubicBezTo>
                        <a:pt x="2582" y="2003"/>
                        <a:pt x="2003" y="2583"/>
                        <a:pt x="1291" y="25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67">
                  <a:extLst>
                    <a:ext uri="{FF2B5EF4-FFF2-40B4-BE49-F238E27FC236}">
                      <a16:creationId xmlns:a16="http://schemas.microsoft.com/office/drawing/2014/main" id="{9866311E-EDAA-44C3-93C9-5F41156D87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562" y="4111661"/>
                  <a:ext cx="4853" cy="14556"/>
                </a:xfrm>
                <a:custGeom>
                  <a:avLst/>
                  <a:gdLst>
                    <a:gd name="T0" fmla="*/ 3 w 3"/>
                    <a:gd name="T1" fmla="*/ 0 h 12"/>
                    <a:gd name="T2" fmla="*/ 0 w 3"/>
                    <a:gd name="T3" fmla="*/ 12 h 12"/>
                    <a:gd name="T4" fmla="*/ 3 w 3"/>
                    <a:gd name="T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2">
                      <a:moveTo>
                        <a:pt x="3" y="0"/>
                      </a:moveTo>
                      <a:cubicBezTo>
                        <a:pt x="2" y="4"/>
                        <a:pt x="1" y="8"/>
                        <a:pt x="0" y="12"/>
                      </a:cubicBezTo>
                      <a:cubicBezTo>
                        <a:pt x="1" y="7"/>
                        <a:pt x="2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70">
                  <a:extLst>
                    <a:ext uri="{FF2B5EF4-FFF2-40B4-BE49-F238E27FC236}">
                      <a16:creationId xmlns:a16="http://schemas.microsoft.com/office/drawing/2014/main" id="{48D1E94F-BAEF-4FDE-ABA4-48EA31DF00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9671" y="4184432"/>
                  <a:ext cx="0" cy="4853"/>
                </a:xfrm>
                <a:custGeom>
                  <a:avLst/>
                  <a:gdLst>
                    <a:gd name="T0" fmla="*/ 0 w 1"/>
                    <a:gd name="T1" fmla="*/ 1 h 5"/>
                    <a:gd name="T2" fmla="*/ 0 w 1"/>
                    <a:gd name="T3" fmla="*/ 5 h 5"/>
                    <a:gd name="T4" fmla="*/ 0 w 1"/>
                    <a:gd name="T5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5">
                      <a:moveTo>
                        <a:pt x="0" y="1"/>
                      </a:moveTo>
                      <a:cubicBezTo>
                        <a:pt x="0" y="3"/>
                        <a:pt x="0" y="4"/>
                        <a:pt x="0" y="5"/>
                      </a:cubicBezTo>
                      <a:cubicBezTo>
                        <a:pt x="1" y="2"/>
                        <a:pt x="1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B9D5AD5C-607C-4273-9D74-794EABC3A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0619" y="2430593"/>
                  <a:ext cx="4703028" cy="4763843"/>
                </a:xfrm>
                <a:custGeom>
                  <a:avLst/>
                  <a:gdLst>
                    <a:gd name="connsiteX0" fmla="*/ 302877 w 4703028"/>
                    <a:gd name="connsiteY0" fmla="*/ 1545076 h 4763843"/>
                    <a:gd name="connsiteX1" fmla="*/ 301309 w 4703028"/>
                    <a:gd name="connsiteY1" fmla="*/ 1609350 h 4763843"/>
                    <a:gd name="connsiteX2" fmla="*/ 168036 w 4703028"/>
                    <a:gd name="connsiteY2" fmla="*/ 2510754 h 4763843"/>
                    <a:gd name="connsiteX3" fmla="*/ 384408 w 4703028"/>
                    <a:gd name="connsiteY3" fmla="*/ 3388643 h 4763843"/>
                    <a:gd name="connsiteX4" fmla="*/ 404791 w 4703028"/>
                    <a:gd name="connsiteY4" fmla="*/ 3387075 h 4763843"/>
                    <a:gd name="connsiteX5" fmla="*/ 257407 w 4703028"/>
                    <a:gd name="connsiteY5" fmla="*/ 2897966 h 4763843"/>
                    <a:gd name="connsiteX6" fmla="*/ 276222 w 4703028"/>
                    <a:gd name="connsiteY6" fmla="*/ 2805474 h 4763843"/>
                    <a:gd name="connsiteX7" fmla="*/ 323259 w 4703028"/>
                    <a:gd name="connsiteY7" fmla="*/ 2883857 h 4763843"/>
                    <a:gd name="connsiteX8" fmla="*/ 715237 w 4703028"/>
                    <a:gd name="connsiteY8" fmla="*/ 3780558 h 4763843"/>
                    <a:gd name="connsiteX9" fmla="*/ 1085264 w 4703028"/>
                    <a:gd name="connsiteY9" fmla="*/ 4136416 h 4763843"/>
                    <a:gd name="connsiteX10" fmla="*/ 1516440 w 4703028"/>
                    <a:gd name="connsiteY10" fmla="*/ 4415460 h 4763843"/>
                    <a:gd name="connsiteX11" fmla="*/ 1997788 w 4703028"/>
                    <a:gd name="connsiteY11" fmla="*/ 4597308 h 4763843"/>
                    <a:gd name="connsiteX12" fmla="*/ 2508927 w 4703028"/>
                    <a:gd name="connsiteY12" fmla="*/ 4661582 h 4763843"/>
                    <a:gd name="connsiteX13" fmla="*/ 3096894 w 4703028"/>
                    <a:gd name="connsiteY13" fmla="*/ 4631796 h 4763843"/>
                    <a:gd name="connsiteX14" fmla="*/ 3385390 w 4703028"/>
                    <a:gd name="connsiteY14" fmla="*/ 4575361 h 4763843"/>
                    <a:gd name="connsiteX15" fmla="*/ 3670749 w 4703028"/>
                    <a:gd name="connsiteY15" fmla="*/ 4471895 h 4763843"/>
                    <a:gd name="connsiteX16" fmla="*/ 4250876 w 4703028"/>
                    <a:gd name="connsiteY16" fmla="*/ 3953000 h 4763843"/>
                    <a:gd name="connsiteX17" fmla="*/ 4645990 w 4703028"/>
                    <a:gd name="connsiteY17" fmla="*/ 3286745 h 4763843"/>
                    <a:gd name="connsiteX18" fmla="*/ 4666373 w 4703028"/>
                    <a:gd name="connsiteY18" fmla="*/ 2874451 h 4763843"/>
                    <a:gd name="connsiteX19" fmla="*/ 4605224 w 4703028"/>
                    <a:gd name="connsiteY19" fmla="*/ 2485672 h 4763843"/>
                    <a:gd name="connsiteX20" fmla="*/ 4608360 w 4703028"/>
                    <a:gd name="connsiteY20" fmla="*/ 2444912 h 4763843"/>
                    <a:gd name="connsiteX21" fmla="*/ 4625607 w 4703028"/>
                    <a:gd name="connsiteY21" fmla="*/ 2449615 h 4763843"/>
                    <a:gd name="connsiteX22" fmla="*/ 4669509 w 4703028"/>
                    <a:gd name="connsiteY22" fmla="*/ 3271069 h 4763843"/>
                    <a:gd name="connsiteX23" fmla="*/ 4537804 w 4703028"/>
                    <a:gd name="connsiteY23" fmla="*/ 3595574 h 4763843"/>
                    <a:gd name="connsiteX24" fmla="*/ 4327704 w 4703028"/>
                    <a:gd name="connsiteY24" fmla="*/ 3894997 h 4763843"/>
                    <a:gd name="connsiteX25" fmla="*/ 4040776 w 4703028"/>
                    <a:gd name="connsiteY25" fmla="*/ 4219502 h 4763843"/>
                    <a:gd name="connsiteX26" fmla="*/ 3694268 w 4703028"/>
                    <a:gd name="connsiteY26" fmla="*/ 4484437 h 4763843"/>
                    <a:gd name="connsiteX27" fmla="*/ 3184697 w 4703028"/>
                    <a:gd name="connsiteY27" fmla="*/ 4691367 h 4763843"/>
                    <a:gd name="connsiteX28" fmla="*/ 2642200 w 4703028"/>
                    <a:gd name="connsiteY28" fmla="*/ 4763480 h 4763843"/>
                    <a:gd name="connsiteX29" fmla="*/ 2099703 w 4703028"/>
                    <a:gd name="connsiteY29" fmla="*/ 4714882 h 4763843"/>
                    <a:gd name="connsiteX30" fmla="*/ 1571317 w 4703028"/>
                    <a:gd name="connsiteY30" fmla="*/ 4553414 h 4763843"/>
                    <a:gd name="connsiteX31" fmla="*/ 908090 w 4703028"/>
                    <a:gd name="connsiteY31" fmla="*/ 4147390 h 4763843"/>
                    <a:gd name="connsiteX32" fmla="*/ 633706 w 4703028"/>
                    <a:gd name="connsiteY32" fmla="*/ 3866779 h 4763843"/>
                    <a:gd name="connsiteX33" fmla="*/ 409495 w 4703028"/>
                    <a:gd name="connsiteY33" fmla="*/ 3539138 h 4763843"/>
                    <a:gd name="connsiteX34" fmla="*/ 378136 w 4703028"/>
                    <a:gd name="connsiteY34" fmla="*/ 3465458 h 4763843"/>
                    <a:gd name="connsiteX35" fmla="*/ 119431 w 4703028"/>
                    <a:gd name="connsiteY35" fmla="*/ 2548378 h 4763843"/>
                    <a:gd name="connsiteX36" fmla="*/ 258975 w 4703028"/>
                    <a:gd name="connsiteY36" fmla="*/ 1595241 h 4763843"/>
                    <a:gd name="connsiteX37" fmla="*/ 302877 w 4703028"/>
                    <a:gd name="connsiteY37" fmla="*/ 1545076 h 4763843"/>
                    <a:gd name="connsiteX38" fmla="*/ 1990177 w 4703028"/>
                    <a:gd name="connsiteY38" fmla="*/ 145 h 4763843"/>
                    <a:gd name="connsiteX39" fmla="*/ 2005686 w 4703028"/>
                    <a:gd name="connsiteY39" fmla="*/ 6997 h 4763843"/>
                    <a:gd name="connsiteX40" fmla="*/ 1971133 w 4703028"/>
                    <a:gd name="connsiteY40" fmla="*/ 30491 h 4763843"/>
                    <a:gd name="connsiteX41" fmla="*/ 1595760 w 4703028"/>
                    <a:gd name="connsiteY41" fmla="*/ 169887 h 4763843"/>
                    <a:gd name="connsiteX42" fmla="*/ 1245516 w 4703028"/>
                    <a:gd name="connsiteY42" fmla="*/ 354704 h 4763843"/>
                    <a:gd name="connsiteX43" fmla="*/ 639264 w 4703028"/>
                    <a:gd name="connsiteY43" fmla="*/ 860601 h 4763843"/>
                    <a:gd name="connsiteX44" fmla="*/ 219914 w 4703028"/>
                    <a:gd name="connsiteY44" fmla="*/ 1537218 h 4763843"/>
                    <a:gd name="connsiteX45" fmla="*/ 64424 w 4703028"/>
                    <a:gd name="connsiteY45" fmla="*/ 2328172 h 4763843"/>
                    <a:gd name="connsiteX46" fmla="*/ 224626 w 4703028"/>
                    <a:gd name="connsiteY46" fmla="*/ 3156716 h 4763843"/>
                    <a:gd name="connsiteX47" fmla="*/ 612564 w 4703028"/>
                    <a:gd name="connsiteY47" fmla="*/ 3894417 h 4763843"/>
                    <a:gd name="connsiteX48" fmla="*/ 618846 w 4703028"/>
                    <a:gd name="connsiteY48" fmla="*/ 3927308 h 4763843"/>
                    <a:gd name="connsiteX49" fmla="*/ 587434 w 4703028"/>
                    <a:gd name="connsiteY49" fmla="*/ 3902248 h 4763843"/>
                    <a:gd name="connsiteX50" fmla="*/ 380115 w 4703028"/>
                    <a:gd name="connsiteY50" fmla="*/ 3573337 h 4763843"/>
                    <a:gd name="connsiteX51" fmla="*/ 210490 w 4703028"/>
                    <a:gd name="connsiteY51" fmla="*/ 3233462 h 4763843"/>
                    <a:gd name="connsiteX52" fmla="*/ 83271 w 4703028"/>
                    <a:gd name="connsiteY52" fmla="*/ 2870093 h 4763843"/>
                    <a:gd name="connsiteX53" fmla="*/ 9453 w 4703028"/>
                    <a:gd name="connsiteY53" fmla="*/ 2473833 h 4763843"/>
                    <a:gd name="connsiteX54" fmla="*/ 51859 w 4703028"/>
                    <a:gd name="connsiteY54" fmla="*/ 1864564 h 4763843"/>
                    <a:gd name="connsiteX55" fmla="*/ 282738 w 4703028"/>
                    <a:gd name="connsiteY55" fmla="*/ 1308547 h 4763843"/>
                    <a:gd name="connsiteX56" fmla="*/ 1000502 w 4703028"/>
                    <a:gd name="connsiteY56" fmla="*/ 489401 h 4763843"/>
                    <a:gd name="connsiteX57" fmla="*/ 1961709 w 4703028"/>
                    <a:gd name="connsiteY57" fmla="*/ 3865 h 4763843"/>
                    <a:gd name="connsiteX58" fmla="*/ 1990177 w 4703028"/>
                    <a:gd name="connsiteY58" fmla="*/ 145 h 4763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4703028" h="4763843">
                      <a:moveTo>
                        <a:pt x="302877" y="1545076"/>
                      </a:moveTo>
                      <a:cubicBezTo>
                        <a:pt x="313852" y="1549779"/>
                        <a:pt x="313852" y="1577997"/>
                        <a:pt x="301309" y="1609350"/>
                      </a:cubicBezTo>
                      <a:cubicBezTo>
                        <a:pt x="197827" y="1897799"/>
                        <a:pt x="152357" y="2206628"/>
                        <a:pt x="168036" y="2510754"/>
                      </a:cubicBezTo>
                      <a:cubicBezTo>
                        <a:pt x="180580" y="2814880"/>
                        <a:pt x="255839" y="3115870"/>
                        <a:pt x="384408" y="3388643"/>
                      </a:cubicBezTo>
                      <a:cubicBezTo>
                        <a:pt x="390680" y="3383940"/>
                        <a:pt x="396951" y="3383940"/>
                        <a:pt x="404791" y="3387075"/>
                      </a:cubicBezTo>
                      <a:cubicBezTo>
                        <a:pt x="335803" y="3230309"/>
                        <a:pt x="290333" y="3064138"/>
                        <a:pt x="257407" y="2897966"/>
                      </a:cubicBezTo>
                      <a:cubicBezTo>
                        <a:pt x="249568" y="2849368"/>
                        <a:pt x="257407" y="2808609"/>
                        <a:pt x="276222" y="2805474"/>
                      </a:cubicBezTo>
                      <a:cubicBezTo>
                        <a:pt x="293469" y="2802339"/>
                        <a:pt x="315420" y="2838395"/>
                        <a:pt x="323259" y="2883857"/>
                      </a:cubicBezTo>
                      <a:cubicBezTo>
                        <a:pt x="400087" y="3203659"/>
                        <a:pt x="528656" y="3509353"/>
                        <a:pt x="715237" y="3780558"/>
                      </a:cubicBezTo>
                      <a:cubicBezTo>
                        <a:pt x="828127" y="3910673"/>
                        <a:pt x="951992" y="4029815"/>
                        <a:pt x="1085264" y="4136416"/>
                      </a:cubicBezTo>
                      <a:cubicBezTo>
                        <a:pt x="1218537" y="4243017"/>
                        <a:pt x="1362784" y="4338644"/>
                        <a:pt x="1516440" y="4415460"/>
                      </a:cubicBezTo>
                      <a:cubicBezTo>
                        <a:pt x="1670095" y="4493842"/>
                        <a:pt x="1831590" y="4554981"/>
                        <a:pt x="1997788" y="4597308"/>
                      </a:cubicBezTo>
                      <a:cubicBezTo>
                        <a:pt x="2165555" y="4638067"/>
                        <a:pt x="2338025" y="4660014"/>
                        <a:pt x="2508927" y="4661582"/>
                      </a:cubicBezTo>
                      <a:cubicBezTo>
                        <a:pt x="2709620" y="4663150"/>
                        <a:pt x="2902473" y="4655311"/>
                        <a:pt x="3096894" y="4631796"/>
                      </a:cubicBezTo>
                      <a:cubicBezTo>
                        <a:pt x="3192537" y="4617688"/>
                        <a:pt x="3289747" y="4602011"/>
                        <a:pt x="3385390" y="4575361"/>
                      </a:cubicBezTo>
                      <a:cubicBezTo>
                        <a:pt x="3482600" y="4550278"/>
                        <a:pt x="3576675" y="4514222"/>
                        <a:pt x="3670749" y="4471895"/>
                      </a:cubicBezTo>
                      <a:cubicBezTo>
                        <a:pt x="3890257" y="4326103"/>
                        <a:pt x="4084678" y="4152093"/>
                        <a:pt x="4250876" y="3953000"/>
                      </a:cubicBezTo>
                      <a:cubicBezTo>
                        <a:pt x="4415507" y="3755475"/>
                        <a:pt x="4550348" y="3529732"/>
                        <a:pt x="4645990" y="3286745"/>
                      </a:cubicBezTo>
                      <a:cubicBezTo>
                        <a:pt x="4663237" y="3150359"/>
                        <a:pt x="4671077" y="3010837"/>
                        <a:pt x="4666373" y="2874451"/>
                      </a:cubicBezTo>
                      <a:cubicBezTo>
                        <a:pt x="4661669" y="2738065"/>
                        <a:pt x="4641286" y="2604814"/>
                        <a:pt x="4605224" y="2485672"/>
                      </a:cubicBezTo>
                      <a:cubicBezTo>
                        <a:pt x="4600521" y="2473130"/>
                        <a:pt x="4602089" y="2452751"/>
                        <a:pt x="4608360" y="2444912"/>
                      </a:cubicBezTo>
                      <a:cubicBezTo>
                        <a:pt x="4613064" y="2433939"/>
                        <a:pt x="4622471" y="2435506"/>
                        <a:pt x="4625607" y="2449615"/>
                      </a:cubicBezTo>
                      <a:cubicBezTo>
                        <a:pt x="4700867" y="2689467"/>
                        <a:pt x="4732225" y="2966943"/>
                        <a:pt x="4669509" y="3271069"/>
                      </a:cubicBezTo>
                      <a:cubicBezTo>
                        <a:pt x="4645990" y="3380805"/>
                        <a:pt x="4598953" y="3490541"/>
                        <a:pt x="4537804" y="3595574"/>
                      </a:cubicBezTo>
                      <a:cubicBezTo>
                        <a:pt x="4476656" y="3700607"/>
                        <a:pt x="4404532" y="3800937"/>
                        <a:pt x="4327704" y="3894997"/>
                      </a:cubicBezTo>
                      <a:cubicBezTo>
                        <a:pt x="4238333" y="4009436"/>
                        <a:pt x="4144259" y="4119172"/>
                        <a:pt x="4040776" y="4219502"/>
                      </a:cubicBezTo>
                      <a:cubicBezTo>
                        <a:pt x="3935726" y="4319832"/>
                        <a:pt x="3821269" y="4410757"/>
                        <a:pt x="3694268" y="4484437"/>
                      </a:cubicBezTo>
                      <a:cubicBezTo>
                        <a:pt x="3534341" y="4576928"/>
                        <a:pt x="3361871" y="4645905"/>
                        <a:pt x="3184697" y="4691367"/>
                      </a:cubicBezTo>
                      <a:cubicBezTo>
                        <a:pt x="3005955" y="4738397"/>
                        <a:pt x="2824077" y="4761912"/>
                        <a:pt x="2642200" y="4763480"/>
                      </a:cubicBezTo>
                      <a:cubicBezTo>
                        <a:pt x="2460322" y="4766615"/>
                        <a:pt x="2280012" y="4749371"/>
                        <a:pt x="2099703" y="4714882"/>
                      </a:cubicBezTo>
                      <a:cubicBezTo>
                        <a:pt x="1920961" y="4678826"/>
                        <a:pt x="1743787" y="4623958"/>
                        <a:pt x="1571317" y="4553414"/>
                      </a:cubicBezTo>
                      <a:cubicBezTo>
                        <a:pt x="1328290" y="4454651"/>
                        <a:pt x="1104079" y="4318265"/>
                        <a:pt x="908090" y="4147390"/>
                      </a:cubicBezTo>
                      <a:cubicBezTo>
                        <a:pt x="809312" y="4061169"/>
                        <a:pt x="716805" y="3968677"/>
                        <a:pt x="633706" y="3866779"/>
                      </a:cubicBezTo>
                      <a:cubicBezTo>
                        <a:pt x="550607" y="3764881"/>
                        <a:pt x="475347" y="3655145"/>
                        <a:pt x="409495" y="3539138"/>
                      </a:cubicBezTo>
                      <a:cubicBezTo>
                        <a:pt x="393815" y="3514056"/>
                        <a:pt x="382840" y="3488973"/>
                        <a:pt x="378136" y="3465458"/>
                      </a:cubicBezTo>
                      <a:cubicBezTo>
                        <a:pt x="230753" y="3184847"/>
                        <a:pt x="141382" y="2869748"/>
                        <a:pt x="119431" y="2548378"/>
                      </a:cubicBezTo>
                      <a:cubicBezTo>
                        <a:pt x="99048" y="2228575"/>
                        <a:pt x="144518" y="1899367"/>
                        <a:pt x="258975" y="1595241"/>
                      </a:cubicBezTo>
                      <a:cubicBezTo>
                        <a:pt x="271518" y="1562320"/>
                        <a:pt x="290333" y="1540373"/>
                        <a:pt x="302877" y="1545076"/>
                      </a:cubicBezTo>
                      <a:close/>
                      <a:moveTo>
                        <a:pt x="1990177" y="145"/>
                      </a:moveTo>
                      <a:cubicBezTo>
                        <a:pt x="1998226" y="732"/>
                        <a:pt x="2004116" y="3082"/>
                        <a:pt x="2005686" y="6997"/>
                      </a:cubicBezTo>
                      <a:cubicBezTo>
                        <a:pt x="2005686" y="14829"/>
                        <a:pt x="1993121" y="24226"/>
                        <a:pt x="1971133" y="30491"/>
                      </a:cubicBezTo>
                      <a:cubicBezTo>
                        <a:pt x="1842344" y="69647"/>
                        <a:pt x="1716696" y="115068"/>
                        <a:pt x="1595760" y="169887"/>
                      </a:cubicBezTo>
                      <a:cubicBezTo>
                        <a:pt x="1474823" y="223139"/>
                        <a:pt x="1357028" y="285789"/>
                        <a:pt x="1245516" y="354704"/>
                      </a:cubicBezTo>
                      <a:cubicBezTo>
                        <a:pt x="1020920" y="492533"/>
                        <a:pt x="815171" y="661688"/>
                        <a:pt x="639264" y="860601"/>
                      </a:cubicBezTo>
                      <a:cubicBezTo>
                        <a:pt x="464928" y="1059514"/>
                        <a:pt x="318862" y="1286619"/>
                        <a:pt x="219914" y="1537218"/>
                      </a:cubicBezTo>
                      <a:cubicBezTo>
                        <a:pt x="117825" y="1786252"/>
                        <a:pt x="64424" y="2057212"/>
                        <a:pt x="64424" y="2328172"/>
                      </a:cubicBezTo>
                      <a:cubicBezTo>
                        <a:pt x="67565" y="2619494"/>
                        <a:pt x="127249" y="2896719"/>
                        <a:pt x="224626" y="3156716"/>
                      </a:cubicBezTo>
                      <a:cubicBezTo>
                        <a:pt x="322003" y="3416712"/>
                        <a:pt x="453933" y="3657914"/>
                        <a:pt x="612564" y="3894417"/>
                      </a:cubicBezTo>
                      <a:cubicBezTo>
                        <a:pt x="621988" y="3910079"/>
                        <a:pt x="625129" y="3922609"/>
                        <a:pt x="618846" y="3927308"/>
                      </a:cubicBezTo>
                      <a:cubicBezTo>
                        <a:pt x="610993" y="3927308"/>
                        <a:pt x="596858" y="3916344"/>
                        <a:pt x="587434" y="3902248"/>
                      </a:cubicBezTo>
                      <a:cubicBezTo>
                        <a:pt x="510475" y="3792611"/>
                        <a:pt x="442939" y="3684540"/>
                        <a:pt x="380115" y="3573337"/>
                      </a:cubicBezTo>
                      <a:cubicBezTo>
                        <a:pt x="315721" y="3463700"/>
                        <a:pt x="260750" y="3350930"/>
                        <a:pt x="210490" y="3233462"/>
                      </a:cubicBezTo>
                      <a:cubicBezTo>
                        <a:pt x="160231" y="3117560"/>
                        <a:pt x="116254" y="2996959"/>
                        <a:pt x="83271" y="2870093"/>
                      </a:cubicBezTo>
                      <a:cubicBezTo>
                        <a:pt x="48718" y="2744793"/>
                        <a:pt x="22018" y="2611663"/>
                        <a:pt x="9453" y="2473833"/>
                      </a:cubicBezTo>
                      <a:cubicBezTo>
                        <a:pt x="-12535" y="2267089"/>
                        <a:pt x="4741" y="2061911"/>
                        <a:pt x="51859" y="1864564"/>
                      </a:cubicBezTo>
                      <a:cubicBezTo>
                        <a:pt x="98977" y="1668783"/>
                        <a:pt x="177508" y="1480834"/>
                        <a:pt x="282738" y="1308547"/>
                      </a:cubicBezTo>
                      <a:cubicBezTo>
                        <a:pt x="475922" y="989033"/>
                        <a:pt x="717794" y="711807"/>
                        <a:pt x="1000502" y="489401"/>
                      </a:cubicBezTo>
                      <a:cubicBezTo>
                        <a:pt x="1283210" y="266994"/>
                        <a:pt x="1609895" y="96273"/>
                        <a:pt x="1961709" y="3865"/>
                      </a:cubicBezTo>
                      <a:cubicBezTo>
                        <a:pt x="1971918" y="732"/>
                        <a:pt x="1982127" y="-442"/>
                        <a:pt x="1990177" y="1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Freeform 162">
                  <a:extLst>
                    <a:ext uri="{FF2B5EF4-FFF2-40B4-BE49-F238E27FC236}">
                      <a16:creationId xmlns:a16="http://schemas.microsoft.com/office/drawing/2014/main" id="{E5B75FA3-E5A4-40DB-A899-7DB442D72E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39472" y="2758092"/>
                  <a:ext cx="4725354" cy="4298421"/>
                </a:xfrm>
                <a:custGeom>
                  <a:avLst/>
                  <a:gdLst>
                    <a:gd name="T0" fmla="*/ 710 w 3015"/>
                    <a:gd name="T1" fmla="*/ 2394 h 2742"/>
                    <a:gd name="T2" fmla="*/ 1687 w 3015"/>
                    <a:gd name="T3" fmla="*/ 2580 h 2742"/>
                    <a:gd name="T4" fmla="*/ 951 w 3015"/>
                    <a:gd name="T5" fmla="*/ 2492 h 2742"/>
                    <a:gd name="T6" fmla="*/ 2229 w 3015"/>
                    <a:gd name="T7" fmla="*/ 732 h 2742"/>
                    <a:gd name="T8" fmla="*/ 1520 w 3015"/>
                    <a:gd name="T9" fmla="*/ 381 h 2742"/>
                    <a:gd name="T10" fmla="*/ 1110 w 3015"/>
                    <a:gd name="T11" fmla="*/ 428 h 2742"/>
                    <a:gd name="T12" fmla="*/ 879 w 3015"/>
                    <a:gd name="T13" fmla="*/ 518 h 2742"/>
                    <a:gd name="T14" fmla="*/ 661 w 3015"/>
                    <a:gd name="T15" fmla="*/ 700 h 2742"/>
                    <a:gd name="T16" fmla="*/ 823 w 3015"/>
                    <a:gd name="T17" fmla="*/ 565 h 2742"/>
                    <a:gd name="T18" fmla="*/ 878 w 3015"/>
                    <a:gd name="T19" fmla="*/ 563 h 2742"/>
                    <a:gd name="T20" fmla="*/ 605 w 3015"/>
                    <a:gd name="T21" fmla="*/ 888 h 2742"/>
                    <a:gd name="T22" fmla="*/ 490 w 3015"/>
                    <a:gd name="T23" fmla="*/ 1630 h 2742"/>
                    <a:gd name="T24" fmla="*/ 1048 w 3015"/>
                    <a:gd name="T25" fmla="*/ 2139 h 2742"/>
                    <a:gd name="T26" fmla="*/ 1410 w 3015"/>
                    <a:gd name="T27" fmla="*/ 2150 h 2742"/>
                    <a:gd name="T28" fmla="*/ 1024 w 3015"/>
                    <a:gd name="T29" fmla="*/ 2187 h 2742"/>
                    <a:gd name="T30" fmla="*/ 633 w 3015"/>
                    <a:gd name="T31" fmla="*/ 1983 h 2742"/>
                    <a:gd name="T32" fmla="*/ 364 w 3015"/>
                    <a:gd name="T33" fmla="*/ 1048 h 2742"/>
                    <a:gd name="T34" fmla="*/ 382 w 3015"/>
                    <a:gd name="T35" fmla="*/ 985 h 2742"/>
                    <a:gd name="T36" fmla="*/ 267 w 3015"/>
                    <a:gd name="T37" fmla="*/ 1295 h 2742"/>
                    <a:gd name="T38" fmla="*/ 316 w 3015"/>
                    <a:gd name="T39" fmla="*/ 1547 h 2742"/>
                    <a:gd name="T40" fmla="*/ 360 w 3015"/>
                    <a:gd name="T41" fmla="*/ 1586 h 2742"/>
                    <a:gd name="T42" fmla="*/ 557 w 3015"/>
                    <a:gd name="T43" fmla="*/ 2011 h 2742"/>
                    <a:gd name="T44" fmla="*/ 1547 w 3015"/>
                    <a:gd name="T45" fmla="*/ 2383 h 2742"/>
                    <a:gd name="T46" fmla="*/ 2026 w 3015"/>
                    <a:gd name="T47" fmla="*/ 2179 h 2742"/>
                    <a:gd name="T48" fmla="*/ 2354 w 3015"/>
                    <a:gd name="T49" fmla="*/ 1751 h 2742"/>
                    <a:gd name="T50" fmla="*/ 2382 w 3015"/>
                    <a:gd name="T51" fmla="*/ 1766 h 2742"/>
                    <a:gd name="T52" fmla="*/ 1882 w 3015"/>
                    <a:gd name="T53" fmla="*/ 2429 h 2742"/>
                    <a:gd name="T54" fmla="*/ 1903 w 3015"/>
                    <a:gd name="T55" fmla="*/ 2511 h 2742"/>
                    <a:gd name="T56" fmla="*/ 2560 w 3015"/>
                    <a:gd name="T57" fmla="*/ 1916 h 2742"/>
                    <a:gd name="T58" fmla="*/ 2589 w 3015"/>
                    <a:gd name="T59" fmla="*/ 1886 h 2742"/>
                    <a:gd name="T60" fmla="*/ 2589 w 3015"/>
                    <a:gd name="T61" fmla="*/ 1938 h 2742"/>
                    <a:gd name="T62" fmla="*/ 2366 w 3015"/>
                    <a:gd name="T63" fmla="*/ 2311 h 2742"/>
                    <a:gd name="T64" fmla="*/ 2012 w 3015"/>
                    <a:gd name="T65" fmla="*/ 2590 h 2742"/>
                    <a:gd name="T66" fmla="*/ 1571 w 3015"/>
                    <a:gd name="T67" fmla="*/ 2730 h 2742"/>
                    <a:gd name="T68" fmla="*/ 1454 w 3015"/>
                    <a:gd name="T69" fmla="*/ 2740 h 2742"/>
                    <a:gd name="T70" fmla="*/ 1100 w 3015"/>
                    <a:gd name="T71" fmla="*/ 2708 h 2742"/>
                    <a:gd name="T72" fmla="*/ 301 w 3015"/>
                    <a:gd name="T73" fmla="*/ 2192 h 2742"/>
                    <a:gd name="T74" fmla="*/ 4 w 3015"/>
                    <a:gd name="T75" fmla="*/ 1267 h 2742"/>
                    <a:gd name="T76" fmla="*/ 852 w 3015"/>
                    <a:gd name="T77" fmla="*/ 23 h 2742"/>
                    <a:gd name="T78" fmla="*/ 1002 w 3015"/>
                    <a:gd name="T79" fmla="*/ 25 h 2742"/>
                    <a:gd name="T80" fmla="*/ 356 w 3015"/>
                    <a:gd name="T81" fmla="*/ 587 h 2742"/>
                    <a:gd name="T82" fmla="*/ 253 w 3015"/>
                    <a:gd name="T83" fmla="*/ 1854 h 2742"/>
                    <a:gd name="T84" fmla="*/ 185 w 3015"/>
                    <a:gd name="T85" fmla="*/ 1213 h 2742"/>
                    <a:gd name="T86" fmla="*/ 271 w 3015"/>
                    <a:gd name="T87" fmla="*/ 863 h 2742"/>
                    <a:gd name="T88" fmla="*/ 648 w 3015"/>
                    <a:gd name="T89" fmla="*/ 387 h 2742"/>
                    <a:gd name="T90" fmla="*/ 1424 w 3015"/>
                    <a:gd name="T91" fmla="*/ 117 h 2742"/>
                    <a:gd name="T92" fmla="*/ 2581 w 3015"/>
                    <a:gd name="T93" fmla="*/ 523 h 2742"/>
                    <a:gd name="T94" fmla="*/ 2852 w 3015"/>
                    <a:gd name="T95" fmla="*/ 848 h 2742"/>
                    <a:gd name="T96" fmla="*/ 3010 w 3015"/>
                    <a:gd name="T97" fmla="*/ 1281 h 2742"/>
                    <a:gd name="T98" fmla="*/ 2986 w 3015"/>
                    <a:gd name="T99" fmla="*/ 1353 h 2742"/>
                    <a:gd name="T100" fmla="*/ 2821 w 3015"/>
                    <a:gd name="T101" fmla="*/ 905 h 2742"/>
                    <a:gd name="T102" fmla="*/ 2405 w 3015"/>
                    <a:gd name="T103" fmla="*/ 449 h 2742"/>
                    <a:gd name="T104" fmla="*/ 1858 w 3015"/>
                    <a:gd name="T105" fmla="*/ 216 h 2742"/>
                    <a:gd name="T106" fmla="*/ 708 w 3015"/>
                    <a:gd name="T107" fmla="*/ 453 h 2742"/>
                    <a:gd name="T108" fmla="*/ 371 w 3015"/>
                    <a:gd name="T109" fmla="*/ 849 h 2742"/>
                    <a:gd name="T110" fmla="*/ 623 w 3015"/>
                    <a:gd name="T111" fmla="*/ 590 h 2742"/>
                    <a:gd name="T112" fmla="*/ 1516 w 3015"/>
                    <a:gd name="T113" fmla="*/ 276 h 2742"/>
                    <a:gd name="T114" fmla="*/ 1829 w 3015"/>
                    <a:gd name="T115" fmla="*/ 346 h 2742"/>
                    <a:gd name="T116" fmla="*/ 2257 w 3015"/>
                    <a:gd name="T117" fmla="*/ 598 h 2742"/>
                    <a:gd name="T118" fmla="*/ 2537 w 3015"/>
                    <a:gd name="T119" fmla="*/ 1023 h 2742"/>
                    <a:gd name="T120" fmla="*/ 2495 w 3015"/>
                    <a:gd name="T121" fmla="*/ 1116 h 27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015" h="2742">
                      <a:moveTo>
                        <a:pt x="951" y="2492"/>
                      </a:moveTo>
                      <a:cubicBezTo>
                        <a:pt x="868" y="2471"/>
                        <a:pt x="787" y="2437"/>
                        <a:pt x="710" y="2394"/>
                      </a:cubicBezTo>
                      <a:cubicBezTo>
                        <a:pt x="853" y="2489"/>
                        <a:pt x="1014" y="2555"/>
                        <a:pt x="1181" y="2587"/>
                      </a:cubicBezTo>
                      <a:cubicBezTo>
                        <a:pt x="1348" y="2619"/>
                        <a:pt x="1521" y="2616"/>
                        <a:pt x="1687" y="2580"/>
                      </a:cubicBezTo>
                      <a:cubicBezTo>
                        <a:pt x="1564" y="2593"/>
                        <a:pt x="1438" y="2593"/>
                        <a:pt x="1314" y="2579"/>
                      </a:cubicBezTo>
                      <a:cubicBezTo>
                        <a:pt x="1190" y="2565"/>
                        <a:pt x="1067" y="2536"/>
                        <a:pt x="951" y="2492"/>
                      </a:cubicBezTo>
                      <a:close/>
                      <a:moveTo>
                        <a:pt x="2467" y="1072"/>
                      </a:moveTo>
                      <a:cubicBezTo>
                        <a:pt x="2404" y="944"/>
                        <a:pt x="2324" y="830"/>
                        <a:pt x="2229" y="732"/>
                      </a:cubicBezTo>
                      <a:cubicBezTo>
                        <a:pt x="2135" y="635"/>
                        <a:pt x="2026" y="554"/>
                        <a:pt x="1906" y="494"/>
                      </a:cubicBezTo>
                      <a:cubicBezTo>
                        <a:pt x="1786" y="434"/>
                        <a:pt x="1656" y="395"/>
                        <a:pt x="1520" y="381"/>
                      </a:cubicBezTo>
                      <a:cubicBezTo>
                        <a:pt x="1384" y="368"/>
                        <a:pt x="1244" y="379"/>
                        <a:pt x="1109" y="418"/>
                      </a:cubicBezTo>
                      <a:cubicBezTo>
                        <a:pt x="1110" y="421"/>
                        <a:pt x="1111" y="425"/>
                        <a:pt x="1110" y="428"/>
                      </a:cubicBezTo>
                      <a:cubicBezTo>
                        <a:pt x="1105" y="445"/>
                        <a:pt x="1084" y="459"/>
                        <a:pt x="1062" y="463"/>
                      </a:cubicBezTo>
                      <a:cubicBezTo>
                        <a:pt x="1001" y="475"/>
                        <a:pt x="939" y="494"/>
                        <a:pt x="879" y="518"/>
                      </a:cubicBezTo>
                      <a:cubicBezTo>
                        <a:pt x="776" y="578"/>
                        <a:pt x="686" y="660"/>
                        <a:pt x="614" y="755"/>
                      </a:cubicBezTo>
                      <a:cubicBezTo>
                        <a:pt x="629" y="736"/>
                        <a:pt x="645" y="718"/>
                        <a:pt x="661" y="700"/>
                      </a:cubicBezTo>
                      <a:cubicBezTo>
                        <a:pt x="677" y="683"/>
                        <a:pt x="693" y="666"/>
                        <a:pt x="711" y="650"/>
                      </a:cubicBezTo>
                      <a:cubicBezTo>
                        <a:pt x="746" y="618"/>
                        <a:pt x="783" y="590"/>
                        <a:pt x="823" y="565"/>
                      </a:cubicBezTo>
                      <a:cubicBezTo>
                        <a:pt x="834" y="557"/>
                        <a:pt x="846" y="553"/>
                        <a:pt x="856" y="552"/>
                      </a:cubicBezTo>
                      <a:cubicBezTo>
                        <a:pt x="867" y="552"/>
                        <a:pt x="875" y="555"/>
                        <a:pt x="878" y="563"/>
                      </a:cubicBezTo>
                      <a:cubicBezTo>
                        <a:pt x="885" y="577"/>
                        <a:pt x="874" y="601"/>
                        <a:pt x="852" y="617"/>
                      </a:cubicBezTo>
                      <a:cubicBezTo>
                        <a:pt x="755" y="686"/>
                        <a:pt x="671" y="783"/>
                        <a:pt x="605" y="888"/>
                      </a:cubicBezTo>
                      <a:cubicBezTo>
                        <a:pt x="537" y="992"/>
                        <a:pt x="487" y="1103"/>
                        <a:pt x="435" y="1210"/>
                      </a:cubicBezTo>
                      <a:cubicBezTo>
                        <a:pt x="420" y="1354"/>
                        <a:pt x="440" y="1500"/>
                        <a:pt x="490" y="1630"/>
                      </a:cubicBezTo>
                      <a:cubicBezTo>
                        <a:pt x="540" y="1759"/>
                        <a:pt x="621" y="1873"/>
                        <a:pt x="719" y="1961"/>
                      </a:cubicBezTo>
                      <a:cubicBezTo>
                        <a:pt x="817" y="2048"/>
                        <a:pt x="932" y="2108"/>
                        <a:pt x="1048" y="2139"/>
                      </a:cubicBezTo>
                      <a:cubicBezTo>
                        <a:pt x="1165" y="2169"/>
                        <a:pt x="1282" y="2170"/>
                        <a:pt x="1388" y="2145"/>
                      </a:cubicBezTo>
                      <a:cubicBezTo>
                        <a:pt x="1396" y="2142"/>
                        <a:pt x="1406" y="2144"/>
                        <a:pt x="1410" y="2150"/>
                      </a:cubicBezTo>
                      <a:cubicBezTo>
                        <a:pt x="1415" y="2156"/>
                        <a:pt x="1413" y="2163"/>
                        <a:pt x="1405" y="2166"/>
                      </a:cubicBezTo>
                      <a:cubicBezTo>
                        <a:pt x="1293" y="2206"/>
                        <a:pt x="1160" y="2217"/>
                        <a:pt x="1024" y="2187"/>
                      </a:cubicBezTo>
                      <a:cubicBezTo>
                        <a:pt x="956" y="2173"/>
                        <a:pt x="887" y="2149"/>
                        <a:pt x="821" y="2115"/>
                      </a:cubicBezTo>
                      <a:cubicBezTo>
                        <a:pt x="755" y="2080"/>
                        <a:pt x="691" y="2036"/>
                        <a:pt x="633" y="1983"/>
                      </a:cubicBezTo>
                      <a:cubicBezTo>
                        <a:pt x="517" y="1877"/>
                        <a:pt x="425" y="1733"/>
                        <a:pt x="376" y="1569"/>
                      </a:cubicBezTo>
                      <a:cubicBezTo>
                        <a:pt x="327" y="1405"/>
                        <a:pt x="319" y="1222"/>
                        <a:pt x="364" y="1048"/>
                      </a:cubicBezTo>
                      <a:lnTo>
                        <a:pt x="372" y="1016"/>
                      </a:lnTo>
                      <a:lnTo>
                        <a:pt x="382" y="985"/>
                      </a:lnTo>
                      <a:cubicBezTo>
                        <a:pt x="388" y="964"/>
                        <a:pt x="396" y="944"/>
                        <a:pt x="404" y="924"/>
                      </a:cubicBezTo>
                      <a:cubicBezTo>
                        <a:pt x="337" y="1032"/>
                        <a:pt x="290" y="1158"/>
                        <a:pt x="267" y="1295"/>
                      </a:cubicBezTo>
                      <a:cubicBezTo>
                        <a:pt x="277" y="1309"/>
                        <a:pt x="284" y="1332"/>
                        <a:pt x="285" y="1359"/>
                      </a:cubicBezTo>
                      <a:cubicBezTo>
                        <a:pt x="290" y="1423"/>
                        <a:pt x="301" y="1486"/>
                        <a:pt x="316" y="1547"/>
                      </a:cubicBezTo>
                      <a:cubicBezTo>
                        <a:pt x="319" y="1544"/>
                        <a:pt x="322" y="1542"/>
                        <a:pt x="326" y="1541"/>
                      </a:cubicBezTo>
                      <a:cubicBezTo>
                        <a:pt x="340" y="1539"/>
                        <a:pt x="354" y="1560"/>
                        <a:pt x="360" y="1586"/>
                      </a:cubicBezTo>
                      <a:cubicBezTo>
                        <a:pt x="393" y="1737"/>
                        <a:pt x="460" y="1878"/>
                        <a:pt x="551" y="2003"/>
                      </a:cubicBezTo>
                      <a:cubicBezTo>
                        <a:pt x="553" y="2005"/>
                        <a:pt x="555" y="2008"/>
                        <a:pt x="557" y="2011"/>
                      </a:cubicBezTo>
                      <a:cubicBezTo>
                        <a:pt x="682" y="2156"/>
                        <a:pt x="840" y="2266"/>
                        <a:pt x="1013" y="2329"/>
                      </a:cubicBezTo>
                      <a:cubicBezTo>
                        <a:pt x="1185" y="2393"/>
                        <a:pt x="1371" y="2410"/>
                        <a:pt x="1547" y="2383"/>
                      </a:cubicBezTo>
                      <a:cubicBezTo>
                        <a:pt x="1635" y="2370"/>
                        <a:pt x="1720" y="2345"/>
                        <a:pt x="1801" y="2311"/>
                      </a:cubicBezTo>
                      <a:cubicBezTo>
                        <a:pt x="1881" y="2276"/>
                        <a:pt x="1957" y="2232"/>
                        <a:pt x="2026" y="2179"/>
                      </a:cubicBezTo>
                      <a:cubicBezTo>
                        <a:pt x="2164" y="2073"/>
                        <a:pt x="2271" y="1933"/>
                        <a:pt x="2340" y="1778"/>
                      </a:cubicBezTo>
                      <a:cubicBezTo>
                        <a:pt x="2340" y="1767"/>
                        <a:pt x="2346" y="1755"/>
                        <a:pt x="2354" y="1751"/>
                      </a:cubicBezTo>
                      <a:cubicBezTo>
                        <a:pt x="2362" y="1746"/>
                        <a:pt x="2369" y="1750"/>
                        <a:pt x="2369" y="1760"/>
                      </a:cubicBezTo>
                      <a:cubicBezTo>
                        <a:pt x="2374" y="1762"/>
                        <a:pt x="2383" y="1763"/>
                        <a:pt x="2382" y="1766"/>
                      </a:cubicBezTo>
                      <a:cubicBezTo>
                        <a:pt x="2357" y="1897"/>
                        <a:pt x="2306" y="2026"/>
                        <a:pt x="2223" y="2143"/>
                      </a:cubicBezTo>
                      <a:cubicBezTo>
                        <a:pt x="2141" y="2259"/>
                        <a:pt x="2027" y="2361"/>
                        <a:pt x="1882" y="2429"/>
                      </a:cubicBezTo>
                      <a:cubicBezTo>
                        <a:pt x="1783" y="2476"/>
                        <a:pt x="1676" y="2508"/>
                        <a:pt x="1566" y="2525"/>
                      </a:cubicBezTo>
                      <a:cubicBezTo>
                        <a:pt x="1681" y="2527"/>
                        <a:pt x="1795" y="2522"/>
                        <a:pt x="1903" y="2511"/>
                      </a:cubicBezTo>
                      <a:cubicBezTo>
                        <a:pt x="2043" y="2451"/>
                        <a:pt x="2169" y="2362"/>
                        <a:pt x="2278" y="2259"/>
                      </a:cubicBezTo>
                      <a:cubicBezTo>
                        <a:pt x="2386" y="2156"/>
                        <a:pt x="2478" y="2039"/>
                        <a:pt x="2560" y="1916"/>
                      </a:cubicBezTo>
                      <a:lnTo>
                        <a:pt x="2546" y="1922"/>
                      </a:lnTo>
                      <a:cubicBezTo>
                        <a:pt x="2558" y="1899"/>
                        <a:pt x="2577" y="1881"/>
                        <a:pt x="2589" y="1886"/>
                      </a:cubicBezTo>
                      <a:cubicBezTo>
                        <a:pt x="2595" y="1887"/>
                        <a:pt x="2598" y="1894"/>
                        <a:pt x="2598" y="1904"/>
                      </a:cubicBezTo>
                      <a:cubicBezTo>
                        <a:pt x="2598" y="1913"/>
                        <a:pt x="2595" y="1925"/>
                        <a:pt x="2589" y="1938"/>
                      </a:cubicBezTo>
                      <a:cubicBezTo>
                        <a:pt x="2565" y="2005"/>
                        <a:pt x="2533" y="2070"/>
                        <a:pt x="2496" y="2133"/>
                      </a:cubicBezTo>
                      <a:cubicBezTo>
                        <a:pt x="2459" y="2196"/>
                        <a:pt x="2415" y="2255"/>
                        <a:pt x="2366" y="2311"/>
                      </a:cubicBezTo>
                      <a:cubicBezTo>
                        <a:pt x="2317" y="2367"/>
                        <a:pt x="2262" y="2419"/>
                        <a:pt x="2203" y="2466"/>
                      </a:cubicBezTo>
                      <a:cubicBezTo>
                        <a:pt x="2144" y="2512"/>
                        <a:pt x="2080" y="2554"/>
                        <a:pt x="2012" y="2590"/>
                      </a:cubicBezTo>
                      <a:cubicBezTo>
                        <a:pt x="1944" y="2626"/>
                        <a:pt x="1873" y="2656"/>
                        <a:pt x="1799" y="2680"/>
                      </a:cubicBezTo>
                      <a:cubicBezTo>
                        <a:pt x="1725" y="2703"/>
                        <a:pt x="1649" y="2720"/>
                        <a:pt x="1571" y="2730"/>
                      </a:cubicBezTo>
                      <a:cubicBezTo>
                        <a:pt x="1551" y="2732"/>
                        <a:pt x="1532" y="2735"/>
                        <a:pt x="1512" y="2736"/>
                      </a:cubicBezTo>
                      <a:lnTo>
                        <a:pt x="1454" y="2740"/>
                      </a:lnTo>
                      <a:cubicBezTo>
                        <a:pt x="1414" y="2741"/>
                        <a:pt x="1375" y="2742"/>
                        <a:pt x="1335" y="2739"/>
                      </a:cubicBezTo>
                      <a:cubicBezTo>
                        <a:pt x="1257" y="2736"/>
                        <a:pt x="1177" y="2725"/>
                        <a:pt x="1100" y="2708"/>
                      </a:cubicBezTo>
                      <a:cubicBezTo>
                        <a:pt x="944" y="2672"/>
                        <a:pt x="794" y="2609"/>
                        <a:pt x="658" y="2522"/>
                      </a:cubicBezTo>
                      <a:cubicBezTo>
                        <a:pt x="522" y="2434"/>
                        <a:pt x="401" y="2322"/>
                        <a:pt x="301" y="2192"/>
                      </a:cubicBezTo>
                      <a:cubicBezTo>
                        <a:pt x="202" y="2063"/>
                        <a:pt x="125" y="1915"/>
                        <a:pt x="74" y="1758"/>
                      </a:cubicBezTo>
                      <a:cubicBezTo>
                        <a:pt x="23" y="1600"/>
                        <a:pt x="0" y="1433"/>
                        <a:pt x="4" y="1267"/>
                      </a:cubicBezTo>
                      <a:cubicBezTo>
                        <a:pt x="10" y="1001"/>
                        <a:pt x="96" y="738"/>
                        <a:pt x="246" y="520"/>
                      </a:cubicBezTo>
                      <a:cubicBezTo>
                        <a:pt x="395" y="300"/>
                        <a:pt x="608" y="126"/>
                        <a:pt x="852" y="23"/>
                      </a:cubicBezTo>
                      <a:cubicBezTo>
                        <a:pt x="888" y="6"/>
                        <a:pt x="924" y="0"/>
                        <a:pt x="951" y="0"/>
                      </a:cubicBezTo>
                      <a:cubicBezTo>
                        <a:pt x="979" y="1"/>
                        <a:pt x="998" y="10"/>
                        <a:pt x="1002" y="25"/>
                      </a:cubicBezTo>
                      <a:cubicBezTo>
                        <a:pt x="1010" y="56"/>
                        <a:pt x="960" y="97"/>
                        <a:pt x="894" y="128"/>
                      </a:cubicBezTo>
                      <a:cubicBezTo>
                        <a:pt x="675" y="227"/>
                        <a:pt x="487" y="388"/>
                        <a:pt x="356" y="587"/>
                      </a:cubicBezTo>
                      <a:cubicBezTo>
                        <a:pt x="224" y="784"/>
                        <a:pt x="148" y="1018"/>
                        <a:pt x="138" y="1254"/>
                      </a:cubicBezTo>
                      <a:cubicBezTo>
                        <a:pt x="128" y="1462"/>
                        <a:pt x="169" y="1669"/>
                        <a:pt x="253" y="1854"/>
                      </a:cubicBezTo>
                      <a:cubicBezTo>
                        <a:pt x="196" y="1705"/>
                        <a:pt x="174" y="1545"/>
                        <a:pt x="184" y="1391"/>
                      </a:cubicBezTo>
                      <a:cubicBezTo>
                        <a:pt x="179" y="1332"/>
                        <a:pt x="181" y="1272"/>
                        <a:pt x="185" y="1213"/>
                      </a:cubicBezTo>
                      <a:cubicBezTo>
                        <a:pt x="190" y="1153"/>
                        <a:pt x="200" y="1094"/>
                        <a:pt x="213" y="1035"/>
                      </a:cubicBezTo>
                      <a:cubicBezTo>
                        <a:pt x="229" y="977"/>
                        <a:pt x="247" y="919"/>
                        <a:pt x="271" y="863"/>
                      </a:cubicBezTo>
                      <a:cubicBezTo>
                        <a:pt x="296" y="807"/>
                        <a:pt x="323" y="752"/>
                        <a:pt x="357" y="701"/>
                      </a:cubicBezTo>
                      <a:cubicBezTo>
                        <a:pt x="436" y="578"/>
                        <a:pt x="535" y="472"/>
                        <a:pt x="648" y="387"/>
                      </a:cubicBezTo>
                      <a:cubicBezTo>
                        <a:pt x="761" y="303"/>
                        <a:pt x="885" y="237"/>
                        <a:pt x="1016" y="193"/>
                      </a:cubicBezTo>
                      <a:cubicBezTo>
                        <a:pt x="1147" y="148"/>
                        <a:pt x="1284" y="123"/>
                        <a:pt x="1424" y="117"/>
                      </a:cubicBezTo>
                      <a:cubicBezTo>
                        <a:pt x="1563" y="111"/>
                        <a:pt x="1706" y="124"/>
                        <a:pt x="1851" y="156"/>
                      </a:cubicBezTo>
                      <a:cubicBezTo>
                        <a:pt x="2130" y="222"/>
                        <a:pt x="2374" y="341"/>
                        <a:pt x="2581" y="523"/>
                      </a:cubicBezTo>
                      <a:cubicBezTo>
                        <a:pt x="2633" y="568"/>
                        <a:pt x="2681" y="618"/>
                        <a:pt x="2727" y="672"/>
                      </a:cubicBezTo>
                      <a:cubicBezTo>
                        <a:pt x="2772" y="726"/>
                        <a:pt x="2814" y="785"/>
                        <a:pt x="2852" y="848"/>
                      </a:cubicBezTo>
                      <a:cubicBezTo>
                        <a:pt x="2889" y="912"/>
                        <a:pt x="2921" y="980"/>
                        <a:pt x="2949" y="1052"/>
                      </a:cubicBezTo>
                      <a:cubicBezTo>
                        <a:pt x="2976" y="1124"/>
                        <a:pt x="2996" y="1201"/>
                        <a:pt x="3010" y="1281"/>
                      </a:cubicBezTo>
                      <a:cubicBezTo>
                        <a:pt x="3015" y="1310"/>
                        <a:pt x="3011" y="1342"/>
                        <a:pt x="3001" y="1353"/>
                      </a:cubicBezTo>
                      <a:cubicBezTo>
                        <a:pt x="2996" y="1358"/>
                        <a:pt x="2991" y="1357"/>
                        <a:pt x="2986" y="1353"/>
                      </a:cubicBezTo>
                      <a:cubicBezTo>
                        <a:pt x="2981" y="1348"/>
                        <a:pt x="2977" y="1338"/>
                        <a:pt x="2974" y="1325"/>
                      </a:cubicBezTo>
                      <a:cubicBezTo>
                        <a:pt x="2945" y="1172"/>
                        <a:pt x="2892" y="1031"/>
                        <a:pt x="2821" y="905"/>
                      </a:cubicBezTo>
                      <a:cubicBezTo>
                        <a:pt x="2750" y="780"/>
                        <a:pt x="2662" y="670"/>
                        <a:pt x="2563" y="577"/>
                      </a:cubicBezTo>
                      <a:cubicBezTo>
                        <a:pt x="2513" y="530"/>
                        <a:pt x="2460" y="487"/>
                        <a:pt x="2405" y="449"/>
                      </a:cubicBezTo>
                      <a:cubicBezTo>
                        <a:pt x="2351" y="410"/>
                        <a:pt x="2293" y="376"/>
                        <a:pt x="2234" y="346"/>
                      </a:cubicBezTo>
                      <a:cubicBezTo>
                        <a:pt x="2116" y="285"/>
                        <a:pt x="1989" y="242"/>
                        <a:pt x="1858" y="216"/>
                      </a:cubicBezTo>
                      <a:cubicBezTo>
                        <a:pt x="1580" y="163"/>
                        <a:pt x="1310" y="179"/>
                        <a:pt x="1059" y="265"/>
                      </a:cubicBezTo>
                      <a:cubicBezTo>
                        <a:pt x="935" y="309"/>
                        <a:pt x="816" y="372"/>
                        <a:pt x="708" y="453"/>
                      </a:cubicBezTo>
                      <a:cubicBezTo>
                        <a:pt x="601" y="534"/>
                        <a:pt x="505" y="634"/>
                        <a:pt x="428" y="751"/>
                      </a:cubicBezTo>
                      <a:cubicBezTo>
                        <a:pt x="407" y="783"/>
                        <a:pt x="389" y="816"/>
                        <a:pt x="371" y="849"/>
                      </a:cubicBezTo>
                      <a:cubicBezTo>
                        <a:pt x="407" y="798"/>
                        <a:pt x="446" y="750"/>
                        <a:pt x="488" y="707"/>
                      </a:cubicBezTo>
                      <a:cubicBezTo>
                        <a:pt x="531" y="664"/>
                        <a:pt x="576" y="625"/>
                        <a:pt x="623" y="590"/>
                      </a:cubicBezTo>
                      <a:cubicBezTo>
                        <a:pt x="780" y="431"/>
                        <a:pt x="985" y="329"/>
                        <a:pt x="1196" y="290"/>
                      </a:cubicBezTo>
                      <a:cubicBezTo>
                        <a:pt x="1301" y="271"/>
                        <a:pt x="1409" y="267"/>
                        <a:pt x="1516" y="276"/>
                      </a:cubicBezTo>
                      <a:cubicBezTo>
                        <a:pt x="1569" y="281"/>
                        <a:pt x="1622" y="290"/>
                        <a:pt x="1674" y="301"/>
                      </a:cubicBezTo>
                      <a:cubicBezTo>
                        <a:pt x="1727" y="312"/>
                        <a:pt x="1778" y="328"/>
                        <a:pt x="1829" y="346"/>
                      </a:cubicBezTo>
                      <a:cubicBezTo>
                        <a:pt x="1907" y="374"/>
                        <a:pt x="1983" y="409"/>
                        <a:pt x="2055" y="451"/>
                      </a:cubicBezTo>
                      <a:cubicBezTo>
                        <a:pt x="2127" y="492"/>
                        <a:pt x="2195" y="542"/>
                        <a:pt x="2257" y="598"/>
                      </a:cubicBezTo>
                      <a:cubicBezTo>
                        <a:pt x="2320" y="655"/>
                        <a:pt x="2376" y="719"/>
                        <a:pt x="2424" y="791"/>
                      </a:cubicBezTo>
                      <a:cubicBezTo>
                        <a:pt x="2471" y="862"/>
                        <a:pt x="2511" y="940"/>
                        <a:pt x="2537" y="1023"/>
                      </a:cubicBezTo>
                      <a:cubicBezTo>
                        <a:pt x="2554" y="1064"/>
                        <a:pt x="2548" y="1109"/>
                        <a:pt x="2528" y="1121"/>
                      </a:cubicBezTo>
                      <a:cubicBezTo>
                        <a:pt x="2518" y="1127"/>
                        <a:pt x="2506" y="1125"/>
                        <a:pt x="2495" y="1116"/>
                      </a:cubicBezTo>
                      <a:cubicBezTo>
                        <a:pt x="2484" y="1107"/>
                        <a:pt x="2475" y="1091"/>
                        <a:pt x="2467" y="10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164">
                  <a:extLst>
                    <a:ext uri="{FF2B5EF4-FFF2-40B4-BE49-F238E27FC236}">
                      <a16:creationId xmlns:a16="http://schemas.microsoft.com/office/drawing/2014/main" id="{3E357AC3-CBB0-4E04-96E5-9DF7BC8D4A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1649" y="2292351"/>
                  <a:ext cx="4118918" cy="4594364"/>
                </a:xfrm>
                <a:custGeom>
                  <a:avLst/>
                  <a:gdLst>
                    <a:gd name="T0" fmla="*/ 765 w 2628"/>
                    <a:gd name="T1" fmla="*/ 2905 h 2933"/>
                    <a:gd name="T2" fmla="*/ 333 w 2628"/>
                    <a:gd name="T3" fmla="*/ 2535 h 2933"/>
                    <a:gd name="T4" fmla="*/ 75 w 2628"/>
                    <a:gd name="T5" fmla="*/ 1995 h 2933"/>
                    <a:gd name="T6" fmla="*/ 53 w 2628"/>
                    <a:gd name="T7" fmla="*/ 1379 h 2933"/>
                    <a:gd name="T8" fmla="*/ 279 w 2628"/>
                    <a:gd name="T9" fmla="*/ 797 h 2933"/>
                    <a:gd name="T10" fmla="*/ 1031 w 2628"/>
                    <a:gd name="T11" fmla="*/ 172 h 2933"/>
                    <a:gd name="T12" fmla="*/ 1261 w 2628"/>
                    <a:gd name="T13" fmla="*/ 94 h 2933"/>
                    <a:gd name="T14" fmla="*/ 1379 w 2628"/>
                    <a:gd name="T15" fmla="*/ 67 h 2933"/>
                    <a:gd name="T16" fmla="*/ 1499 w 2628"/>
                    <a:gd name="T17" fmla="*/ 49 h 2933"/>
                    <a:gd name="T18" fmla="*/ 1620 w 2628"/>
                    <a:gd name="T19" fmla="*/ 38 h 2933"/>
                    <a:gd name="T20" fmla="*/ 1741 w 2628"/>
                    <a:gd name="T21" fmla="*/ 36 h 2933"/>
                    <a:gd name="T22" fmla="*/ 1987 w 2628"/>
                    <a:gd name="T23" fmla="*/ 54 h 2933"/>
                    <a:gd name="T24" fmla="*/ 2303 w 2628"/>
                    <a:gd name="T25" fmla="*/ 127 h 2933"/>
                    <a:gd name="T26" fmla="*/ 2600 w 2628"/>
                    <a:gd name="T27" fmla="*/ 237 h 2933"/>
                    <a:gd name="T28" fmla="*/ 2626 w 2628"/>
                    <a:gd name="T29" fmla="*/ 236 h 2933"/>
                    <a:gd name="T30" fmla="*/ 2591 w 2628"/>
                    <a:gd name="T31" fmla="*/ 205 h 2933"/>
                    <a:gd name="T32" fmla="*/ 1969 w 2628"/>
                    <a:gd name="T33" fmla="*/ 19 h 2933"/>
                    <a:gd name="T34" fmla="*/ 1646 w 2628"/>
                    <a:gd name="T35" fmla="*/ 3 h 2933"/>
                    <a:gd name="T36" fmla="*/ 1322 w 2628"/>
                    <a:gd name="T37" fmla="*/ 43 h 2933"/>
                    <a:gd name="T38" fmla="*/ 717 w 2628"/>
                    <a:gd name="T39" fmla="*/ 301 h 2933"/>
                    <a:gd name="T40" fmla="*/ 256 w 2628"/>
                    <a:gd name="T41" fmla="*/ 779 h 2933"/>
                    <a:gd name="T42" fmla="*/ 34 w 2628"/>
                    <a:gd name="T43" fmla="*/ 1375 h 2933"/>
                    <a:gd name="T44" fmla="*/ 59 w 2628"/>
                    <a:gd name="T45" fmla="*/ 2004 h 2933"/>
                    <a:gd name="T46" fmla="*/ 327 w 2628"/>
                    <a:gd name="T47" fmla="*/ 2555 h 2933"/>
                    <a:gd name="T48" fmla="*/ 771 w 2628"/>
                    <a:gd name="T49" fmla="*/ 2928 h 2933"/>
                    <a:gd name="T50" fmla="*/ 787 w 2628"/>
                    <a:gd name="T51" fmla="*/ 2926 h 2933"/>
                    <a:gd name="T52" fmla="*/ 765 w 2628"/>
                    <a:gd name="T53" fmla="*/ 2905 h 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628" h="2933">
                      <a:moveTo>
                        <a:pt x="765" y="2905"/>
                      </a:moveTo>
                      <a:cubicBezTo>
                        <a:pt x="602" y="2817"/>
                        <a:pt x="453" y="2691"/>
                        <a:pt x="333" y="2535"/>
                      </a:cubicBezTo>
                      <a:cubicBezTo>
                        <a:pt x="213" y="2380"/>
                        <a:pt x="123" y="2194"/>
                        <a:pt x="75" y="1995"/>
                      </a:cubicBezTo>
                      <a:cubicBezTo>
                        <a:pt x="26" y="1795"/>
                        <a:pt x="19" y="1586"/>
                        <a:pt x="53" y="1379"/>
                      </a:cubicBezTo>
                      <a:cubicBezTo>
                        <a:pt x="87" y="1173"/>
                        <a:pt x="165" y="973"/>
                        <a:pt x="279" y="797"/>
                      </a:cubicBezTo>
                      <a:cubicBezTo>
                        <a:pt x="464" y="509"/>
                        <a:pt x="732" y="297"/>
                        <a:pt x="1031" y="172"/>
                      </a:cubicBezTo>
                      <a:cubicBezTo>
                        <a:pt x="1105" y="140"/>
                        <a:pt x="1182" y="115"/>
                        <a:pt x="1261" y="94"/>
                      </a:cubicBezTo>
                      <a:cubicBezTo>
                        <a:pt x="1300" y="83"/>
                        <a:pt x="1339" y="76"/>
                        <a:pt x="1379" y="67"/>
                      </a:cubicBezTo>
                      <a:cubicBezTo>
                        <a:pt x="1419" y="61"/>
                        <a:pt x="1459" y="53"/>
                        <a:pt x="1499" y="49"/>
                      </a:cubicBezTo>
                      <a:cubicBezTo>
                        <a:pt x="1539" y="44"/>
                        <a:pt x="1579" y="41"/>
                        <a:pt x="1620" y="38"/>
                      </a:cubicBezTo>
                      <a:cubicBezTo>
                        <a:pt x="1660" y="37"/>
                        <a:pt x="1701" y="35"/>
                        <a:pt x="1741" y="36"/>
                      </a:cubicBezTo>
                      <a:cubicBezTo>
                        <a:pt x="1823" y="36"/>
                        <a:pt x="1905" y="43"/>
                        <a:pt x="1987" y="54"/>
                      </a:cubicBezTo>
                      <a:cubicBezTo>
                        <a:pt x="2095" y="69"/>
                        <a:pt x="2201" y="95"/>
                        <a:pt x="2303" y="127"/>
                      </a:cubicBezTo>
                      <a:cubicBezTo>
                        <a:pt x="2406" y="159"/>
                        <a:pt x="2505" y="197"/>
                        <a:pt x="2600" y="237"/>
                      </a:cubicBezTo>
                      <a:cubicBezTo>
                        <a:pt x="2616" y="245"/>
                        <a:pt x="2628" y="245"/>
                        <a:pt x="2626" y="236"/>
                      </a:cubicBezTo>
                      <a:cubicBezTo>
                        <a:pt x="2623" y="226"/>
                        <a:pt x="2609" y="214"/>
                        <a:pt x="2591" y="205"/>
                      </a:cubicBezTo>
                      <a:cubicBezTo>
                        <a:pt x="2393" y="112"/>
                        <a:pt x="2184" y="48"/>
                        <a:pt x="1969" y="19"/>
                      </a:cubicBezTo>
                      <a:cubicBezTo>
                        <a:pt x="1862" y="5"/>
                        <a:pt x="1754" y="0"/>
                        <a:pt x="1646" y="3"/>
                      </a:cubicBezTo>
                      <a:cubicBezTo>
                        <a:pt x="1538" y="7"/>
                        <a:pt x="1429" y="20"/>
                        <a:pt x="1322" y="43"/>
                      </a:cubicBezTo>
                      <a:cubicBezTo>
                        <a:pt x="1108" y="89"/>
                        <a:pt x="900" y="176"/>
                        <a:pt x="717" y="301"/>
                      </a:cubicBezTo>
                      <a:cubicBezTo>
                        <a:pt x="533" y="426"/>
                        <a:pt x="374" y="589"/>
                        <a:pt x="256" y="779"/>
                      </a:cubicBezTo>
                      <a:cubicBezTo>
                        <a:pt x="144" y="960"/>
                        <a:pt x="67" y="1164"/>
                        <a:pt x="34" y="1375"/>
                      </a:cubicBezTo>
                      <a:cubicBezTo>
                        <a:pt x="0" y="1586"/>
                        <a:pt x="9" y="1800"/>
                        <a:pt x="59" y="2004"/>
                      </a:cubicBezTo>
                      <a:cubicBezTo>
                        <a:pt x="109" y="2207"/>
                        <a:pt x="203" y="2397"/>
                        <a:pt x="327" y="2555"/>
                      </a:cubicBezTo>
                      <a:cubicBezTo>
                        <a:pt x="450" y="2714"/>
                        <a:pt x="604" y="2841"/>
                        <a:pt x="771" y="2928"/>
                      </a:cubicBezTo>
                      <a:cubicBezTo>
                        <a:pt x="780" y="2933"/>
                        <a:pt x="787" y="2932"/>
                        <a:pt x="787" y="2926"/>
                      </a:cubicBezTo>
                      <a:cubicBezTo>
                        <a:pt x="784" y="2919"/>
                        <a:pt x="773" y="2910"/>
                        <a:pt x="765" y="29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245A43C6-E31A-4F40-B667-B9AF46792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919" y="2641656"/>
                <a:ext cx="4266709" cy="3944264"/>
              </a:xfrm>
              <a:custGeom>
                <a:avLst/>
                <a:gdLst>
                  <a:gd name="connsiteX0" fmla="*/ 3784163 w 4266709"/>
                  <a:gd name="connsiteY0" fmla="*/ 2930302 h 3944264"/>
                  <a:gd name="connsiteX1" fmla="*/ 3764757 w 4266709"/>
                  <a:gd name="connsiteY1" fmla="*/ 2954561 h 3944264"/>
                  <a:gd name="connsiteX2" fmla="*/ 3784163 w 4266709"/>
                  <a:gd name="connsiteY2" fmla="*/ 2930302 h 3944264"/>
                  <a:gd name="connsiteX3" fmla="*/ 106733 w 4266709"/>
                  <a:gd name="connsiteY3" fmla="*/ 1314757 h 3944264"/>
                  <a:gd name="connsiteX4" fmla="*/ 81261 w 4266709"/>
                  <a:gd name="connsiteY4" fmla="*/ 1372975 h 3944264"/>
                  <a:gd name="connsiteX5" fmla="*/ 106733 w 4266709"/>
                  <a:gd name="connsiteY5" fmla="*/ 1314757 h 3944264"/>
                  <a:gd name="connsiteX6" fmla="*/ 24743 w 4266709"/>
                  <a:gd name="connsiteY6" fmla="*/ 1107460 h 3944264"/>
                  <a:gd name="connsiteX7" fmla="*/ 23287 w 4266709"/>
                  <a:gd name="connsiteY7" fmla="*/ 1131111 h 3944264"/>
                  <a:gd name="connsiteX8" fmla="*/ 0 w 4266709"/>
                  <a:gd name="connsiteY8" fmla="*/ 1144956 h 3944264"/>
                  <a:gd name="connsiteX9" fmla="*/ 24743 w 4266709"/>
                  <a:gd name="connsiteY9" fmla="*/ 1107460 h 3944264"/>
                  <a:gd name="connsiteX10" fmla="*/ 339605 w 4266709"/>
                  <a:gd name="connsiteY10" fmla="*/ 1096438 h 3944264"/>
                  <a:gd name="connsiteX11" fmla="*/ 324548 w 4266709"/>
                  <a:gd name="connsiteY11" fmla="*/ 1130904 h 3944264"/>
                  <a:gd name="connsiteX12" fmla="*/ 310998 w 4266709"/>
                  <a:gd name="connsiteY12" fmla="*/ 1165371 h 3944264"/>
                  <a:gd name="connsiteX13" fmla="*/ 321537 w 4266709"/>
                  <a:gd name="connsiteY13" fmla="*/ 1154404 h 3944264"/>
                  <a:gd name="connsiteX14" fmla="*/ 270346 w 4266709"/>
                  <a:gd name="connsiteY14" fmla="*/ 1246836 h 3944264"/>
                  <a:gd name="connsiteX15" fmla="*/ 339605 w 4266709"/>
                  <a:gd name="connsiteY15" fmla="*/ 1096438 h 3944264"/>
                  <a:gd name="connsiteX16" fmla="*/ 116436 w 4266709"/>
                  <a:gd name="connsiteY16" fmla="*/ 915080 h 3944264"/>
                  <a:gd name="connsiteX17" fmla="*/ 82847 w 4266709"/>
                  <a:gd name="connsiteY17" fmla="*/ 949613 h 3944264"/>
                  <a:gd name="connsiteX18" fmla="*/ 116436 w 4266709"/>
                  <a:gd name="connsiteY18" fmla="*/ 915080 h 3944264"/>
                  <a:gd name="connsiteX19" fmla="*/ 354161 w 4266709"/>
                  <a:gd name="connsiteY19" fmla="*/ 907232 h 3944264"/>
                  <a:gd name="connsiteX20" fmla="*/ 341811 w 4266709"/>
                  <a:gd name="connsiteY20" fmla="*/ 927505 h 3944264"/>
                  <a:gd name="connsiteX21" fmla="*/ 327917 w 4266709"/>
                  <a:gd name="connsiteY21" fmla="*/ 946219 h 3944264"/>
                  <a:gd name="connsiteX22" fmla="*/ 320199 w 4266709"/>
                  <a:gd name="connsiteY22" fmla="*/ 950897 h 3944264"/>
                  <a:gd name="connsiteX23" fmla="*/ 337180 w 4266709"/>
                  <a:gd name="connsiteY23" fmla="*/ 929065 h 3944264"/>
                  <a:gd name="connsiteX24" fmla="*/ 354161 w 4266709"/>
                  <a:gd name="connsiteY24" fmla="*/ 907232 h 3944264"/>
                  <a:gd name="connsiteX25" fmla="*/ 508954 w 4266709"/>
                  <a:gd name="connsiteY25" fmla="*/ 903330 h 3944264"/>
                  <a:gd name="connsiteX26" fmla="*/ 531068 w 4266709"/>
                  <a:gd name="connsiteY26" fmla="*/ 933771 h 3944264"/>
                  <a:gd name="connsiteX27" fmla="*/ 467886 w 4266709"/>
                  <a:gd name="connsiteY27" fmla="*/ 962690 h 3944264"/>
                  <a:gd name="connsiteX28" fmla="*/ 508954 w 4266709"/>
                  <a:gd name="connsiteY28" fmla="*/ 903330 h 3944264"/>
                  <a:gd name="connsiteX29" fmla="*/ 456041 w 4266709"/>
                  <a:gd name="connsiteY29" fmla="*/ 819905 h 3944264"/>
                  <a:gd name="connsiteX30" fmla="*/ 402673 w 4266709"/>
                  <a:gd name="connsiteY30" fmla="*/ 863570 h 3944264"/>
                  <a:gd name="connsiteX31" fmla="*/ 456041 w 4266709"/>
                  <a:gd name="connsiteY31" fmla="*/ 819905 h 3944264"/>
                  <a:gd name="connsiteX32" fmla="*/ 281387 w 4266709"/>
                  <a:gd name="connsiteY32" fmla="*/ 722875 h 3944264"/>
                  <a:gd name="connsiteX33" fmla="*/ 225325 w 4266709"/>
                  <a:gd name="connsiteY33" fmla="*/ 807292 h 3944264"/>
                  <a:gd name="connsiteX34" fmla="*/ 155248 w 4266709"/>
                  <a:gd name="connsiteY34" fmla="*/ 863570 h 3944264"/>
                  <a:gd name="connsiteX35" fmla="*/ 220653 w 4266709"/>
                  <a:gd name="connsiteY35" fmla="*/ 786970 h 3944264"/>
                  <a:gd name="connsiteX36" fmla="*/ 281387 w 4266709"/>
                  <a:gd name="connsiteY36" fmla="*/ 722875 h 3944264"/>
                  <a:gd name="connsiteX37" fmla="*/ 329902 w 4266709"/>
                  <a:gd name="connsiteY37" fmla="*/ 688913 h 3944264"/>
                  <a:gd name="connsiteX38" fmla="*/ 328284 w 4266709"/>
                  <a:gd name="connsiteY38" fmla="*/ 692553 h 3944264"/>
                  <a:gd name="connsiteX39" fmla="*/ 325049 w 4266709"/>
                  <a:gd name="connsiteY39" fmla="*/ 693766 h 3944264"/>
                  <a:gd name="connsiteX40" fmla="*/ 693760 w 4266709"/>
                  <a:gd name="connsiteY40" fmla="*/ 640398 h 3944264"/>
                  <a:gd name="connsiteX41" fmla="*/ 691334 w 4266709"/>
                  <a:gd name="connsiteY41" fmla="*/ 645250 h 3944264"/>
                  <a:gd name="connsiteX42" fmla="*/ 684057 w 4266709"/>
                  <a:gd name="connsiteY42" fmla="*/ 650101 h 3944264"/>
                  <a:gd name="connsiteX43" fmla="*/ 693760 w 4266709"/>
                  <a:gd name="connsiteY43" fmla="*/ 640398 h 3944264"/>
                  <a:gd name="connsiteX44" fmla="*/ 931485 w 4266709"/>
                  <a:gd name="connsiteY44" fmla="*/ 499706 h 3944264"/>
                  <a:gd name="connsiteX45" fmla="*/ 882708 w 4266709"/>
                  <a:gd name="connsiteY45" fmla="*/ 536597 h 3944264"/>
                  <a:gd name="connsiteX46" fmla="*/ 807181 w 4266709"/>
                  <a:gd name="connsiteY46" fmla="*/ 582710 h 3944264"/>
                  <a:gd name="connsiteX47" fmla="*/ 811902 w 4266709"/>
                  <a:gd name="connsiteY47" fmla="*/ 575024 h 3944264"/>
                  <a:gd name="connsiteX48" fmla="*/ 753684 w 4266709"/>
                  <a:gd name="connsiteY48" fmla="*/ 605767 h 3944264"/>
                  <a:gd name="connsiteX49" fmla="*/ 695466 w 4266709"/>
                  <a:gd name="connsiteY49" fmla="*/ 634972 h 3944264"/>
                  <a:gd name="connsiteX50" fmla="*/ 690745 w 4266709"/>
                  <a:gd name="connsiteY50" fmla="*/ 639583 h 3944264"/>
                  <a:gd name="connsiteX51" fmla="*/ 700186 w 4266709"/>
                  <a:gd name="connsiteY51" fmla="*/ 616526 h 3944264"/>
                  <a:gd name="connsiteX52" fmla="*/ 640395 w 4266709"/>
                  <a:gd name="connsiteY52" fmla="*/ 654954 h 3944264"/>
                  <a:gd name="connsiteX53" fmla="*/ 706480 w 4266709"/>
                  <a:gd name="connsiteY53" fmla="*/ 607304 h 3944264"/>
                  <a:gd name="connsiteX54" fmla="*/ 734802 w 4266709"/>
                  <a:gd name="connsiteY54" fmla="*/ 607304 h 3944264"/>
                  <a:gd name="connsiteX55" fmla="*/ 752110 w 4266709"/>
                  <a:gd name="connsiteY55" fmla="*/ 575024 h 3944264"/>
                  <a:gd name="connsiteX56" fmla="*/ 844944 w 4266709"/>
                  <a:gd name="connsiteY56" fmla="*/ 525837 h 3944264"/>
                  <a:gd name="connsiteX57" fmla="*/ 879561 w 4266709"/>
                  <a:gd name="connsiteY57" fmla="*/ 521226 h 3944264"/>
                  <a:gd name="connsiteX58" fmla="*/ 931485 w 4266709"/>
                  <a:gd name="connsiteY58" fmla="*/ 499706 h 3944264"/>
                  <a:gd name="connsiteX59" fmla="*/ 1261387 w 4266709"/>
                  <a:gd name="connsiteY59" fmla="*/ 485150 h 3944264"/>
                  <a:gd name="connsiteX60" fmla="*/ 1251684 w 4266709"/>
                  <a:gd name="connsiteY60" fmla="*/ 495139 h 3944264"/>
                  <a:gd name="connsiteX61" fmla="*/ 1241980 w 4266709"/>
                  <a:gd name="connsiteY61" fmla="*/ 503701 h 3944264"/>
                  <a:gd name="connsiteX62" fmla="*/ 1227425 w 4266709"/>
                  <a:gd name="connsiteY62" fmla="*/ 509409 h 3944264"/>
                  <a:gd name="connsiteX63" fmla="*/ 1245215 w 4266709"/>
                  <a:gd name="connsiteY63" fmla="*/ 497993 h 3944264"/>
                  <a:gd name="connsiteX64" fmla="*/ 1261387 w 4266709"/>
                  <a:gd name="connsiteY64" fmla="*/ 485150 h 3944264"/>
                  <a:gd name="connsiteX65" fmla="*/ 1028515 w 4266709"/>
                  <a:gd name="connsiteY65" fmla="*/ 451191 h 3944264"/>
                  <a:gd name="connsiteX66" fmla="*/ 1020891 w 4266709"/>
                  <a:gd name="connsiteY66" fmla="*/ 460148 h 3944264"/>
                  <a:gd name="connsiteX67" fmla="*/ 1005643 w 4266709"/>
                  <a:gd name="connsiteY67" fmla="*/ 475075 h 3944264"/>
                  <a:gd name="connsiteX68" fmla="*/ 999544 w 4266709"/>
                  <a:gd name="connsiteY68" fmla="*/ 476568 h 3944264"/>
                  <a:gd name="connsiteX69" fmla="*/ 982771 w 4266709"/>
                  <a:gd name="connsiteY69" fmla="*/ 482539 h 3944264"/>
                  <a:gd name="connsiteX70" fmla="*/ 1016316 w 4266709"/>
                  <a:gd name="connsiteY70" fmla="*/ 461641 h 3944264"/>
                  <a:gd name="connsiteX71" fmla="*/ 1028515 w 4266709"/>
                  <a:gd name="connsiteY71" fmla="*/ 451191 h 3944264"/>
                  <a:gd name="connsiteX72" fmla="*/ 1246834 w 4266709"/>
                  <a:gd name="connsiteY72" fmla="*/ 378417 h 3944264"/>
                  <a:gd name="connsiteX73" fmla="*/ 1193466 w 4266709"/>
                  <a:gd name="connsiteY73" fmla="*/ 397823 h 3944264"/>
                  <a:gd name="connsiteX74" fmla="*/ 1246834 w 4266709"/>
                  <a:gd name="connsiteY74" fmla="*/ 378417 h 3944264"/>
                  <a:gd name="connsiteX75" fmla="*/ 1266680 w 4266709"/>
                  <a:gd name="connsiteY75" fmla="*/ 198913 h 3944264"/>
                  <a:gd name="connsiteX76" fmla="*/ 1271090 w 4266709"/>
                  <a:gd name="connsiteY76" fmla="*/ 198913 h 3944264"/>
                  <a:gd name="connsiteX77" fmla="*/ 1226986 w 4266709"/>
                  <a:gd name="connsiteY77" fmla="*/ 218319 h 3944264"/>
                  <a:gd name="connsiteX78" fmla="*/ 1222575 w 4266709"/>
                  <a:gd name="connsiteY78" fmla="*/ 218319 h 3944264"/>
                  <a:gd name="connsiteX79" fmla="*/ 2091308 w 4266709"/>
                  <a:gd name="connsiteY79" fmla="*/ 0 h 3944264"/>
                  <a:gd name="connsiteX80" fmla="*/ 2451957 w 4266709"/>
                  <a:gd name="connsiteY80" fmla="*/ 29762 h 3944264"/>
                  <a:gd name="connsiteX81" fmla="*/ 3108965 w 4266709"/>
                  <a:gd name="connsiteY81" fmla="*/ 269426 h 3944264"/>
                  <a:gd name="connsiteX82" fmla="*/ 3276745 w 4266709"/>
                  <a:gd name="connsiteY82" fmla="*/ 407271 h 3944264"/>
                  <a:gd name="connsiteX83" fmla="*/ 3745588 w 4266709"/>
                  <a:gd name="connsiteY83" fmla="*/ 853703 h 3944264"/>
                  <a:gd name="connsiteX84" fmla="*/ 3936889 w 4266709"/>
                  <a:gd name="connsiteY84" fmla="*/ 1124695 h 3944264"/>
                  <a:gd name="connsiteX85" fmla="*/ 4088989 w 4266709"/>
                  <a:gd name="connsiteY85" fmla="*/ 1422316 h 3944264"/>
                  <a:gd name="connsiteX86" fmla="*/ 4198751 w 4266709"/>
                  <a:gd name="connsiteY86" fmla="*/ 1738735 h 3944264"/>
                  <a:gd name="connsiteX87" fmla="*/ 4256769 w 4266709"/>
                  <a:gd name="connsiteY87" fmla="*/ 2069251 h 3944264"/>
                  <a:gd name="connsiteX88" fmla="*/ 4263041 w 4266709"/>
                  <a:gd name="connsiteY88" fmla="*/ 2402900 h 3944264"/>
                  <a:gd name="connsiteX89" fmla="*/ 4245205 w 4266709"/>
                  <a:gd name="connsiteY89" fmla="*/ 2566200 h 3944264"/>
                  <a:gd name="connsiteX90" fmla="*/ 4224103 w 4266709"/>
                  <a:gd name="connsiteY90" fmla="*/ 2676567 h 3944264"/>
                  <a:gd name="connsiteX91" fmla="*/ 4229132 w 4266709"/>
                  <a:gd name="connsiteY91" fmla="*/ 2636493 h 3944264"/>
                  <a:gd name="connsiteX92" fmla="*/ 4236384 w 4266709"/>
                  <a:gd name="connsiteY92" fmla="*/ 2575207 h 3944264"/>
                  <a:gd name="connsiteX93" fmla="*/ 4226976 w 4266709"/>
                  <a:gd name="connsiteY93" fmla="*/ 2650395 h 3944264"/>
                  <a:gd name="connsiteX94" fmla="*/ 4214432 w 4266709"/>
                  <a:gd name="connsiteY94" fmla="*/ 2727150 h 3944264"/>
                  <a:gd name="connsiteX95" fmla="*/ 4224103 w 4266709"/>
                  <a:gd name="connsiteY95" fmla="*/ 2676567 h 3944264"/>
                  <a:gd name="connsiteX96" fmla="*/ 4220704 w 4266709"/>
                  <a:gd name="connsiteY96" fmla="*/ 2703654 h 3944264"/>
                  <a:gd name="connsiteX97" fmla="*/ 4194047 w 4266709"/>
                  <a:gd name="connsiteY97" fmla="*/ 2839933 h 3944264"/>
                  <a:gd name="connsiteX98" fmla="*/ 4132894 w 4266709"/>
                  <a:gd name="connsiteY98" fmla="*/ 3020072 h 3944264"/>
                  <a:gd name="connsiteX99" fmla="*/ 3988634 w 4266709"/>
                  <a:gd name="connsiteY99" fmla="*/ 3245638 h 3944264"/>
                  <a:gd name="connsiteX100" fmla="*/ 3814582 w 4266709"/>
                  <a:gd name="connsiteY100" fmla="*/ 3530727 h 3944264"/>
                  <a:gd name="connsiteX101" fmla="*/ 3780085 w 4266709"/>
                  <a:gd name="connsiteY101" fmla="*/ 3544825 h 3944264"/>
                  <a:gd name="connsiteX102" fmla="*/ 3729908 w 4266709"/>
                  <a:gd name="connsiteY102" fmla="*/ 3590252 h 3944264"/>
                  <a:gd name="connsiteX103" fmla="*/ 3654642 w 4266709"/>
                  <a:gd name="connsiteY103" fmla="*/ 3679538 h 3944264"/>
                  <a:gd name="connsiteX104" fmla="*/ 3571536 w 4266709"/>
                  <a:gd name="connsiteY104" fmla="*/ 3775090 h 3944264"/>
                  <a:gd name="connsiteX105" fmla="*/ 3397484 w 4266709"/>
                  <a:gd name="connsiteY105" fmla="*/ 3944264 h 3944264"/>
                  <a:gd name="connsiteX106" fmla="*/ 3499406 w 4266709"/>
                  <a:gd name="connsiteY106" fmla="*/ 3839313 h 3944264"/>
                  <a:gd name="connsiteX107" fmla="*/ 3439821 w 4266709"/>
                  <a:gd name="connsiteY107" fmla="*/ 3847146 h 3944264"/>
                  <a:gd name="connsiteX108" fmla="*/ 3664050 w 4266709"/>
                  <a:gd name="connsiteY108" fmla="*/ 3601217 h 3944264"/>
                  <a:gd name="connsiteX109" fmla="*/ 3649938 w 4266709"/>
                  <a:gd name="connsiteY109" fmla="*/ 3590252 h 3944264"/>
                  <a:gd name="connsiteX110" fmla="*/ 3529199 w 4266709"/>
                  <a:gd name="connsiteY110" fmla="*/ 3734363 h 3944264"/>
                  <a:gd name="connsiteX111" fmla="*/ 3466477 w 4266709"/>
                  <a:gd name="connsiteY111" fmla="*/ 3798586 h 3944264"/>
                  <a:gd name="connsiteX112" fmla="*/ 3392780 w 4266709"/>
                  <a:gd name="connsiteY112" fmla="*/ 3865943 h 3944264"/>
                  <a:gd name="connsiteX113" fmla="*/ 3270473 w 4266709"/>
                  <a:gd name="connsiteY113" fmla="*/ 3936432 h 3944264"/>
                  <a:gd name="connsiteX114" fmla="*/ 3256360 w 4266709"/>
                  <a:gd name="connsiteY114" fmla="*/ 3919201 h 3944264"/>
                  <a:gd name="connsiteX115" fmla="*/ 3662482 w 4266709"/>
                  <a:gd name="connsiteY115" fmla="*/ 3483734 h 3944264"/>
                  <a:gd name="connsiteX116" fmla="*/ 3621713 w 4266709"/>
                  <a:gd name="connsiteY116" fmla="*/ 3510364 h 3944264"/>
                  <a:gd name="connsiteX117" fmla="*/ 3507246 w 4266709"/>
                  <a:gd name="connsiteY117" fmla="*/ 3651342 h 3944264"/>
                  <a:gd name="connsiteX118" fmla="*/ 3734612 w 4266709"/>
                  <a:gd name="connsiteY118" fmla="*/ 3341190 h 3944264"/>
                  <a:gd name="connsiteX119" fmla="*/ 3896120 w 4266709"/>
                  <a:gd name="connsiteY119" fmla="*/ 2991876 h 3944264"/>
                  <a:gd name="connsiteX120" fmla="*/ 3880440 w 4266709"/>
                  <a:gd name="connsiteY120" fmla="*/ 2985611 h 3944264"/>
                  <a:gd name="connsiteX121" fmla="*/ 3864759 w 4266709"/>
                  <a:gd name="connsiteY121" fmla="*/ 3027904 h 3944264"/>
                  <a:gd name="connsiteX122" fmla="*/ 3847511 w 4266709"/>
                  <a:gd name="connsiteY122" fmla="*/ 3070198 h 3944264"/>
                  <a:gd name="connsiteX123" fmla="*/ 3814582 w 4266709"/>
                  <a:gd name="connsiteY123" fmla="*/ 3056100 h 3944264"/>
                  <a:gd name="connsiteX124" fmla="*/ 3918073 w 4266709"/>
                  <a:gd name="connsiteY124" fmla="*/ 2645696 h 3944264"/>
                  <a:gd name="connsiteX125" fmla="*/ 3921209 w 4266709"/>
                  <a:gd name="connsiteY125" fmla="*/ 2482787 h 3944264"/>
                  <a:gd name="connsiteX126" fmla="*/ 3888280 w 4266709"/>
                  <a:gd name="connsiteY126" fmla="*/ 2451459 h 3944264"/>
                  <a:gd name="connsiteX127" fmla="*/ 3888280 w 4266709"/>
                  <a:gd name="connsiteY127" fmla="*/ 2465557 h 3944264"/>
                  <a:gd name="connsiteX128" fmla="*/ 3885144 w 4266709"/>
                  <a:gd name="connsiteY128" fmla="*/ 2495319 h 3944264"/>
                  <a:gd name="connsiteX129" fmla="*/ 3880440 w 4266709"/>
                  <a:gd name="connsiteY129" fmla="*/ 2537612 h 3944264"/>
                  <a:gd name="connsiteX130" fmla="*/ 3855351 w 4266709"/>
                  <a:gd name="connsiteY130" fmla="*/ 2534480 h 3944264"/>
                  <a:gd name="connsiteX131" fmla="*/ 3792629 w 4266709"/>
                  <a:gd name="connsiteY131" fmla="*/ 2799206 h 3944264"/>
                  <a:gd name="connsiteX132" fmla="*/ 3692275 w 4266709"/>
                  <a:gd name="connsiteY132" fmla="*/ 3051401 h 3944264"/>
                  <a:gd name="connsiteX133" fmla="*/ 3667186 w 4266709"/>
                  <a:gd name="connsiteY133" fmla="*/ 3040436 h 3944264"/>
                  <a:gd name="connsiteX134" fmla="*/ 3711091 w 4266709"/>
                  <a:gd name="connsiteY134" fmla="*/ 2926086 h 3944264"/>
                  <a:gd name="connsiteX135" fmla="*/ 3695411 w 4266709"/>
                  <a:gd name="connsiteY135" fmla="*/ 2965247 h 3944264"/>
                  <a:gd name="connsiteX136" fmla="*/ 3679731 w 4266709"/>
                  <a:gd name="connsiteY136" fmla="*/ 2998142 h 3944264"/>
                  <a:gd name="connsiteX137" fmla="*/ 3649938 w 4266709"/>
                  <a:gd name="connsiteY137" fmla="*/ 3045135 h 3944264"/>
                  <a:gd name="connsiteX138" fmla="*/ 3601329 w 4266709"/>
                  <a:gd name="connsiteY138" fmla="*/ 3099960 h 3944264"/>
                  <a:gd name="connsiteX139" fmla="*/ 3441389 w 4266709"/>
                  <a:gd name="connsiteY139" fmla="*/ 3322392 h 3944264"/>
                  <a:gd name="connsiteX140" fmla="*/ 3203047 w 4266709"/>
                  <a:gd name="connsiteY140" fmla="*/ 3591818 h 3944264"/>
                  <a:gd name="connsiteX141" fmla="*/ 3156006 w 4266709"/>
                  <a:gd name="connsiteY141" fmla="*/ 3598084 h 3944264"/>
                  <a:gd name="connsiteX142" fmla="*/ 2986658 w 4266709"/>
                  <a:gd name="connsiteY142" fmla="*/ 3726531 h 3944264"/>
                  <a:gd name="connsiteX143" fmla="*/ 2795357 w 4266709"/>
                  <a:gd name="connsiteY143" fmla="*/ 3822083 h 3944264"/>
                  <a:gd name="connsiteX144" fmla="*/ 3457069 w 4266709"/>
                  <a:gd name="connsiteY144" fmla="*/ 3200211 h 3944264"/>
                  <a:gd name="connsiteX145" fmla="*/ 3563696 w 4266709"/>
                  <a:gd name="connsiteY145" fmla="*/ 2996576 h 3944264"/>
                  <a:gd name="connsiteX146" fmla="*/ 3637394 w 4266709"/>
                  <a:gd name="connsiteY146" fmla="*/ 2778842 h 3944264"/>
                  <a:gd name="connsiteX147" fmla="*/ 3676595 w 4266709"/>
                  <a:gd name="connsiteY147" fmla="*/ 2553277 h 3944264"/>
                  <a:gd name="connsiteX148" fmla="*/ 3678163 w 4266709"/>
                  <a:gd name="connsiteY148" fmla="*/ 2326145 h 3944264"/>
                  <a:gd name="connsiteX149" fmla="*/ 3662482 w 4266709"/>
                  <a:gd name="connsiteY149" fmla="*/ 2269753 h 3944264"/>
                  <a:gd name="connsiteX150" fmla="*/ 3646802 w 4266709"/>
                  <a:gd name="connsiteY150" fmla="*/ 2214928 h 3944264"/>
                  <a:gd name="connsiteX151" fmla="*/ 3632690 w 4266709"/>
                  <a:gd name="connsiteY151" fmla="*/ 2103712 h 3944264"/>
                  <a:gd name="connsiteX152" fmla="*/ 3591921 w 4266709"/>
                  <a:gd name="connsiteY152" fmla="*/ 2073950 h 3944264"/>
                  <a:gd name="connsiteX153" fmla="*/ 3410028 w 4266709"/>
                  <a:gd name="connsiteY153" fmla="*/ 1608721 h 3944264"/>
                  <a:gd name="connsiteX154" fmla="*/ 3281449 w 4266709"/>
                  <a:gd name="connsiteY154" fmla="*/ 1401953 h 3944264"/>
                  <a:gd name="connsiteX155" fmla="*/ 3212455 w 4266709"/>
                  <a:gd name="connsiteY155" fmla="*/ 1306401 h 3944264"/>
                  <a:gd name="connsiteX156" fmla="*/ 3143462 w 4266709"/>
                  <a:gd name="connsiteY156" fmla="*/ 1218681 h 3944264"/>
                  <a:gd name="connsiteX157" fmla="*/ 2865919 w 4266709"/>
                  <a:gd name="connsiteY157" fmla="*/ 982150 h 3944264"/>
                  <a:gd name="connsiteX158" fmla="*/ 2858079 w 4266709"/>
                  <a:gd name="connsiteY158" fmla="*/ 996248 h 3944264"/>
                  <a:gd name="connsiteX159" fmla="*/ 2765564 w 4266709"/>
                  <a:gd name="connsiteY159" fmla="*/ 935157 h 3944264"/>
                  <a:gd name="connsiteX160" fmla="*/ 2774973 w 4266709"/>
                  <a:gd name="connsiteY160" fmla="*/ 919493 h 3944264"/>
                  <a:gd name="connsiteX161" fmla="*/ 2757724 w 4266709"/>
                  <a:gd name="connsiteY161" fmla="*/ 902262 h 3944264"/>
                  <a:gd name="connsiteX162" fmla="*/ 2712251 w 4266709"/>
                  <a:gd name="connsiteY162" fmla="*/ 880332 h 3944264"/>
                  <a:gd name="connsiteX163" fmla="*/ 2718523 w 4266709"/>
                  <a:gd name="connsiteY163" fmla="*/ 863102 h 3944264"/>
                  <a:gd name="connsiteX164" fmla="*/ 2615033 w 4266709"/>
                  <a:gd name="connsiteY164" fmla="*/ 820808 h 3944264"/>
                  <a:gd name="connsiteX165" fmla="*/ 2505270 w 4266709"/>
                  <a:gd name="connsiteY165" fmla="*/ 792612 h 3944264"/>
                  <a:gd name="connsiteX166" fmla="*/ 2509974 w 4266709"/>
                  <a:gd name="connsiteY166" fmla="*/ 775382 h 3944264"/>
                  <a:gd name="connsiteX167" fmla="*/ 2437844 w 4266709"/>
                  <a:gd name="connsiteY167" fmla="*/ 756585 h 3944264"/>
                  <a:gd name="connsiteX168" fmla="*/ 2397075 w 4266709"/>
                  <a:gd name="connsiteY168" fmla="*/ 747186 h 3944264"/>
                  <a:gd name="connsiteX169" fmla="*/ 2361011 w 4266709"/>
                  <a:gd name="connsiteY169" fmla="*/ 747186 h 3944264"/>
                  <a:gd name="connsiteX170" fmla="*/ 2365715 w 4266709"/>
                  <a:gd name="connsiteY170" fmla="*/ 729955 h 3944264"/>
                  <a:gd name="connsiteX171" fmla="*/ 2324946 w 4266709"/>
                  <a:gd name="connsiteY171" fmla="*/ 740920 h 3944264"/>
                  <a:gd name="connsiteX172" fmla="*/ 2207343 w 4266709"/>
                  <a:gd name="connsiteY172" fmla="*/ 728389 h 3944264"/>
                  <a:gd name="connsiteX173" fmla="*/ 2174414 w 4266709"/>
                  <a:gd name="connsiteY173" fmla="*/ 729955 h 3944264"/>
                  <a:gd name="connsiteX174" fmla="*/ 2075628 w 4266709"/>
                  <a:gd name="connsiteY174" fmla="*/ 722123 h 3944264"/>
                  <a:gd name="connsiteX175" fmla="*/ 1964297 w 4266709"/>
                  <a:gd name="connsiteY175" fmla="*/ 720557 h 3944264"/>
                  <a:gd name="connsiteX176" fmla="*/ 1874919 w 4266709"/>
                  <a:gd name="connsiteY176" fmla="*/ 720557 h 3944264"/>
                  <a:gd name="connsiteX177" fmla="*/ 1837286 w 4266709"/>
                  <a:gd name="connsiteY177" fmla="*/ 718990 h 3944264"/>
                  <a:gd name="connsiteX178" fmla="*/ 1649121 w 4266709"/>
                  <a:gd name="connsiteY178" fmla="*/ 744053 h 3944264"/>
                  <a:gd name="connsiteX179" fmla="*/ 1631873 w 4266709"/>
                  <a:gd name="connsiteY179" fmla="*/ 675130 h 3944264"/>
                  <a:gd name="connsiteX180" fmla="*/ 1308857 w 4266709"/>
                  <a:gd name="connsiteY180" fmla="*/ 687662 h 3944264"/>
                  <a:gd name="connsiteX181" fmla="*/ 1175574 w 4266709"/>
                  <a:gd name="connsiteY181" fmla="*/ 645368 h 3944264"/>
                  <a:gd name="connsiteX182" fmla="*/ 1319833 w 4266709"/>
                  <a:gd name="connsiteY182" fmla="*/ 532585 h 3944264"/>
                  <a:gd name="connsiteX183" fmla="*/ 1415483 w 4266709"/>
                  <a:gd name="connsiteY183" fmla="*/ 469928 h 3944264"/>
                  <a:gd name="connsiteX184" fmla="*/ 1478205 w 4266709"/>
                  <a:gd name="connsiteY184" fmla="*/ 430768 h 3944264"/>
                  <a:gd name="connsiteX185" fmla="*/ 1573855 w 4266709"/>
                  <a:gd name="connsiteY185" fmla="*/ 363411 h 3944264"/>
                  <a:gd name="connsiteX186" fmla="*/ 1635009 w 4266709"/>
                  <a:gd name="connsiteY186" fmla="*/ 281957 h 3944264"/>
                  <a:gd name="connsiteX187" fmla="*/ 1730659 w 4266709"/>
                  <a:gd name="connsiteY187" fmla="*/ 256894 h 3944264"/>
                  <a:gd name="connsiteX188" fmla="*/ 1686754 w 4266709"/>
                  <a:gd name="connsiteY188" fmla="*/ 241230 h 3944264"/>
                  <a:gd name="connsiteX189" fmla="*/ 1591104 w 4266709"/>
                  <a:gd name="connsiteY189" fmla="*/ 249062 h 3944264"/>
                  <a:gd name="connsiteX190" fmla="*/ 1478205 w 4266709"/>
                  <a:gd name="connsiteY190" fmla="*/ 269426 h 3944264"/>
                  <a:gd name="connsiteX191" fmla="*/ 1384123 w 4266709"/>
                  <a:gd name="connsiteY191" fmla="*/ 291356 h 3944264"/>
                  <a:gd name="connsiteX192" fmla="*/ 1412347 w 4266709"/>
                  <a:gd name="connsiteY192" fmla="*/ 208335 h 3944264"/>
                  <a:gd name="connsiteX193" fmla="*/ 1498589 w 4266709"/>
                  <a:gd name="connsiteY193" fmla="*/ 133146 h 3944264"/>
                  <a:gd name="connsiteX194" fmla="*/ 1547199 w 4266709"/>
                  <a:gd name="connsiteY194" fmla="*/ 101818 h 3944264"/>
                  <a:gd name="connsiteX195" fmla="*/ 1606784 w 4266709"/>
                  <a:gd name="connsiteY195" fmla="*/ 72056 h 3944264"/>
                  <a:gd name="connsiteX196" fmla="*/ 1751044 w 4266709"/>
                  <a:gd name="connsiteY196" fmla="*/ 28196 h 3944264"/>
                  <a:gd name="connsiteX197" fmla="*/ 2091308 w 4266709"/>
                  <a:gd name="connsiteY197" fmla="*/ 0 h 394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4266709" h="3944264">
                    <a:moveTo>
                      <a:pt x="3784163" y="2930302"/>
                    </a:moveTo>
                    <a:lnTo>
                      <a:pt x="3764757" y="2954561"/>
                    </a:lnTo>
                    <a:cubicBezTo>
                      <a:pt x="3772520" y="2942432"/>
                      <a:pt x="3776401" y="2939399"/>
                      <a:pt x="3784163" y="2930302"/>
                    </a:cubicBezTo>
                    <a:close/>
                    <a:moveTo>
                      <a:pt x="106733" y="1314757"/>
                    </a:moveTo>
                    <a:cubicBezTo>
                      <a:pt x="99657" y="1334674"/>
                      <a:pt x="92582" y="1353058"/>
                      <a:pt x="81261" y="1372975"/>
                    </a:cubicBezTo>
                    <a:cubicBezTo>
                      <a:pt x="72771" y="1372975"/>
                      <a:pt x="101073" y="1320885"/>
                      <a:pt x="106733" y="1314757"/>
                    </a:cubicBezTo>
                    <a:close/>
                    <a:moveTo>
                      <a:pt x="24743" y="1107460"/>
                    </a:moveTo>
                    <a:cubicBezTo>
                      <a:pt x="27654" y="1109575"/>
                      <a:pt x="26198" y="1121881"/>
                      <a:pt x="23287" y="1131111"/>
                    </a:cubicBezTo>
                    <a:cubicBezTo>
                      <a:pt x="21832" y="1120343"/>
                      <a:pt x="5822" y="1134188"/>
                      <a:pt x="0" y="1144956"/>
                    </a:cubicBezTo>
                    <a:cubicBezTo>
                      <a:pt x="14554" y="1113421"/>
                      <a:pt x="21832" y="1105344"/>
                      <a:pt x="24743" y="1107460"/>
                    </a:cubicBezTo>
                    <a:close/>
                    <a:moveTo>
                      <a:pt x="339605" y="1096438"/>
                    </a:moveTo>
                    <a:lnTo>
                      <a:pt x="324548" y="1130904"/>
                    </a:lnTo>
                    <a:cubicBezTo>
                      <a:pt x="317020" y="1148137"/>
                      <a:pt x="310998" y="1165371"/>
                      <a:pt x="310998" y="1165371"/>
                    </a:cubicBezTo>
                    <a:lnTo>
                      <a:pt x="321537" y="1154404"/>
                    </a:lnTo>
                    <a:cubicBezTo>
                      <a:pt x="317020" y="1174770"/>
                      <a:pt x="292930" y="1215503"/>
                      <a:pt x="270346" y="1246836"/>
                    </a:cubicBezTo>
                    <a:cubicBezTo>
                      <a:pt x="252278" y="1243703"/>
                      <a:pt x="317020" y="1141871"/>
                      <a:pt x="339605" y="1096438"/>
                    </a:cubicBezTo>
                    <a:close/>
                    <a:moveTo>
                      <a:pt x="116436" y="915080"/>
                    </a:moveTo>
                    <a:cubicBezTo>
                      <a:pt x="106359" y="922929"/>
                      <a:pt x="92924" y="940195"/>
                      <a:pt x="82847" y="949613"/>
                    </a:cubicBezTo>
                    <a:cubicBezTo>
                      <a:pt x="72771" y="960600"/>
                      <a:pt x="111398" y="907232"/>
                      <a:pt x="116436" y="915080"/>
                    </a:cubicBezTo>
                    <a:close/>
                    <a:moveTo>
                      <a:pt x="354161" y="907232"/>
                    </a:moveTo>
                    <a:cubicBezTo>
                      <a:pt x="354161" y="907232"/>
                      <a:pt x="347986" y="916589"/>
                      <a:pt x="341811" y="927505"/>
                    </a:cubicBezTo>
                    <a:lnTo>
                      <a:pt x="327917" y="946219"/>
                    </a:lnTo>
                    <a:lnTo>
                      <a:pt x="320199" y="950897"/>
                    </a:lnTo>
                    <a:lnTo>
                      <a:pt x="337180" y="929065"/>
                    </a:lnTo>
                    <a:cubicBezTo>
                      <a:pt x="344898" y="918148"/>
                      <a:pt x="354161" y="907232"/>
                      <a:pt x="354161" y="907232"/>
                    </a:cubicBezTo>
                    <a:close/>
                    <a:moveTo>
                      <a:pt x="508954" y="903330"/>
                    </a:moveTo>
                    <a:cubicBezTo>
                      <a:pt x="455249" y="967256"/>
                      <a:pt x="557921" y="892676"/>
                      <a:pt x="531068" y="933771"/>
                    </a:cubicBezTo>
                    <a:cubicBezTo>
                      <a:pt x="531068" y="927683"/>
                      <a:pt x="504216" y="932249"/>
                      <a:pt x="467886" y="962690"/>
                    </a:cubicBezTo>
                    <a:cubicBezTo>
                      <a:pt x="526330" y="907897"/>
                      <a:pt x="422079" y="970300"/>
                      <a:pt x="508954" y="903330"/>
                    </a:cubicBezTo>
                    <a:close/>
                    <a:moveTo>
                      <a:pt x="456041" y="819905"/>
                    </a:moveTo>
                    <a:cubicBezTo>
                      <a:pt x="441486" y="829262"/>
                      <a:pt x="410759" y="862011"/>
                      <a:pt x="402673" y="863570"/>
                    </a:cubicBezTo>
                    <a:cubicBezTo>
                      <a:pt x="407524" y="837059"/>
                      <a:pt x="436634" y="835500"/>
                      <a:pt x="456041" y="819905"/>
                    </a:cubicBezTo>
                    <a:close/>
                    <a:moveTo>
                      <a:pt x="281387" y="722875"/>
                    </a:moveTo>
                    <a:cubicBezTo>
                      <a:pt x="254913" y="755704"/>
                      <a:pt x="275158" y="758831"/>
                      <a:pt x="225325" y="807292"/>
                    </a:cubicBezTo>
                    <a:cubicBezTo>
                      <a:pt x="220653" y="797912"/>
                      <a:pt x="206638" y="811982"/>
                      <a:pt x="155248" y="863570"/>
                    </a:cubicBezTo>
                    <a:cubicBezTo>
                      <a:pt x="184836" y="827615"/>
                      <a:pt x="203523" y="805729"/>
                      <a:pt x="220653" y="786970"/>
                    </a:cubicBezTo>
                    <a:cubicBezTo>
                      <a:pt x="237783" y="769773"/>
                      <a:pt x="254913" y="752577"/>
                      <a:pt x="281387" y="722875"/>
                    </a:cubicBezTo>
                    <a:close/>
                    <a:moveTo>
                      <a:pt x="329902" y="688913"/>
                    </a:moveTo>
                    <a:cubicBezTo>
                      <a:pt x="329902" y="690126"/>
                      <a:pt x="328284" y="691340"/>
                      <a:pt x="328284" y="692553"/>
                    </a:cubicBezTo>
                    <a:cubicBezTo>
                      <a:pt x="326666" y="692553"/>
                      <a:pt x="326666" y="693766"/>
                      <a:pt x="325049" y="693766"/>
                    </a:cubicBezTo>
                    <a:close/>
                    <a:moveTo>
                      <a:pt x="693760" y="640398"/>
                    </a:moveTo>
                    <a:lnTo>
                      <a:pt x="691334" y="645250"/>
                    </a:lnTo>
                    <a:lnTo>
                      <a:pt x="684057" y="650101"/>
                    </a:lnTo>
                    <a:cubicBezTo>
                      <a:pt x="686483" y="647675"/>
                      <a:pt x="691334" y="642824"/>
                      <a:pt x="693760" y="640398"/>
                    </a:cubicBezTo>
                    <a:close/>
                    <a:moveTo>
                      <a:pt x="931485" y="499706"/>
                    </a:moveTo>
                    <a:cubicBezTo>
                      <a:pt x="931485" y="508929"/>
                      <a:pt x="909456" y="522763"/>
                      <a:pt x="882708" y="536597"/>
                    </a:cubicBezTo>
                    <a:cubicBezTo>
                      <a:pt x="857532" y="551968"/>
                      <a:pt x="826063" y="568876"/>
                      <a:pt x="807181" y="582710"/>
                    </a:cubicBezTo>
                    <a:cubicBezTo>
                      <a:pt x="808755" y="581173"/>
                      <a:pt x="808755" y="578099"/>
                      <a:pt x="811902" y="575024"/>
                    </a:cubicBezTo>
                    <a:cubicBezTo>
                      <a:pt x="763125" y="608841"/>
                      <a:pt x="758404" y="607304"/>
                      <a:pt x="753684" y="605767"/>
                    </a:cubicBezTo>
                    <a:cubicBezTo>
                      <a:pt x="748963" y="602692"/>
                      <a:pt x="742670" y="598081"/>
                      <a:pt x="695466" y="634972"/>
                    </a:cubicBezTo>
                    <a:cubicBezTo>
                      <a:pt x="693892" y="636509"/>
                      <a:pt x="692319" y="638046"/>
                      <a:pt x="690745" y="639583"/>
                    </a:cubicBezTo>
                    <a:lnTo>
                      <a:pt x="700186" y="616526"/>
                    </a:lnTo>
                    <a:lnTo>
                      <a:pt x="640395" y="654954"/>
                    </a:lnTo>
                    <a:lnTo>
                      <a:pt x="706480" y="607304"/>
                    </a:lnTo>
                    <a:cubicBezTo>
                      <a:pt x="733229" y="593470"/>
                      <a:pt x="703333" y="621138"/>
                      <a:pt x="734802" y="607304"/>
                    </a:cubicBezTo>
                    <a:cubicBezTo>
                      <a:pt x="764698" y="582710"/>
                      <a:pt x="804035" y="551968"/>
                      <a:pt x="752110" y="575024"/>
                    </a:cubicBezTo>
                    <a:cubicBezTo>
                      <a:pt x="766272" y="562728"/>
                      <a:pt x="816622" y="545819"/>
                      <a:pt x="844944" y="525837"/>
                    </a:cubicBezTo>
                    <a:cubicBezTo>
                      <a:pt x="840224" y="533523"/>
                      <a:pt x="857532" y="527374"/>
                      <a:pt x="879561" y="521226"/>
                    </a:cubicBezTo>
                    <a:cubicBezTo>
                      <a:pt x="900016" y="513540"/>
                      <a:pt x="925191" y="504317"/>
                      <a:pt x="931485" y="499706"/>
                    </a:cubicBezTo>
                    <a:close/>
                    <a:moveTo>
                      <a:pt x="1261387" y="485150"/>
                    </a:moveTo>
                    <a:cubicBezTo>
                      <a:pt x="1261387" y="485150"/>
                      <a:pt x="1256536" y="489431"/>
                      <a:pt x="1251684" y="495139"/>
                    </a:cubicBezTo>
                    <a:cubicBezTo>
                      <a:pt x="1246832" y="499420"/>
                      <a:pt x="1241980" y="503701"/>
                      <a:pt x="1241980" y="503701"/>
                    </a:cubicBezTo>
                    <a:lnTo>
                      <a:pt x="1227425" y="509409"/>
                    </a:lnTo>
                    <a:cubicBezTo>
                      <a:pt x="1227425" y="509409"/>
                      <a:pt x="1237129" y="503701"/>
                      <a:pt x="1245215" y="497993"/>
                    </a:cubicBezTo>
                    <a:cubicBezTo>
                      <a:pt x="1253301" y="490858"/>
                      <a:pt x="1261387" y="485150"/>
                      <a:pt x="1261387" y="485150"/>
                    </a:cubicBezTo>
                    <a:close/>
                    <a:moveTo>
                      <a:pt x="1028515" y="451191"/>
                    </a:moveTo>
                    <a:cubicBezTo>
                      <a:pt x="1025465" y="454177"/>
                      <a:pt x="1023940" y="457162"/>
                      <a:pt x="1020891" y="460148"/>
                    </a:cubicBezTo>
                    <a:cubicBezTo>
                      <a:pt x="1019366" y="463133"/>
                      <a:pt x="1022416" y="466119"/>
                      <a:pt x="1005643" y="475075"/>
                    </a:cubicBezTo>
                    <a:cubicBezTo>
                      <a:pt x="991920" y="485525"/>
                      <a:pt x="985820" y="490003"/>
                      <a:pt x="999544" y="476568"/>
                    </a:cubicBezTo>
                    <a:lnTo>
                      <a:pt x="982771" y="482539"/>
                    </a:lnTo>
                    <a:cubicBezTo>
                      <a:pt x="975147" y="481047"/>
                      <a:pt x="990395" y="473583"/>
                      <a:pt x="1016316" y="461641"/>
                    </a:cubicBezTo>
                    <a:cubicBezTo>
                      <a:pt x="1020891" y="458655"/>
                      <a:pt x="1023940" y="455669"/>
                      <a:pt x="1028515" y="451191"/>
                    </a:cubicBezTo>
                    <a:close/>
                    <a:moveTo>
                      <a:pt x="1246834" y="378417"/>
                    </a:moveTo>
                    <a:cubicBezTo>
                      <a:pt x="1233897" y="388120"/>
                      <a:pt x="1212873" y="390061"/>
                      <a:pt x="1193466" y="397823"/>
                    </a:cubicBezTo>
                    <a:cubicBezTo>
                      <a:pt x="1211256" y="388120"/>
                      <a:pt x="1219342" y="380358"/>
                      <a:pt x="1246834" y="378417"/>
                    </a:cubicBezTo>
                    <a:close/>
                    <a:moveTo>
                      <a:pt x="1266680" y="198913"/>
                    </a:moveTo>
                    <a:lnTo>
                      <a:pt x="1271090" y="198913"/>
                    </a:lnTo>
                    <a:lnTo>
                      <a:pt x="1226986" y="218319"/>
                    </a:lnTo>
                    <a:lnTo>
                      <a:pt x="1222575" y="218319"/>
                    </a:lnTo>
                    <a:close/>
                    <a:moveTo>
                      <a:pt x="2091308" y="0"/>
                    </a:moveTo>
                    <a:cubicBezTo>
                      <a:pt x="2208911" y="0"/>
                      <a:pt x="2331218" y="9399"/>
                      <a:pt x="2451957" y="29762"/>
                    </a:cubicBezTo>
                    <a:cubicBezTo>
                      <a:pt x="2691867" y="72056"/>
                      <a:pt x="2923936" y="158209"/>
                      <a:pt x="3108965" y="269426"/>
                    </a:cubicBezTo>
                    <a:cubicBezTo>
                      <a:pt x="3154438" y="302321"/>
                      <a:pt x="3237544" y="369677"/>
                      <a:pt x="3276745" y="407271"/>
                    </a:cubicBezTo>
                    <a:cubicBezTo>
                      <a:pt x="3447661" y="534152"/>
                      <a:pt x="3607601" y="682962"/>
                      <a:pt x="3745588" y="853703"/>
                    </a:cubicBezTo>
                    <a:cubicBezTo>
                      <a:pt x="3816150" y="939857"/>
                      <a:pt x="3878872" y="1030709"/>
                      <a:pt x="3936889" y="1124695"/>
                    </a:cubicBezTo>
                    <a:cubicBezTo>
                      <a:pt x="3994906" y="1220247"/>
                      <a:pt x="4045084" y="1318932"/>
                      <a:pt x="4088989" y="1422316"/>
                    </a:cubicBezTo>
                    <a:cubicBezTo>
                      <a:pt x="4132894" y="1524134"/>
                      <a:pt x="4170527" y="1630651"/>
                      <a:pt x="4198751" y="1738735"/>
                    </a:cubicBezTo>
                    <a:cubicBezTo>
                      <a:pt x="4225408" y="1848384"/>
                      <a:pt x="4245793" y="1958034"/>
                      <a:pt x="4256769" y="2069251"/>
                    </a:cubicBezTo>
                    <a:cubicBezTo>
                      <a:pt x="4267745" y="2180467"/>
                      <a:pt x="4269313" y="2291683"/>
                      <a:pt x="4263041" y="2402900"/>
                    </a:cubicBezTo>
                    <a:cubicBezTo>
                      <a:pt x="4259121" y="2457725"/>
                      <a:pt x="4253241" y="2512158"/>
                      <a:pt x="4245205" y="2566200"/>
                    </a:cubicBezTo>
                    <a:lnTo>
                      <a:pt x="4224103" y="2676567"/>
                    </a:lnTo>
                    <a:lnTo>
                      <a:pt x="4229132" y="2636493"/>
                    </a:lnTo>
                    <a:cubicBezTo>
                      <a:pt x="4232072" y="2614759"/>
                      <a:pt x="4234816" y="2594004"/>
                      <a:pt x="4236384" y="2575207"/>
                    </a:cubicBezTo>
                    <a:cubicBezTo>
                      <a:pt x="4234816" y="2600269"/>
                      <a:pt x="4230112" y="2625332"/>
                      <a:pt x="4226976" y="2650395"/>
                    </a:cubicBezTo>
                    <a:cubicBezTo>
                      <a:pt x="4222272" y="2677024"/>
                      <a:pt x="4219136" y="2702087"/>
                      <a:pt x="4214432" y="2727150"/>
                    </a:cubicBezTo>
                    <a:lnTo>
                      <a:pt x="4224103" y="2676567"/>
                    </a:lnTo>
                    <a:lnTo>
                      <a:pt x="4220704" y="2703654"/>
                    </a:lnTo>
                    <a:cubicBezTo>
                      <a:pt x="4212864" y="2749080"/>
                      <a:pt x="4205024" y="2796073"/>
                      <a:pt x="4194047" y="2839933"/>
                    </a:cubicBezTo>
                    <a:cubicBezTo>
                      <a:pt x="4173663" y="2926086"/>
                      <a:pt x="4148574" y="2998142"/>
                      <a:pt x="4132894" y="3020072"/>
                    </a:cubicBezTo>
                    <a:cubicBezTo>
                      <a:pt x="4085853" y="3085862"/>
                      <a:pt x="4040380" y="3161050"/>
                      <a:pt x="3988634" y="3245638"/>
                    </a:cubicBezTo>
                    <a:cubicBezTo>
                      <a:pt x="3936889" y="3331791"/>
                      <a:pt x="3880440" y="3425777"/>
                      <a:pt x="3814582" y="3530727"/>
                    </a:cubicBezTo>
                    <a:cubicBezTo>
                      <a:pt x="3806742" y="3526028"/>
                      <a:pt x="3795766" y="3532294"/>
                      <a:pt x="3780085" y="3544825"/>
                    </a:cubicBezTo>
                    <a:cubicBezTo>
                      <a:pt x="3764405" y="3555790"/>
                      <a:pt x="3747156" y="3573021"/>
                      <a:pt x="3729908" y="3590252"/>
                    </a:cubicBezTo>
                    <a:cubicBezTo>
                      <a:pt x="3706387" y="3618447"/>
                      <a:pt x="3679731" y="3648209"/>
                      <a:pt x="3654642" y="3679538"/>
                    </a:cubicBezTo>
                    <a:cubicBezTo>
                      <a:pt x="3627985" y="3710866"/>
                      <a:pt x="3599761" y="3742195"/>
                      <a:pt x="3571536" y="3775090"/>
                    </a:cubicBezTo>
                    <a:cubicBezTo>
                      <a:pt x="3513519" y="3836181"/>
                      <a:pt x="3453933" y="3897271"/>
                      <a:pt x="3397484" y="3944264"/>
                    </a:cubicBezTo>
                    <a:cubicBezTo>
                      <a:pt x="3430413" y="3906670"/>
                      <a:pt x="3464909" y="3872208"/>
                      <a:pt x="3499406" y="3839313"/>
                    </a:cubicBezTo>
                    <a:cubicBezTo>
                      <a:pt x="3529199" y="3800153"/>
                      <a:pt x="3411596" y="3886306"/>
                      <a:pt x="3439821" y="3847146"/>
                    </a:cubicBezTo>
                    <a:cubicBezTo>
                      <a:pt x="3504110" y="3776656"/>
                      <a:pt x="3607601" y="3677971"/>
                      <a:pt x="3664050" y="3601217"/>
                    </a:cubicBezTo>
                    <a:lnTo>
                      <a:pt x="3649938" y="3590252"/>
                    </a:lnTo>
                    <a:cubicBezTo>
                      <a:pt x="3607601" y="3646643"/>
                      <a:pt x="3568400" y="3690503"/>
                      <a:pt x="3529199" y="3734363"/>
                    </a:cubicBezTo>
                    <a:cubicBezTo>
                      <a:pt x="3507246" y="3754726"/>
                      <a:pt x="3486862" y="3776656"/>
                      <a:pt x="3466477" y="3798586"/>
                    </a:cubicBezTo>
                    <a:cubicBezTo>
                      <a:pt x="3442957" y="3818950"/>
                      <a:pt x="3419436" y="3840880"/>
                      <a:pt x="3392780" y="3865943"/>
                    </a:cubicBezTo>
                    <a:cubicBezTo>
                      <a:pt x="3336330" y="3908236"/>
                      <a:pt x="3295561" y="3930166"/>
                      <a:pt x="3270473" y="3936432"/>
                    </a:cubicBezTo>
                    <a:cubicBezTo>
                      <a:pt x="3246952" y="3944264"/>
                      <a:pt x="3240680" y="3936432"/>
                      <a:pt x="3256360" y="3919201"/>
                    </a:cubicBezTo>
                    <a:cubicBezTo>
                      <a:pt x="3392780" y="3795454"/>
                      <a:pt x="3557424" y="3635678"/>
                      <a:pt x="3662482" y="3483734"/>
                    </a:cubicBezTo>
                    <a:cubicBezTo>
                      <a:pt x="3635826" y="3521329"/>
                      <a:pt x="3627985" y="3516629"/>
                      <a:pt x="3621713" y="3510364"/>
                    </a:cubicBezTo>
                    <a:cubicBezTo>
                      <a:pt x="3595057" y="3547958"/>
                      <a:pt x="3537039" y="3618447"/>
                      <a:pt x="3507246" y="3651342"/>
                    </a:cubicBezTo>
                    <a:cubicBezTo>
                      <a:pt x="3598193" y="3549524"/>
                      <a:pt x="3670322" y="3447707"/>
                      <a:pt x="3734612" y="3341190"/>
                    </a:cubicBezTo>
                    <a:cubicBezTo>
                      <a:pt x="3797334" y="3233106"/>
                      <a:pt x="3850647" y="3120323"/>
                      <a:pt x="3896120" y="2991876"/>
                    </a:cubicBezTo>
                    <a:lnTo>
                      <a:pt x="3880440" y="2985611"/>
                    </a:lnTo>
                    <a:cubicBezTo>
                      <a:pt x="3880440" y="2985611"/>
                      <a:pt x="3872599" y="3005974"/>
                      <a:pt x="3864759" y="3027904"/>
                    </a:cubicBezTo>
                    <a:lnTo>
                      <a:pt x="3847511" y="3070198"/>
                    </a:lnTo>
                    <a:cubicBezTo>
                      <a:pt x="3839671" y="3067065"/>
                      <a:pt x="3823990" y="3059233"/>
                      <a:pt x="3814582" y="3056100"/>
                    </a:cubicBezTo>
                    <a:cubicBezTo>
                      <a:pt x="3853783" y="2952716"/>
                      <a:pt x="3905528" y="2783541"/>
                      <a:pt x="3918073" y="2645696"/>
                    </a:cubicBezTo>
                    <a:cubicBezTo>
                      <a:pt x="3925913" y="2578339"/>
                      <a:pt x="3925913" y="2518815"/>
                      <a:pt x="3921209" y="2482787"/>
                    </a:cubicBezTo>
                    <a:cubicBezTo>
                      <a:pt x="3914936" y="2445193"/>
                      <a:pt x="3905528" y="2431095"/>
                      <a:pt x="3888280" y="2451459"/>
                    </a:cubicBezTo>
                    <a:cubicBezTo>
                      <a:pt x="3888280" y="2451459"/>
                      <a:pt x="3888280" y="2457725"/>
                      <a:pt x="3888280" y="2465557"/>
                    </a:cubicBezTo>
                    <a:cubicBezTo>
                      <a:pt x="3888280" y="2473389"/>
                      <a:pt x="3886712" y="2484354"/>
                      <a:pt x="3885144" y="2495319"/>
                    </a:cubicBezTo>
                    <a:lnTo>
                      <a:pt x="3880440" y="2537612"/>
                    </a:lnTo>
                    <a:cubicBezTo>
                      <a:pt x="3872599" y="2536046"/>
                      <a:pt x="3855351" y="2534480"/>
                      <a:pt x="3855351" y="2534480"/>
                    </a:cubicBezTo>
                    <a:cubicBezTo>
                      <a:pt x="3841239" y="2617500"/>
                      <a:pt x="3820854" y="2709919"/>
                      <a:pt x="3792629" y="2799206"/>
                    </a:cubicBezTo>
                    <a:cubicBezTo>
                      <a:pt x="3764405" y="2890059"/>
                      <a:pt x="3728340" y="2976212"/>
                      <a:pt x="3692275" y="3051401"/>
                    </a:cubicBezTo>
                    <a:cubicBezTo>
                      <a:pt x="3692275" y="3051401"/>
                      <a:pt x="3675027" y="3045135"/>
                      <a:pt x="3667186" y="3040436"/>
                    </a:cubicBezTo>
                    <a:cubicBezTo>
                      <a:pt x="3682867" y="3002841"/>
                      <a:pt x="3698547" y="2965247"/>
                      <a:pt x="3711091" y="2926086"/>
                    </a:cubicBezTo>
                    <a:cubicBezTo>
                      <a:pt x="3706387" y="2940184"/>
                      <a:pt x="3701683" y="2954282"/>
                      <a:pt x="3695411" y="2965247"/>
                    </a:cubicBezTo>
                    <a:cubicBezTo>
                      <a:pt x="3690707" y="2977778"/>
                      <a:pt x="3684435" y="2988743"/>
                      <a:pt x="3679731" y="2998142"/>
                    </a:cubicBezTo>
                    <a:cubicBezTo>
                      <a:pt x="3668754" y="3016939"/>
                      <a:pt x="3659346" y="3032603"/>
                      <a:pt x="3649938" y="3045135"/>
                    </a:cubicBezTo>
                    <a:cubicBezTo>
                      <a:pt x="3629553" y="3068631"/>
                      <a:pt x="3613873" y="3082729"/>
                      <a:pt x="3601329" y="3099960"/>
                    </a:cubicBezTo>
                    <a:cubicBezTo>
                      <a:pt x="3557424" y="3145386"/>
                      <a:pt x="3508815" y="3231540"/>
                      <a:pt x="3441389" y="3322392"/>
                    </a:cubicBezTo>
                    <a:cubicBezTo>
                      <a:pt x="3377099" y="3414812"/>
                      <a:pt x="3293993" y="3515063"/>
                      <a:pt x="3203047" y="3591818"/>
                    </a:cubicBezTo>
                    <a:cubicBezTo>
                      <a:pt x="3174822" y="3618447"/>
                      <a:pt x="3162278" y="3604349"/>
                      <a:pt x="3156006" y="3598084"/>
                    </a:cubicBezTo>
                    <a:cubicBezTo>
                      <a:pt x="3101125" y="3651342"/>
                      <a:pt x="3046243" y="3693636"/>
                      <a:pt x="2986658" y="3726531"/>
                    </a:cubicBezTo>
                    <a:cubicBezTo>
                      <a:pt x="2928640" y="3762559"/>
                      <a:pt x="2865919" y="3789188"/>
                      <a:pt x="2795357" y="3822083"/>
                    </a:cubicBezTo>
                    <a:cubicBezTo>
                      <a:pt x="3063492" y="3670139"/>
                      <a:pt x="3295561" y="3461805"/>
                      <a:pt x="3457069" y="3200211"/>
                    </a:cubicBezTo>
                    <a:cubicBezTo>
                      <a:pt x="3497838" y="3134421"/>
                      <a:pt x="3532335" y="3065498"/>
                      <a:pt x="3563696" y="2996576"/>
                    </a:cubicBezTo>
                    <a:cubicBezTo>
                      <a:pt x="3593489" y="2926086"/>
                      <a:pt x="3618577" y="2852464"/>
                      <a:pt x="3637394" y="2778842"/>
                    </a:cubicBezTo>
                    <a:cubicBezTo>
                      <a:pt x="3656210" y="2705220"/>
                      <a:pt x="3670322" y="2630032"/>
                      <a:pt x="3676595" y="2553277"/>
                    </a:cubicBezTo>
                    <a:cubicBezTo>
                      <a:pt x="3682867" y="2478088"/>
                      <a:pt x="3684435" y="2401333"/>
                      <a:pt x="3678163" y="2326145"/>
                    </a:cubicBezTo>
                    <a:cubicBezTo>
                      <a:pt x="3678163" y="2288550"/>
                      <a:pt x="3668754" y="2279152"/>
                      <a:pt x="3662482" y="2269753"/>
                    </a:cubicBezTo>
                    <a:cubicBezTo>
                      <a:pt x="3654642" y="2260355"/>
                      <a:pt x="3648370" y="2252523"/>
                      <a:pt x="3646802" y="2214928"/>
                    </a:cubicBezTo>
                    <a:cubicBezTo>
                      <a:pt x="3642098" y="2177334"/>
                      <a:pt x="3638962" y="2141306"/>
                      <a:pt x="3632690" y="2103712"/>
                    </a:cubicBezTo>
                    <a:cubicBezTo>
                      <a:pt x="3620145" y="2142873"/>
                      <a:pt x="3598193" y="2109978"/>
                      <a:pt x="3591921" y="2073950"/>
                    </a:cubicBezTo>
                    <a:cubicBezTo>
                      <a:pt x="3555856" y="1914174"/>
                      <a:pt x="3491566" y="1754399"/>
                      <a:pt x="3410028" y="1608721"/>
                    </a:cubicBezTo>
                    <a:cubicBezTo>
                      <a:pt x="3370827" y="1535099"/>
                      <a:pt x="3326922" y="1466176"/>
                      <a:pt x="3281449" y="1401953"/>
                    </a:cubicBezTo>
                    <a:cubicBezTo>
                      <a:pt x="3259496" y="1369058"/>
                      <a:pt x="3234408" y="1339296"/>
                      <a:pt x="3212455" y="1306401"/>
                    </a:cubicBezTo>
                    <a:cubicBezTo>
                      <a:pt x="3188935" y="1278205"/>
                      <a:pt x="3166982" y="1246876"/>
                      <a:pt x="3143462" y="1218681"/>
                    </a:cubicBezTo>
                    <a:cubicBezTo>
                      <a:pt x="3071332" y="1137226"/>
                      <a:pt x="2992930" y="1058905"/>
                      <a:pt x="2865919" y="982150"/>
                    </a:cubicBezTo>
                    <a:cubicBezTo>
                      <a:pt x="2862783" y="989982"/>
                      <a:pt x="2862783" y="989982"/>
                      <a:pt x="2858079" y="996248"/>
                    </a:cubicBezTo>
                    <a:cubicBezTo>
                      <a:pt x="2865919" y="982150"/>
                      <a:pt x="2795357" y="960220"/>
                      <a:pt x="2765564" y="935157"/>
                    </a:cubicBezTo>
                    <a:cubicBezTo>
                      <a:pt x="2770269" y="927325"/>
                      <a:pt x="2770269" y="927325"/>
                      <a:pt x="2774973" y="919493"/>
                    </a:cubicBezTo>
                    <a:cubicBezTo>
                      <a:pt x="2776541" y="916360"/>
                      <a:pt x="2768700" y="910094"/>
                      <a:pt x="2757724" y="902262"/>
                    </a:cubicBezTo>
                    <a:cubicBezTo>
                      <a:pt x="2745180" y="894430"/>
                      <a:pt x="2727931" y="888164"/>
                      <a:pt x="2712251" y="880332"/>
                    </a:cubicBezTo>
                    <a:cubicBezTo>
                      <a:pt x="2715387" y="870934"/>
                      <a:pt x="2715387" y="870934"/>
                      <a:pt x="2718523" y="863102"/>
                    </a:cubicBezTo>
                    <a:cubicBezTo>
                      <a:pt x="2684026" y="850570"/>
                      <a:pt x="2649530" y="836472"/>
                      <a:pt x="2615033" y="820808"/>
                    </a:cubicBezTo>
                    <a:cubicBezTo>
                      <a:pt x="2578968" y="808277"/>
                      <a:pt x="2544471" y="794179"/>
                      <a:pt x="2505270" y="792612"/>
                    </a:cubicBezTo>
                    <a:cubicBezTo>
                      <a:pt x="2508406" y="784780"/>
                      <a:pt x="2508406" y="784780"/>
                      <a:pt x="2509974" y="775382"/>
                    </a:cubicBezTo>
                    <a:cubicBezTo>
                      <a:pt x="2491158" y="773815"/>
                      <a:pt x="2464501" y="764417"/>
                      <a:pt x="2437844" y="756585"/>
                    </a:cubicBezTo>
                    <a:cubicBezTo>
                      <a:pt x="2423732" y="751885"/>
                      <a:pt x="2409620" y="748752"/>
                      <a:pt x="2397075" y="747186"/>
                    </a:cubicBezTo>
                    <a:cubicBezTo>
                      <a:pt x="2384531" y="745620"/>
                      <a:pt x="2371987" y="745620"/>
                      <a:pt x="2361011" y="747186"/>
                    </a:cubicBezTo>
                    <a:cubicBezTo>
                      <a:pt x="2364147" y="739354"/>
                      <a:pt x="2364147" y="739354"/>
                      <a:pt x="2365715" y="729955"/>
                    </a:cubicBezTo>
                    <a:cubicBezTo>
                      <a:pt x="2364147" y="739354"/>
                      <a:pt x="2361011" y="747186"/>
                      <a:pt x="2324946" y="740920"/>
                    </a:cubicBezTo>
                    <a:cubicBezTo>
                      <a:pt x="2268496" y="731522"/>
                      <a:pt x="2230863" y="728389"/>
                      <a:pt x="2207343" y="728389"/>
                    </a:cubicBezTo>
                    <a:cubicBezTo>
                      <a:pt x="2183822" y="728389"/>
                      <a:pt x="2174414" y="729955"/>
                      <a:pt x="2174414" y="729955"/>
                    </a:cubicBezTo>
                    <a:cubicBezTo>
                      <a:pt x="2147757" y="726822"/>
                      <a:pt x="2111692" y="725256"/>
                      <a:pt x="2075628" y="722123"/>
                    </a:cubicBezTo>
                    <a:cubicBezTo>
                      <a:pt x="2037995" y="722123"/>
                      <a:pt x="2000362" y="718990"/>
                      <a:pt x="1964297" y="720557"/>
                    </a:cubicBezTo>
                    <a:cubicBezTo>
                      <a:pt x="1929800" y="718990"/>
                      <a:pt x="1898439" y="720557"/>
                      <a:pt x="1874919" y="720557"/>
                    </a:cubicBezTo>
                    <a:cubicBezTo>
                      <a:pt x="1851398" y="720557"/>
                      <a:pt x="1837286" y="720557"/>
                      <a:pt x="1837286" y="718990"/>
                    </a:cubicBezTo>
                    <a:cubicBezTo>
                      <a:pt x="1763588" y="737787"/>
                      <a:pt x="1721251" y="717424"/>
                      <a:pt x="1649121" y="744053"/>
                    </a:cubicBezTo>
                    <a:cubicBezTo>
                      <a:pt x="1642849" y="718990"/>
                      <a:pt x="1713411" y="673564"/>
                      <a:pt x="1631873" y="675130"/>
                    </a:cubicBezTo>
                    <a:cubicBezTo>
                      <a:pt x="1551903" y="679830"/>
                      <a:pt x="1415483" y="681396"/>
                      <a:pt x="1308857" y="687662"/>
                    </a:cubicBezTo>
                    <a:cubicBezTo>
                      <a:pt x="1202230" y="690795"/>
                      <a:pt x="1120692" y="689228"/>
                      <a:pt x="1175574" y="645368"/>
                    </a:cubicBezTo>
                    <a:cubicBezTo>
                      <a:pt x="1192822" y="629704"/>
                      <a:pt x="1252407" y="578012"/>
                      <a:pt x="1319833" y="532585"/>
                    </a:cubicBezTo>
                    <a:cubicBezTo>
                      <a:pt x="1352762" y="509089"/>
                      <a:pt x="1387259" y="488725"/>
                      <a:pt x="1415483" y="469928"/>
                    </a:cubicBezTo>
                    <a:cubicBezTo>
                      <a:pt x="1445276" y="452698"/>
                      <a:pt x="1467229" y="438600"/>
                      <a:pt x="1478205" y="430768"/>
                    </a:cubicBezTo>
                    <a:cubicBezTo>
                      <a:pt x="1498589" y="422936"/>
                      <a:pt x="1539358" y="394740"/>
                      <a:pt x="1573855" y="363411"/>
                    </a:cubicBezTo>
                    <a:cubicBezTo>
                      <a:pt x="1608352" y="332083"/>
                      <a:pt x="1639713" y="299188"/>
                      <a:pt x="1635009" y="281957"/>
                    </a:cubicBezTo>
                    <a:cubicBezTo>
                      <a:pt x="1683618" y="270992"/>
                      <a:pt x="1730659" y="264726"/>
                      <a:pt x="1730659" y="256894"/>
                    </a:cubicBezTo>
                    <a:cubicBezTo>
                      <a:pt x="1729091" y="247496"/>
                      <a:pt x="1711843" y="242796"/>
                      <a:pt x="1686754" y="241230"/>
                    </a:cubicBezTo>
                    <a:cubicBezTo>
                      <a:pt x="1661665" y="241230"/>
                      <a:pt x="1628737" y="244363"/>
                      <a:pt x="1591104" y="249062"/>
                    </a:cubicBezTo>
                    <a:cubicBezTo>
                      <a:pt x="1555039" y="253761"/>
                      <a:pt x="1514270" y="261593"/>
                      <a:pt x="1478205" y="269426"/>
                    </a:cubicBezTo>
                    <a:cubicBezTo>
                      <a:pt x="1442140" y="277258"/>
                      <a:pt x="1409211" y="286656"/>
                      <a:pt x="1384123" y="291356"/>
                    </a:cubicBezTo>
                    <a:cubicBezTo>
                      <a:pt x="1330809" y="289789"/>
                      <a:pt x="1366874" y="241230"/>
                      <a:pt x="1412347" y="208335"/>
                    </a:cubicBezTo>
                    <a:cubicBezTo>
                      <a:pt x="1412347" y="208335"/>
                      <a:pt x="1440572" y="172307"/>
                      <a:pt x="1498589" y="133146"/>
                    </a:cubicBezTo>
                    <a:cubicBezTo>
                      <a:pt x="1514270" y="122181"/>
                      <a:pt x="1529950" y="111216"/>
                      <a:pt x="1547199" y="101818"/>
                    </a:cubicBezTo>
                    <a:cubicBezTo>
                      <a:pt x="1566015" y="90853"/>
                      <a:pt x="1584832" y="81454"/>
                      <a:pt x="1606784" y="72056"/>
                    </a:cubicBezTo>
                    <a:cubicBezTo>
                      <a:pt x="1649121" y="51692"/>
                      <a:pt x="1697730" y="37594"/>
                      <a:pt x="1751044" y="28196"/>
                    </a:cubicBezTo>
                    <a:cubicBezTo>
                      <a:pt x="1857670" y="10965"/>
                      <a:pt x="1972137" y="0"/>
                      <a:pt x="20913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24863745-8970-4695-BA63-B647794B36F7}"/>
              </a:ext>
            </a:extLst>
          </p:cNvPr>
          <p:cNvGrpSpPr/>
          <p:nvPr/>
        </p:nvGrpSpPr>
        <p:grpSpPr>
          <a:xfrm>
            <a:off x="8137702" y="1888567"/>
            <a:ext cx="3230377" cy="3080865"/>
            <a:chOff x="823920" y="1888567"/>
            <a:chExt cx="3230377" cy="308086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1651E93-16FA-44C8-8E4C-E29D0280C3FE}"/>
                </a:ext>
              </a:extLst>
            </p:cNvPr>
            <p:cNvSpPr/>
            <p:nvPr/>
          </p:nvSpPr>
          <p:spPr>
            <a:xfrm>
              <a:off x="1297826" y="2212300"/>
              <a:ext cx="2520280" cy="2520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3E57FA5A-B951-496F-BE4F-1499FF2D8F3A}"/>
                </a:ext>
              </a:extLst>
            </p:cNvPr>
            <p:cNvGrpSpPr/>
            <p:nvPr/>
          </p:nvGrpSpPr>
          <p:grpSpPr>
            <a:xfrm>
              <a:off x="823920" y="1888567"/>
              <a:ext cx="3230377" cy="3080865"/>
              <a:chOff x="3041649" y="2292351"/>
              <a:chExt cx="5139979" cy="4902085"/>
            </a:xfrm>
            <a:grpFill/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E7921F37-561D-4417-852C-810BAA518562}"/>
                  </a:ext>
                </a:extLst>
              </p:cNvPr>
              <p:cNvGrpSpPr/>
              <p:nvPr/>
            </p:nvGrpSpPr>
            <p:grpSpPr>
              <a:xfrm>
                <a:off x="3041649" y="2292351"/>
                <a:ext cx="5123177" cy="4902085"/>
                <a:chOff x="3041649" y="2292351"/>
                <a:chExt cx="5123177" cy="4902085"/>
              </a:xfrm>
              <a:grpFill/>
            </p:grpSpPr>
            <p:sp>
              <p:nvSpPr>
                <p:cNvPr id="207" name="Freeform 38">
                  <a:extLst>
                    <a:ext uri="{FF2B5EF4-FFF2-40B4-BE49-F238E27FC236}">
                      <a16:creationId xmlns:a16="http://schemas.microsoft.com/office/drawing/2014/main" id="{40C26EAC-5B6B-4CBA-A888-2F4F22B9B1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20859" y="2826013"/>
                  <a:ext cx="4046144" cy="4050997"/>
                </a:xfrm>
                <a:custGeom>
                  <a:avLst/>
                  <a:gdLst>
                    <a:gd name="T0" fmla="*/ 1291 w 2582"/>
                    <a:gd name="T1" fmla="*/ 84 h 2583"/>
                    <a:gd name="T2" fmla="*/ 83 w 2582"/>
                    <a:gd name="T3" fmla="*/ 1291 h 2583"/>
                    <a:gd name="T4" fmla="*/ 1291 w 2582"/>
                    <a:gd name="T5" fmla="*/ 2499 h 2583"/>
                    <a:gd name="T6" fmla="*/ 2499 w 2582"/>
                    <a:gd name="T7" fmla="*/ 1291 h 2583"/>
                    <a:gd name="T8" fmla="*/ 1291 w 2582"/>
                    <a:gd name="T9" fmla="*/ 84 h 2583"/>
                    <a:gd name="T10" fmla="*/ 1291 w 2582"/>
                    <a:gd name="T11" fmla="*/ 2583 h 2583"/>
                    <a:gd name="T12" fmla="*/ 0 w 2582"/>
                    <a:gd name="T13" fmla="*/ 1291 h 2583"/>
                    <a:gd name="T14" fmla="*/ 1291 w 2582"/>
                    <a:gd name="T15" fmla="*/ 0 h 2583"/>
                    <a:gd name="T16" fmla="*/ 2582 w 2582"/>
                    <a:gd name="T17" fmla="*/ 1291 h 2583"/>
                    <a:gd name="T18" fmla="*/ 1291 w 2582"/>
                    <a:gd name="T19" fmla="*/ 2583 h 2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82" h="2583">
                      <a:moveTo>
                        <a:pt x="1291" y="84"/>
                      </a:moveTo>
                      <a:cubicBezTo>
                        <a:pt x="625" y="84"/>
                        <a:pt x="83" y="625"/>
                        <a:pt x="83" y="1291"/>
                      </a:cubicBezTo>
                      <a:cubicBezTo>
                        <a:pt x="83" y="1958"/>
                        <a:pt x="625" y="2499"/>
                        <a:pt x="1291" y="2499"/>
                      </a:cubicBezTo>
                      <a:cubicBezTo>
                        <a:pt x="1957" y="2499"/>
                        <a:pt x="2499" y="1958"/>
                        <a:pt x="2499" y="1291"/>
                      </a:cubicBezTo>
                      <a:cubicBezTo>
                        <a:pt x="2499" y="625"/>
                        <a:pt x="1957" y="84"/>
                        <a:pt x="1291" y="84"/>
                      </a:cubicBezTo>
                      <a:close/>
                      <a:moveTo>
                        <a:pt x="1291" y="2583"/>
                      </a:moveTo>
                      <a:cubicBezTo>
                        <a:pt x="579" y="2583"/>
                        <a:pt x="0" y="2003"/>
                        <a:pt x="0" y="1291"/>
                      </a:cubicBezTo>
                      <a:cubicBezTo>
                        <a:pt x="0" y="579"/>
                        <a:pt x="579" y="0"/>
                        <a:pt x="1291" y="0"/>
                      </a:cubicBezTo>
                      <a:cubicBezTo>
                        <a:pt x="2003" y="0"/>
                        <a:pt x="2582" y="579"/>
                        <a:pt x="2582" y="1291"/>
                      </a:cubicBezTo>
                      <a:cubicBezTo>
                        <a:pt x="2582" y="2003"/>
                        <a:pt x="2003" y="2583"/>
                        <a:pt x="1291" y="258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8" name="Freeform 67">
                  <a:extLst>
                    <a:ext uri="{FF2B5EF4-FFF2-40B4-BE49-F238E27FC236}">
                      <a16:creationId xmlns:a16="http://schemas.microsoft.com/office/drawing/2014/main" id="{EE7DB18C-E12E-44CC-BF80-76F699E356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562" y="4111661"/>
                  <a:ext cx="4853" cy="14556"/>
                </a:xfrm>
                <a:custGeom>
                  <a:avLst/>
                  <a:gdLst>
                    <a:gd name="T0" fmla="*/ 3 w 3"/>
                    <a:gd name="T1" fmla="*/ 0 h 12"/>
                    <a:gd name="T2" fmla="*/ 0 w 3"/>
                    <a:gd name="T3" fmla="*/ 12 h 12"/>
                    <a:gd name="T4" fmla="*/ 3 w 3"/>
                    <a:gd name="T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12">
                      <a:moveTo>
                        <a:pt x="3" y="0"/>
                      </a:moveTo>
                      <a:cubicBezTo>
                        <a:pt x="2" y="4"/>
                        <a:pt x="1" y="8"/>
                        <a:pt x="0" y="12"/>
                      </a:cubicBezTo>
                      <a:cubicBezTo>
                        <a:pt x="1" y="7"/>
                        <a:pt x="2" y="3"/>
                        <a:pt x="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70">
                  <a:extLst>
                    <a:ext uri="{FF2B5EF4-FFF2-40B4-BE49-F238E27FC236}">
                      <a16:creationId xmlns:a16="http://schemas.microsoft.com/office/drawing/2014/main" id="{1340B764-5440-4562-B3EC-4228DF9D2B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9671" y="4184432"/>
                  <a:ext cx="0" cy="4853"/>
                </a:xfrm>
                <a:custGeom>
                  <a:avLst/>
                  <a:gdLst>
                    <a:gd name="T0" fmla="*/ 0 w 1"/>
                    <a:gd name="T1" fmla="*/ 1 h 5"/>
                    <a:gd name="T2" fmla="*/ 0 w 1"/>
                    <a:gd name="T3" fmla="*/ 5 h 5"/>
                    <a:gd name="T4" fmla="*/ 0 w 1"/>
                    <a:gd name="T5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" h="5">
                      <a:moveTo>
                        <a:pt x="0" y="1"/>
                      </a:moveTo>
                      <a:cubicBezTo>
                        <a:pt x="0" y="3"/>
                        <a:pt x="0" y="4"/>
                        <a:pt x="0" y="5"/>
                      </a:cubicBezTo>
                      <a:cubicBezTo>
                        <a:pt x="1" y="2"/>
                        <a:pt x="1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0799B7BD-26E2-4F1F-9C8A-3AE4888172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0619" y="2430593"/>
                  <a:ext cx="4703028" cy="4763843"/>
                </a:xfrm>
                <a:custGeom>
                  <a:avLst/>
                  <a:gdLst>
                    <a:gd name="connsiteX0" fmla="*/ 302877 w 4703028"/>
                    <a:gd name="connsiteY0" fmla="*/ 1545076 h 4763843"/>
                    <a:gd name="connsiteX1" fmla="*/ 301309 w 4703028"/>
                    <a:gd name="connsiteY1" fmla="*/ 1609350 h 4763843"/>
                    <a:gd name="connsiteX2" fmla="*/ 168036 w 4703028"/>
                    <a:gd name="connsiteY2" fmla="*/ 2510754 h 4763843"/>
                    <a:gd name="connsiteX3" fmla="*/ 384408 w 4703028"/>
                    <a:gd name="connsiteY3" fmla="*/ 3388643 h 4763843"/>
                    <a:gd name="connsiteX4" fmla="*/ 404791 w 4703028"/>
                    <a:gd name="connsiteY4" fmla="*/ 3387075 h 4763843"/>
                    <a:gd name="connsiteX5" fmla="*/ 257407 w 4703028"/>
                    <a:gd name="connsiteY5" fmla="*/ 2897966 h 4763843"/>
                    <a:gd name="connsiteX6" fmla="*/ 276222 w 4703028"/>
                    <a:gd name="connsiteY6" fmla="*/ 2805474 h 4763843"/>
                    <a:gd name="connsiteX7" fmla="*/ 323259 w 4703028"/>
                    <a:gd name="connsiteY7" fmla="*/ 2883857 h 4763843"/>
                    <a:gd name="connsiteX8" fmla="*/ 715237 w 4703028"/>
                    <a:gd name="connsiteY8" fmla="*/ 3780558 h 4763843"/>
                    <a:gd name="connsiteX9" fmla="*/ 1085264 w 4703028"/>
                    <a:gd name="connsiteY9" fmla="*/ 4136416 h 4763843"/>
                    <a:gd name="connsiteX10" fmla="*/ 1516440 w 4703028"/>
                    <a:gd name="connsiteY10" fmla="*/ 4415460 h 4763843"/>
                    <a:gd name="connsiteX11" fmla="*/ 1997788 w 4703028"/>
                    <a:gd name="connsiteY11" fmla="*/ 4597308 h 4763843"/>
                    <a:gd name="connsiteX12" fmla="*/ 2508927 w 4703028"/>
                    <a:gd name="connsiteY12" fmla="*/ 4661582 h 4763843"/>
                    <a:gd name="connsiteX13" fmla="*/ 3096894 w 4703028"/>
                    <a:gd name="connsiteY13" fmla="*/ 4631796 h 4763843"/>
                    <a:gd name="connsiteX14" fmla="*/ 3385390 w 4703028"/>
                    <a:gd name="connsiteY14" fmla="*/ 4575361 h 4763843"/>
                    <a:gd name="connsiteX15" fmla="*/ 3670749 w 4703028"/>
                    <a:gd name="connsiteY15" fmla="*/ 4471895 h 4763843"/>
                    <a:gd name="connsiteX16" fmla="*/ 4250876 w 4703028"/>
                    <a:gd name="connsiteY16" fmla="*/ 3953000 h 4763843"/>
                    <a:gd name="connsiteX17" fmla="*/ 4645990 w 4703028"/>
                    <a:gd name="connsiteY17" fmla="*/ 3286745 h 4763843"/>
                    <a:gd name="connsiteX18" fmla="*/ 4666373 w 4703028"/>
                    <a:gd name="connsiteY18" fmla="*/ 2874451 h 4763843"/>
                    <a:gd name="connsiteX19" fmla="*/ 4605224 w 4703028"/>
                    <a:gd name="connsiteY19" fmla="*/ 2485672 h 4763843"/>
                    <a:gd name="connsiteX20" fmla="*/ 4608360 w 4703028"/>
                    <a:gd name="connsiteY20" fmla="*/ 2444912 h 4763843"/>
                    <a:gd name="connsiteX21" fmla="*/ 4625607 w 4703028"/>
                    <a:gd name="connsiteY21" fmla="*/ 2449615 h 4763843"/>
                    <a:gd name="connsiteX22" fmla="*/ 4669509 w 4703028"/>
                    <a:gd name="connsiteY22" fmla="*/ 3271069 h 4763843"/>
                    <a:gd name="connsiteX23" fmla="*/ 4537804 w 4703028"/>
                    <a:gd name="connsiteY23" fmla="*/ 3595574 h 4763843"/>
                    <a:gd name="connsiteX24" fmla="*/ 4327704 w 4703028"/>
                    <a:gd name="connsiteY24" fmla="*/ 3894997 h 4763843"/>
                    <a:gd name="connsiteX25" fmla="*/ 4040776 w 4703028"/>
                    <a:gd name="connsiteY25" fmla="*/ 4219502 h 4763843"/>
                    <a:gd name="connsiteX26" fmla="*/ 3694268 w 4703028"/>
                    <a:gd name="connsiteY26" fmla="*/ 4484437 h 4763843"/>
                    <a:gd name="connsiteX27" fmla="*/ 3184697 w 4703028"/>
                    <a:gd name="connsiteY27" fmla="*/ 4691367 h 4763843"/>
                    <a:gd name="connsiteX28" fmla="*/ 2642200 w 4703028"/>
                    <a:gd name="connsiteY28" fmla="*/ 4763480 h 4763843"/>
                    <a:gd name="connsiteX29" fmla="*/ 2099703 w 4703028"/>
                    <a:gd name="connsiteY29" fmla="*/ 4714882 h 4763843"/>
                    <a:gd name="connsiteX30" fmla="*/ 1571317 w 4703028"/>
                    <a:gd name="connsiteY30" fmla="*/ 4553414 h 4763843"/>
                    <a:gd name="connsiteX31" fmla="*/ 908090 w 4703028"/>
                    <a:gd name="connsiteY31" fmla="*/ 4147390 h 4763843"/>
                    <a:gd name="connsiteX32" fmla="*/ 633706 w 4703028"/>
                    <a:gd name="connsiteY32" fmla="*/ 3866779 h 4763843"/>
                    <a:gd name="connsiteX33" fmla="*/ 409495 w 4703028"/>
                    <a:gd name="connsiteY33" fmla="*/ 3539138 h 4763843"/>
                    <a:gd name="connsiteX34" fmla="*/ 378136 w 4703028"/>
                    <a:gd name="connsiteY34" fmla="*/ 3465458 h 4763843"/>
                    <a:gd name="connsiteX35" fmla="*/ 119431 w 4703028"/>
                    <a:gd name="connsiteY35" fmla="*/ 2548378 h 4763843"/>
                    <a:gd name="connsiteX36" fmla="*/ 258975 w 4703028"/>
                    <a:gd name="connsiteY36" fmla="*/ 1595241 h 4763843"/>
                    <a:gd name="connsiteX37" fmla="*/ 302877 w 4703028"/>
                    <a:gd name="connsiteY37" fmla="*/ 1545076 h 4763843"/>
                    <a:gd name="connsiteX38" fmla="*/ 1990177 w 4703028"/>
                    <a:gd name="connsiteY38" fmla="*/ 145 h 4763843"/>
                    <a:gd name="connsiteX39" fmla="*/ 2005686 w 4703028"/>
                    <a:gd name="connsiteY39" fmla="*/ 6997 h 4763843"/>
                    <a:gd name="connsiteX40" fmla="*/ 1971133 w 4703028"/>
                    <a:gd name="connsiteY40" fmla="*/ 30491 h 4763843"/>
                    <a:gd name="connsiteX41" fmla="*/ 1595760 w 4703028"/>
                    <a:gd name="connsiteY41" fmla="*/ 169887 h 4763843"/>
                    <a:gd name="connsiteX42" fmla="*/ 1245516 w 4703028"/>
                    <a:gd name="connsiteY42" fmla="*/ 354704 h 4763843"/>
                    <a:gd name="connsiteX43" fmla="*/ 639264 w 4703028"/>
                    <a:gd name="connsiteY43" fmla="*/ 860601 h 4763843"/>
                    <a:gd name="connsiteX44" fmla="*/ 219914 w 4703028"/>
                    <a:gd name="connsiteY44" fmla="*/ 1537218 h 4763843"/>
                    <a:gd name="connsiteX45" fmla="*/ 64424 w 4703028"/>
                    <a:gd name="connsiteY45" fmla="*/ 2328172 h 4763843"/>
                    <a:gd name="connsiteX46" fmla="*/ 224626 w 4703028"/>
                    <a:gd name="connsiteY46" fmla="*/ 3156716 h 4763843"/>
                    <a:gd name="connsiteX47" fmla="*/ 612564 w 4703028"/>
                    <a:gd name="connsiteY47" fmla="*/ 3894417 h 4763843"/>
                    <a:gd name="connsiteX48" fmla="*/ 618846 w 4703028"/>
                    <a:gd name="connsiteY48" fmla="*/ 3927308 h 4763843"/>
                    <a:gd name="connsiteX49" fmla="*/ 587434 w 4703028"/>
                    <a:gd name="connsiteY49" fmla="*/ 3902248 h 4763843"/>
                    <a:gd name="connsiteX50" fmla="*/ 380115 w 4703028"/>
                    <a:gd name="connsiteY50" fmla="*/ 3573337 h 4763843"/>
                    <a:gd name="connsiteX51" fmla="*/ 210490 w 4703028"/>
                    <a:gd name="connsiteY51" fmla="*/ 3233462 h 4763843"/>
                    <a:gd name="connsiteX52" fmla="*/ 83271 w 4703028"/>
                    <a:gd name="connsiteY52" fmla="*/ 2870093 h 4763843"/>
                    <a:gd name="connsiteX53" fmla="*/ 9453 w 4703028"/>
                    <a:gd name="connsiteY53" fmla="*/ 2473833 h 4763843"/>
                    <a:gd name="connsiteX54" fmla="*/ 51859 w 4703028"/>
                    <a:gd name="connsiteY54" fmla="*/ 1864564 h 4763843"/>
                    <a:gd name="connsiteX55" fmla="*/ 282738 w 4703028"/>
                    <a:gd name="connsiteY55" fmla="*/ 1308547 h 4763843"/>
                    <a:gd name="connsiteX56" fmla="*/ 1000502 w 4703028"/>
                    <a:gd name="connsiteY56" fmla="*/ 489401 h 4763843"/>
                    <a:gd name="connsiteX57" fmla="*/ 1961709 w 4703028"/>
                    <a:gd name="connsiteY57" fmla="*/ 3865 h 4763843"/>
                    <a:gd name="connsiteX58" fmla="*/ 1990177 w 4703028"/>
                    <a:gd name="connsiteY58" fmla="*/ 145 h 4763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4703028" h="4763843">
                      <a:moveTo>
                        <a:pt x="302877" y="1545076"/>
                      </a:moveTo>
                      <a:cubicBezTo>
                        <a:pt x="313852" y="1549779"/>
                        <a:pt x="313852" y="1577997"/>
                        <a:pt x="301309" y="1609350"/>
                      </a:cubicBezTo>
                      <a:cubicBezTo>
                        <a:pt x="197827" y="1897799"/>
                        <a:pt x="152357" y="2206628"/>
                        <a:pt x="168036" y="2510754"/>
                      </a:cubicBezTo>
                      <a:cubicBezTo>
                        <a:pt x="180580" y="2814880"/>
                        <a:pt x="255839" y="3115870"/>
                        <a:pt x="384408" y="3388643"/>
                      </a:cubicBezTo>
                      <a:cubicBezTo>
                        <a:pt x="390680" y="3383940"/>
                        <a:pt x="396951" y="3383940"/>
                        <a:pt x="404791" y="3387075"/>
                      </a:cubicBezTo>
                      <a:cubicBezTo>
                        <a:pt x="335803" y="3230309"/>
                        <a:pt x="290333" y="3064138"/>
                        <a:pt x="257407" y="2897966"/>
                      </a:cubicBezTo>
                      <a:cubicBezTo>
                        <a:pt x="249568" y="2849368"/>
                        <a:pt x="257407" y="2808609"/>
                        <a:pt x="276222" y="2805474"/>
                      </a:cubicBezTo>
                      <a:cubicBezTo>
                        <a:pt x="293469" y="2802339"/>
                        <a:pt x="315420" y="2838395"/>
                        <a:pt x="323259" y="2883857"/>
                      </a:cubicBezTo>
                      <a:cubicBezTo>
                        <a:pt x="400087" y="3203659"/>
                        <a:pt x="528656" y="3509353"/>
                        <a:pt x="715237" y="3780558"/>
                      </a:cubicBezTo>
                      <a:cubicBezTo>
                        <a:pt x="828127" y="3910673"/>
                        <a:pt x="951992" y="4029815"/>
                        <a:pt x="1085264" y="4136416"/>
                      </a:cubicBezTo>
                      <a:cubicBezTo>
                        <a:pt x="1218537" y="4243017"/>
                        <a:pt x="1362784" y="4338644"/>
                        <a:pt x="1516440" y="4415460"/>
                      </a:cubicBezTo>
                      <a:cubicBezTo>
                        <a:pt x="1670095" y="4493842"/>
                        <a:pt x="1831590" y="4554981"/>
                        <a:pt x="1997788" y="4597308"/>
                      </a:cubicBezTo>
                      <a:cubicBezTo>
                        <a:pt x="2165555" y="4638067"/>
                        <a:pt x="2338025" y="4660014"/>
                        <a:pt x="2508927" y="4661582"/>
                      </a:cubicBezTo>
                      <a:cubicBezTo>
                        <a:pt x="2709620" y="4663150"/>
                        <a:pt x="2902473" y="4655311"/>
                        <a:pt x="3096894" y="4631796"/>
                      </a:cubicBezTo>
                      <a:cubicBezTo>
                        <a:pt x="3192537" y="4617688"/>
                        <a:pt x="3289747" y="4602011"/>
                        <a:pt x="3385390" y="4575361"/>
                      </a:cubicBezTo>
                      <a:cubicBezTo>
                        <a:pt x="3482600" y="4550278"/>
                        <a:pt x="3576675" y="4514222"/>
                        <a:pt x="3670749" y="4471895"/>
                      </a:cubicBezTo>
                      <a:cubicBezTo>
                        <a:pt x="3890257" y="4326103"/>
                        <a:pt x="4084678" y="4152093"/>
                        <a:pt x="4250876" y="3953000"/>
                      </a:cubicBezTo>
                      <a:cubicBezTo>
                        <a:pt x="4415507" y="3755475"/>
                        <a:pt x="4550348" y="3529732"/>
                        <a:pt x="4645990" y="3286745"/>
                      </a:cubicBezTo>
                      <a:cubicBezTo>
                        <a:pt x="4663237" y="3150359"/>
                        <a:pt x="4671077" y="3010837"/>
                        <a:pt x="4666373" y="2874451"/>
                      </a:cubicBezTo>
                      <a:cubicBezTo>
                        <a:pt x="4661669" y="2738065"/>
                        <a:pt x="4641286" y="2604814"/>
                        <a:pt x="4605224" y="2485672"/>
                      </a:cubicBezTo>
                      <a:cubicBezTo>
                        <a:pt x="4600521" y="2473130"/>
                        <a:pt x="4602089" y="2452751"/>
                        <a:pt x="4608360" y="2444912"/>
                      </a:cubicBezTo>
                      <a:cubicBezTo>
                        <a:pt x="4613064" y="2433939"/>
                        <a:pt x="4622471" y="2435506"/>
                        <a:pt x="4625607" y="2449615"/>
                      </a:cubicBezTo>
                      <a:cubicBezTo>
                        <a:pt x="4700867" y="2689467"/>
                        <a:pt x="4732225" y="2966943"/>
                        <a:pt x="4669509" y="3271069"/>
                      </a:cubicBezTo>
                      <a:cubicBezTo>
                        <a:pt x="4645990" y="3380805"/>
                        <a:pt x="4598953" y="3490541"/>
                        <a:pt x="4537804" y="3595574"/>
                      </a:cubicBezTo>
                      <a:cubicBezTo>
                        <a:pt x="4476656" y="3700607"/>
                        <a:pt x="4404532" y="3800937"/>
                        <a:pt x="4327704" y="3894997"/>
                      </a:cubicBezTo>
                      <a:cubicBezTo>
                        <a:pt x="4238333" y="4009436"/>
                        <a:pt x="4144259" y="4119172"/>
                        <a:pt x="4040776" y="4219502"/>
                      </a:cubicBezTo>
                      <a:cubicBezTo>
                        <a:pt x="3935726" y="4319832"/>
                        <a:pt x="3821269" y="4410757"/>
                        <a:pt x="3694268" y="4484437"/>
                      </a:cubicBezTo>
                      <a:cubicBezTo>
                        <a:pt x="3534341" y="4576928"/>
                        <a:pt x="3361871" y="4645905"/>
                        <a:pt x="3184697" y="4691367"/>
                      </a:cubicBezTo>
                      <a:cubicBezTo>
                        <a:pt x="3005955" y="4738397"/>
                        <a:pt x="2824077" y="4761912"/>
                        <a:pt x="2642200" y="4763480"/>
                      </a:cubicBezTo>
                      <a:cubicBezTo>
                        <a:pt x="2460322" y="4766615"/>
                        <a:pt x="2280012" y="4749371"/>
                        <a:pt x="2099703" y="4714882"/>
                      </a:cubicBezTo>
                      <a:cubicBezTo>
                        <a:pt x="1920961" y="4678826"/>
                        <a:pt x="1743787" y="4623958"/>
                        <a:pt x="1571317" y="4553414"/>
                      </a:cubicBezTo>
                      <a:cubicBezTo>
                        <a:pt x="1328290" y="4454651"/>
                        <a:pt x="1104079" y="4318265"/>
                        <a:pt x="908090" y="4147390"/>
                      </a:cubicBezTo>
                      <a:cubicBezTo>
                        <a:pt x="809312" y="4061169"/>
                        <a:pt x="716805" y="3968677"/>
                        <a:pt x="633706" y="3866779"/>
                      </a:cubicBezTo>
                      <a:cubicBezTo>
                        <a:pt x="550607" y="3764881"/>
                        <a:pt x="475347" y="3655145"/>
                        <a:pt x="409495" y="3539138"/>
                      </a:cubicBezTo>
                      <a:cubicBezTo>
                        <a:pt x="393815" y="3514056"/>
                        <a:pt x="382840" y="3488973"/>
                        <a:pt x="378136" y="3465458"/>
                      </a:cubicBezTo>
                      <a:cubicBezTo>
                        <a:pt x="230753" y="3184847"/>
                        <a:pt x="141382" y="2869748"/>
                        <a:pt x="119431" y="2548378"/>
                      </a:cubicBezTo>
                      <a:cubicBezTo>
                        <a:pt x="99048" y="2228575"/>
                        <a:pt x="144518" y="1899367"/>
                        <a:pt x="258975" y="1595241"/>
                      </a:cubicBezTo>
                      <a:cubicBezTo>
                        <a:pt x="271518" y="1562320"/>
                        <a:pt x="290333" y="1540373"/>
                        <a:pt x="302877" y="1545076"/>
                      </a:cubicBezTo>
                      <a:close/>
                      <a:moveTo>
                        <a:pt x="1990177" y="145"/>
                      </a:moveTo>
                      <a:cubicBezTo>
                        <a:pt x="1998226" y="732"/>
                        <a:pt x="2004116" y="3082"/>
                        <a:pt x="2005686" y="6997"/>
                      </a:cubicBezTo>
                      <a:cubicBezTo>
                        <a:pt x="2005686" y="14829"/>
                        <a:pt x="1993121" y="24226"/>
                        <a:pt x="1971133" y="30491"/>
                      </a:cubicBezTo>
                      <a:cubicBezTo>
                        <a:pt x="1842344" y="69647"/>
                        <a:pt x="1716696" y="115068"/>
                        <a:pt x="1595760" y="169887"/>
                      </a:cubicBezTo>
                      <a:cubicBezTo>
                        <a:pt x="1474823" y="223139"/>
                        <a:pt x="1357028" y="285789"/>
                        <a:pt x="1245516" y="354704"/>
                      </a:cubicBezTo>
                      <a:cubicBezTo>
                        <a:pt x="1020920" y="492533"/>
                        <a:pt x="815171" y="661688"/>
                        <a:pt x="639264" y="860601"/>
                      </a:cubicBezTo>
                      <a:cubicBezTo>
                        <a:pt x="464928" y="1059514"/>
                        <a:pt x="318862" y="1286619"/>
                        <a:pt x="219914" y="1537218"/>
                      </a:cubicBezTo>
                      <a:cubicBezTo>
                        <a:pt x="117825" y="1786252"/>
                        <a:pt x="64424" y="2057212"/>
                        <a:pt x="64424" y="2328172"/>
                      </a:cubicBezTo>
                      <a:cubicBezTo>
                        <a:pt x="67565" y="2619494"/>
                        <a:pt x="127249" y="2896719"/>
                        <a:pt x="224626" y="3156716"/>
                      </a:cubicBezTo>
                      <a:cubicBezTo>
                        <a:pt x="322003" y="3416712"/>
                        <a:pt x="453933" y="3657914"/>
                        <a:pt x="612564" y="3894417"/>
                      </a:cubicBezTo>
                      <a:cubicBezTo>
                        <a:pt x="621988" y="3910079"/>
                        <a:pt x="625129" y="3922609"/>
                        <a:pt x="618846" y="3927308"/>
                      </a:cubicBezTo>
                      <a:cubicBezTo>
                        <a:pt x="610993" y="3927308"/>
                        <a:pt x="596858" y="3916344"/>
                        <a:pt x="587434" y="3902248"/>
                      </a:cubicBezTo>
                      <a:cubicBezTo>
                        <a:pt x="510475" y="3792611"/>
                        <a:pt x="442939" y="3684540"/>
                        <a:pt x="380115" y="3573337"/>
                      </a:cubicBezTo>
                      <a:cubicBezTo>
                        <a:pt x="315721" y="3463700"/>
                        <a:pt x="260750" y="3350930"/>
                        <a:pt x="210490" y="3233462"/>
                      </a:cubicBezTo>
                      <a:cubicBezTo>
                        <a:pt x="160231" y="3117560"/>
                        <a:pt x="116254" y="2996959"/>
                        <a:pt x="83271" y="2870093"/>
                      </a:cubicBezTo>
                      <a:cubicBezTo>
                        <a:pt x="48718" y="2744793"/>
                        <a:pt x="22018" y="2611663"/>
                        <a:pt x="9453" y="2473833"/>
                      </a:cubicBezTo>
                      <a:cubicBezTo>
                        <a:pt x="-12535" y="2267089"/>
                        <a:pt x="4741" y="2061911"/>
                        <a:pt x="51859" y="1864564"/>
                      </a:cubicBezTo>
                      <a:cubicBezTo>
                        <a:pt x="98977" y="1668783"/>
                        <a:pt x="177508" y="1480834"/>
                        <a:pt x="282738" y="1308547"/>
                      </a:cubicBezTo>
                      <a:cubicBezTo>
                        <a:pt x="475922" y="989033"/>
                        <a:pt x="717794" y="711807"/>
                        <a:pt x="1000502" y="489401"/>
                      </a:cubicBezTo>
                      <a:cubicBezTo>
                        <a:pt x="1283210" y="266994"/>
                        <a:pt x="1609895" y="96273"/>
                        <a:pt x="1961709" y="3865"/>
                      </a:cubicBezTo>
                      <a:cubicBezTo>
                        <a:pt x="1971918" y="732"/>
                        <a:pt x="1982127" y="-442"/>
                        <a:pt x="1990177" y="1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162">
                  <a:extLst>
                    <a:ext uri="{FF2B5EF4-FFF2-40B4-BE49-F238E27FC236}">
                      <a16:creationId xmlns:a16="http://schemas.microsoft.com/office/drawing/2014/main" id="{F41AA96F-02B4-4989-B134-49C5ECFDD4E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39472" y="2758092"/>
                  <a:ext cx="4725354" cy="4298421"/>
                </a:xfrm>
                <a:custGeom>
                  <a:avLst/>
                  <a:gdLst>
                    <a:gd name="T0" fmla="*/ 710 w 3015"/>
                    <a:gd name="T1" fmla="*/ 2394 h 2742"/>
                    <a:gd name="T2" fmla="*/ 1687 w 3015"/>
                    <a:gd name="T3" fmla="*/ 2580 h 2742"/>
                    <a:gd name="T4" fmla="*/ 951 w 3015"/>
                    <a:gd name="T5" fmla="*/ 2492 h 2742"/>
                    <a:gd name="T6" fmla="*/ 2229 w 3015"/>
                    <a:gd name="T7" fmla="*/ 732 h 2742"/>
                    <a:gd name="T8" fmla="*/ 1520 w 3015"/>
                    <a:gd name="T9" fmla="*/ 381 h 2742"/>
                    <a:gd name="T10" fmla="*/ 1110 w 3015"/>
                    <a:gd name="T11" fmla="*/ 428 h 2742"/>
                    <a:gd name="T12" fmla="*/ 879 w 3015"/>
                    <a:gd name="T13" fmla="*/ 518 h 2742"/>
                    <a:gd name="T14" fmla="*/ 661 w 3015"/>
                    <a:gd name="T15" fmla="*/ 700 h 2742"/>
                    <a:gd name="T16" fmla="*/ 823 w 3015"/>
                    <a:gd name="T17" fmla="*/ 565 h 2742"/>
                    <a:gd name="T18" fmla="*/ 878 w 3015"/>
                    <a:gd name="T19" fmla="*/ 563 h 2742"/>
                    <a:gd name="T20" fmla="*/ 605 w 3015"/>
                    <a:gd name="T21" fmla="*/ 888 h 2742"/>
                    <a:gd name="T22" fmla="*/ 490 w 3015"/>
                    <a:gd name="T23" fmla="*/ 1630 h 2742"/>
                    <a:gd name="T24" fmla="*/ 1048 w 3015"/>
                    <a:gd name="T25" fmla="*/ 2139 h 2742"/>
                    <a:gd name="T26" fmla="*/ 1410 w 3015"/>
                    <a:gd name="T27" fmla="*/ 2150 h 2742"/>
                    <a:gd name="T28" fmla="*/ 1024 w 3015"/>
                    <a:gd name="T29" fmla="*/ 2187 h 2742"/>
                    <a:gd name="T30" fmla="*/ 633 w 3015"/>
                    <a:gd name="T31" fmla="*/ 1983 h 2742"/>
                    <a:gd name="T32" fmla="*/ 364 w 3015"/>
                    <a:gd name="T33" fmla="*/ 1048 h 2742"/>
                    <a:gd name="T34" fmla="*/ 382 w 3015"/>
                    <a:gd name="T35" fmla="*/ 985 h 2742"/>
                    <a:gd name="T36" fmla="*/ 267 w 3015"/>
                    <a:gd name="T37" fmla="*/ 1295 h 2742"/>
                    <a:gd name="T38" fmla="*/ 316 w 3015"/>
                    <a:gd name="T39" fmla="*/ 1547 h 2742"/>
                    <a:gd name="T40" fmla="*/ 360 w 3015"/>
                    <a:gd name="T41" fmla="*/ 1586 h 2742"/>
                    <a:gd name="T42" fmla="*/ 557 w 3015"/>
                    <a:gd name="T43" fmla="*/ 2011 h 2742"/>
                    <a:gd name="T44" fmla="*/ 1547 w 3015"/>
                    <a:gd name="T45" fmla="*/ 2383 h 2742"/>
                    <a:gd name="T46" fmla="*/ 2026 w 3015"/>
                    <a:gd name="T47" fmla="*/ 2179 h 2742"/>
                    <a:gd name="T48" fmla="*/ 2354 w 3015"/>
                    <a:gd name="T49" fmla="*/ 1751 h 2742"/>
                    <a:gd name="T50" fmla="*/ 2382 w 3015"/>
                    <a:gd name="T51" fmla="*/ 1766 h 2742"/>
                    <a:gd name="T52" fmla="*/ 1882 w 3015"/>
                    <a:gd name="T53" fmla="*/ 2429 h 2742"/>
                    <a:gd name="T54" fmla="*/ 1903 w 3015"/>
                    <a:gd name="T55" fmla="*/ 2511 h 2742"/>
                    <a:gd name="T56" fmla="*/ 2560 w 3015"/>
                    <a:gd name="T57" fmla="*/ 1916 h 2742"/>
                    <a:gd name="T58" fmla="*/ 2589 w 3015"/>
                    <a:gd name="T59" fmla="*/ 1886 h 2742"/>
                    <a:gd name="T60" fmla="*/ 2589 w 3015"/>
                    <a:gd name="T61" fmla="*/ 1938 h 2742"/>
                    <a:gd name="T62" fmla="*/ 2366 w 3015"/>
                    <a:gd name="T63" fmla="*/ 2311 h 2742"/>
                    <a:gd name="T64" fmla="*/ 2012 w 3015"/>
                    <a:gd name="T65" fmla="*/ 2590 h 2742"/>
                    <a:gd name="T66" fmla="*/ 1571 w 3015"/>
                    <a:gd name="T67" fmla="*/ 2730 h 2742"/>
                    <a:gd name="T68" fmla="*/ 1454 w 3015"/>
                    <a:gd name="T69" fmla="*/ 2740 h 2742"/>
                    <a:gd name="T70" fmla="*/ 1100 w 3015"/>
                    <a:gd name="T71" fmla="*/ 2708 h 2742"/>
                    <a:gd name="T72" fmla="*/ 301 w 3015"/>
                    <a:gd name="T73" fmla="*/ 2192 h 2742"/>
                    <a:gd name="T74" fmla="*/ 4 w 3015"/>
                    <a:gd name="T75" fmla="*/ 1267 h 2742"/>
                    <a:gd name="T76" fmla="*/ 852 w 3015"/>
                    <a:gd name="T77" fmla="*/ 23 h 2742"/>
                    <a:gd name="T78" fmla="*/ 1002 w 3015"/>
                    <a:gd name="T79" fmla="*/ 25 h 2742"/>
                    <a:gd name="T80" fmla="*/ 356 w 3015"/>
                    <a:gd name="T81" fmla="*/ 587 h 2742"/>
                    <a:gd name="T82" fmla="*/ 253 w 3015"/>
                    <a:gd name="T83" fmla="*/ 1854 h 2742"/>
                    <a:gd name="T84" fmla="*/ 185 w 3015"/>
                    <a:gd name="T85" fmla="*/ 1213 h 2742"/>
                    <a:gd name="T86" fmla="*/ 271 w 3015"/>
                    <a:gd name="T87" fmla="*/ 863 h 2742"/>
                    <a:gd name="T88" fmla="*/ 648 w 3015"/>
                    <a:gd name="T89" fmla="*/ 387 h 2742"/>
                    <a:gd name="T90" fmla="*/ 1424 w 3015"/>
                    <a:gd name="T91" fmla="*/ 117 h 2742"/>
                    <a:gd name="T92" fmla="*/ 2581 w 3015"/>
                    <a:gd name="T93" fmla="*/ 523 h 2742"/>
                    <a:gd name="T94" fmla="*/ 2852 w 3015"/>
                    <a:gd name="T95" fmla="*/ 848 h 2742"/>
                    <a:gd name="T96" fmla="*/ 3010 w 3015"/>
                    <a:gd name="T97" fmla="*/ 1281 h 2742"/>
                    <a:gd name="T98" fmla="*/ 2986 w 3015"/>
                    <a:gd name="T99" fmla="*/ 1353 h 2742"/>
                    <a:gd name="T100" fmla="*/ 2821 w 3015"/>
                    <a:gd name="T101" fmla="*/ 905 h 2742"/>
                    <a:gd name="T102" fmla="*/ 2405 w 3015"/>
                    <a:gd name="T103" fmla="*/ 449 h 2742"/>
                    <a:gd name="T104" fmla="*/ 1858 w 3015"/>
                    <a:gd name="T105" fmla="*/ 216 h 2742"/>
                    <a:gd name="T106" fmla="*/ 708 w 3015"/>
                    <a:gd name="T107" fmla="*/ 453 h 2742"/>
                    <a:gd name="T108" fmla="*/ 371 w 3015"/>
                    <a:gd name="T109" fmla="*/ 849 h 2742"/>
                    <a:gd name="T110" fmla="*/ 623 w 3015"/>
                    <a:gd name="T111" fmla="*/ 590 h 2742"/>
                    <a:gd name="T112" fmla="*/ 1516 w 3015"/>
                    <a:gd name="T113" fmla="*/ 276 h 2742"/>
                    <a:gd name="T114" fmla="*/ 1829 w 3015"/>
                    <a:gd name="T115" fmla="*/ 346 h 2742"/>
                    <a:gd name="T116" fmla="*/ 2257 w 3015"/>
                    <a:gd name="T117" fmla="*/ 598 h 2742"/>
                    <a:gd name="T118" fmla="*/ 2537 w 3015"/>
                    <a:gd name="T119" fmla="*/ 1023 h 2742"/>
                    <a:gd name="T120" fmla="*/ 2495 w 3015"/>
                    <a:gd name="T121" fmla="*/ 1116 h 27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015" h="2742">
                      <a:moveTo>
                        <a:pt x="951" y="2492"/>
                      </a:moveTo>
                      <a:cubicBezTo>
                        <a:pt x="868" y="2471"/>
                        <a:pt x="787" y="2437"/>
                        <a:pt x="710" y="2394"/>
                      </a:cubicBezTo>
                      <a:cubicBezTo>
                        <a:pt x="853" y="2489"/>
                        <a:pt x="1014" y="2555"/>
                        <a:pt x="1181" y="2587"/>
                      </a:cubicBezTo>
                      <a:cubicBezTo>
                        <a:pt x="1348" y="2619"/>
                        <a:pt x="1521" y="2616"/>
                        <a:pt x="1687" y="2580"/>
                      </a:cubicBezTo>
                      <a:cubicBezTo>
                        <a:pt x="1564" y="2593"/>
                        <a:pt x="1438" y="2593"/>
                        <a:pt x="1314" y="2579"/>
                      </a:cubicBezTo>
                      <a:cubicBezTo>
                        <a:pt x="1190" y="2565"/>
                        <a:pt x="1067" y="2536"/>
                        <a:pt x="951" y="2492"/>
                      </a:cubicBezTo>
                      <a:close/>
                      <a:moveTo>
                        <a:pt x="2467" y="1072"/>
                      </a:moveTo>
                      <a:cubicBezTo>
                        <a:pt x="2404" y="944"/>
                        <a:pt x="2324" y="830"/>
                        <a:pt x="2229" y="732"/>
                      </a:cubicBezTo>
                      <a:cubicBezTo>
                        <a:pt x="2135" y="635"/>
                        <a:pt x="2026" y="554"/>
                        <a:pt x="1906" y="494"/>
                      </a:cubicBezTo>
                      <a:cubicBezTo>
                        <a:pt x="1786" y="434"/>
                        <a:pt x="1656" y="395"/>
                        <a:pt x="1520" y="381"/>
                      </a:cubicBezTo>
                      <a:cubicBezTo>
                        <a:pt x="1384" y="368"/>
                        <a:pt x="1244" y="379"/>
                        <a:pt x="1109" y="418"/>
                      </a:cubicBezTo>
                      <a:cubicBezTo>
                        <a:pt x="1110" y="421"/>
                        <a:pt x="1111" y="425"/>
                        <a:pt x="1110" y="428"/>
                      </a:cubicBezTo>
                      <a:cubicBezTo>
                        <a:pt x="1105" y="445"/>
                        <a:pt x="1084" y="459"/>
                        <a:pt x="1062" y="463"/>
                      </a:cubicBezTo>
                      <a:cubicBezTo>
                        <a:pt x="1001" y="475"/>
                        <a:pt x="939" y="494"/>
                        <a:pt x="879" y="518"/>
                      </a:cubicBezTo>
                      <a:cubicBezTo>
                        <a:pt x="776" y="578"/>
                        <a:pt x="686" y="660"/>
                        <a:pt x="614" y="755"/>
                      </a:cubicBezTo>
                      <a:cubicBezTo>
                        <a:pt x="629" y="736"/>
                        <a:pt x="645" y="718"/>
                        <a:pt x="661" y="700"/>
                      </a:cubicBezTo>
                      <a:cubicBezTo>
                        <a:pt x="677" y="683"/>
                        <a:pt x="693" y="666"/>
                        <a:pt x="711" y="650"/>
                      </a:cubicBezTo>
                      <a:cubicBezTo>
                        <a:pt x="746" y="618"/>
                        <a:pt x="783" y="590"/>
                        <a:pt x="823" y="565"/>
                      </a:cubicBezTo>
                      <a:cubicBezTo>
                        <a:pt x="834" y="557"/>
                        <a:pt x="846" y="553"/>
                        <a:pt x="856" y="552"/>
                      </a:cubicBezTo>
                      <a:cubicBezTo>
                        <a:pt x="867" y="552"/>
                        <a:pt x="875" y="555"/>
                        <a:pt x="878" y="563"/>
                      </a:cubicBezTo>
                      <a:cubicBezTo>
                        <a:pt x="885" y="577"/>
                        <a:pt x="874" y="601"/>
                        <a:pt x="852" y="617"/>
                      </a:cubicBezTo>
                      <a:cubicBezTo>
                        <a:pt x="755" y="686"/>
                        <a:pt x="671" y="783"/>
                        <a:pt x="605" y="888"/>
                      </a:cubicBezTo>
                      <a:cubicBezTo>
                        <a:pt x="537" y="992"/>
                        <a:pt x="487" y="1103"/>
                        <a:pt x="435" y="1210"/>
                      </a:cubicBezTo>
                      <a:cubicBezTo>
                        <a:pt x="420" y="1354"/>
                        <a:pt x="440" y="1500"/>
                        <a:pt x="490" y="1630"/>
                      </a:cubicBezTo>
                      <a:cubicBezTo>
                        <a:pt x="540" y="1759"/>
                        <a:pt x="621" y="1873"/>
                        <a:pt x="719" y="1961"/>
                      </a:cubicBezTo>
                      <a:cubicBezTo>
                        <a:pt x="817" y="2048"/>
                        <a:pt x="932" y="2108"/>
                        <a:pt x="1048" y="2139"/>
                      </a:cubicBezTo>
                      <a:cubicBezTo>
                        <a:pt x="1165" y="2169"/>
                        <a:pt x="1282" y="2170"/>
                        <a:pt x="1388" y="2145"/>
                      </a:cubicBezTo>
                      <a:cubicBezTo>
                        <a:pt x="1396" y="2142"/>
                        <a:pt x="1406" y="2144"/>
                        <a:pt x="1410" y="2150"/>
                      </a:cubicBezTo>
                      <a:cubicBezTo>
                        <a:pt x="1415" y="2156"/>
                        <a:pt x="1413" y="2163"/>
                        <a:pt x="1405" y="2166"/>
                      </a:cubicBezTo>
                      <a:cubicBezTo>
                        <a:pt x="1293" y="2206"/>
                        <a:pt x="1160" y="2217"/>
                        <a:pt x="1024" y="2187"/>
                      </a:cubicBezTo>
                      <a:cubicBezTo>
                        <a:pt x="956" y="2173"/>
                        <a:pt x="887" y="2149"/>
                        <a:pt x="821" y="2115"/>
                      </a:cubicBezTo>
                      <a:cubicBezTo>
                        <a:pt x="755" y="2080"/>
                        <a:pt x="691" y="2036"/>
                        <a:pt x="633" y="1983"/>
                      </a:cubicBezTo>
                      <a:cubicBezTo>
                        <a:pt x="517" y="1877"/>
                        <a:pt x="425" y="1733"/>
                        <a:pt x="376" y="1569"/>
                      </a:cubicBezTo>
                      <a:cubicBezTo>
                        <a:pt x="327" y="1405"/>
                        <a:pt x="319" y="1222"/>
                        <a:pt x="364" y="1048"/>
                      </a:cubicBezTo>
                      <a:lnTo>
                        <a:pt x="372" y="1016"/>
                      </a:lnTo>
                      <a:lnTo>
                        <a:pt x="382" y="985"/>
                      </a:lnTo>
                      <a:cubicBezTo>
                        <a:pt x="388" y="964"/>
                        <a:pt x="396" y="944"/>
                        <a:pt x="404" y="924"/>
                      </a:cubicBezTo>
                      <a:cubicBezTo>
                        <a:pt x="337" y="1032"/>
                        <a:pt x="290" y="1158"/>
                        <a:pt x="267" y="1295"/>
                      </a:cubicBezTo>
                      <a:cubicBezTo>
                        <a:pt x="277" y="1309"/>
                        <a:pt x="284" y="1332"/>
                        <a:pt x="285" y="1359"/>
                      </a:cubicBezTo>
                      <a:cubicBezTo>
                        <a:pt x="290" y="1423"/>
                        <a:pt x="301" y="1486"/>
                        <a:pt x="316" y="1547"/>
                      </a:cubicBezTo>
                      <a:cubicBezTo>
                        <a:pt x="319" y="1544"/>
                        <a:pt x="322" y="1542"/>
                        <a:pt x="326" y="1541"/>
                      </a:cubicBezTo>
                      <a:cubicBezTo>
                        <a:pt x="340" y="1539"/>
                        <a:pt x="354" y="1560"/>
                        <a:pt x="360" y="1586"/>
                      </a:cubicBezTo>
                      <a:cubicBezTo>
                        <a:pt x="393" y="1737"/>
                        <a:pt x="460" y="1878"/>
                        <a:pt x="551" y="2003"/>
                      </a:cubicBezTo>
                      <a:cubicBezTo>
                        <a:pt x="553" y="2005"/>
                        <a:pt x="555" y="2008"/>
                        <a:pt x="557" y="2011"/>
                      </a:cubicBezTo>
                      <a:cubicBezTo>
                        <a:pt x="682" y="2156"/>
                        <a:pt x="840" y="2266"/>
                        <a:pt x="1013" y="2329"/>
                      </a:cubicBezTo>
                      <a:cubicBezTo>
                        <a:pt x="1185" y="2393"/>
                        <a:pt x="1371" y="2410"/>
                        <a:pt x="1547" y="2383"/>
                      </a:cubicBezTo>
                      <a:cubicBezTo>
                        <a:pt x="1635" y="2370"/>
                        <a:pt x="1720" y="2345"/>
                        <a:pt x="1801" y="2311"/>
                      </a:cubicBezTo>
                      <a:cubicBezTo>
                        <a:pt x="1881" y="2276"/>
                        <a:pt x="1957" y="2232"/>
                        <a:pt x="2026" y="2179"/>
                      </a:cubicBezTo>
                      <a:cubicBezTo>
                        <a:pt x="2164" y="2073"/>
                        <a:pt x="2271" y="1933"/>
                        <a:pt x="2340" y="1778"/>
                      </a:cubicBezTo>
                      <a:cubicBezTo>
                        <a:pt x="2340" y="1767"/>
                        <a:pt x="2346" y="1755"/>
                        <a:pt x="2354" y="1751"/>
                      </a:cubicBezTo>
                      <a:cubicBezTo>
                        <a:pt x="2362" y="1746"/>
                        <a:pt x="2369" y="1750"/>
                        <a:pt x="2369" y="1760"/>
                      </a:cubicBezTo>
                      <a:cubicBezTo>
                        <a:pt x="2374" y="1762"/>
                        <a:pt x="2383" y="1763"/>
                        <a:pt x="2382" y="1766"/>
                      </a:cubicBezTo>
                      <a:cubicBezTo>
                        <a:pt x="2357" y="1897"/>
                        <a:pt x="2306" y="2026"/>
                        <a:pt x="2223" y="2143"/>
                      </a:cubicBezTo>
                      <a:cubicBezTo>
                        <a:pt x="2141" y="2259"/>
                        <a:pt x="2027" y="2361"/>
                        <a:pt x="1882" y="2429"/>
                      </a:cubicBezTo>
                      <a:cubicBezTo>
                        <a:pt x="1783" y="2476"/>
                        <a:pt x="1676" y="2508"/>
                        <a:pt x="1566" y="2525"/>
                      </a:cubicBezTo>
                      <a:cubicBezTo>
                        <a:pt x="1681" y="2527"/>
                        <a:pt x="1795" y="2522"/>
                        <a:pt x="1903" y="2511"/>
                      </a:cubicBezTo>
                      <a:cubicBezTo>
                        <a:pt x="2043" y="2451"/>
                        <a:pt x="2169" y="2362"/>
                        <a:pt x="2278" y="2259"/>
                      </a:cubicBezTo>
                      <a:cubicBezTo>
                        <a:pt x="2386" y="2156"/>
                        <a:pt x="2478" y="2039"/>
                        <a:pt x="2560" y="1916"/>
                      </a:cubicBezTo>
                      <a:lnTo>
                        <a:pt x="2546" y="1922"/>
                      </a:lnTo>
                      <a:cubicBezTo>
                        <a:pt x="2558" y="1899"/>
                        <a:pt x="2577" y="1881"/>
                        <a:pt x="2589" y="1886"/>
                      </a:cubicBezTo>
                      <a:cubicBezTo>
                        <a:pt x="2595" y="1887"/>
                        <a:pt x="2598" y="1894"/>
                        <a:pt x="2598" y="1904"/>
                      </a:cubicBezTo>
                      <a:cubicBezTo>
                        <a:pt x="2598" y="1913"/>
                        <a:pt x="2595" y="1925"/>
                        <a:pt x="2589" y="1938"/>
                      </a:cubicBezTo>
                      <a:cubicBezTo>
                        <a:pt x="2565" y="2005"/>
                        <a:pt x="2533" y="2070"/>
                        <a:pt x="2496" y="2133"/>
                      </a:cubicBezTo>
                      <a:cubicBezTo>
                        <a:pt x="2459" y="2196"/>
                        <a:pt x="2415" y="2255"/>
                        <a:pt x="2366" y="2311"/>
                      </a:cubicBezTo>
                      <a:cubicBezTo>
                        <a:pt x="2317" y="2367"/>
                        <a:pt x="2262" y="2419"/>
                        <a:pt x="2203" y="2466"/>
                      </a:cubicBezTo>
                      <a:cubicBezTo>
                        <a:pt x="2144" y="2512"/>
                        <a:pt x="2080" y="2554"/>
                        <a:pt x="2012" y="2590"/>
                      </a:cubicBezTo>
                      <a:cubicBezTo>
                        <a:pt x="1944" y="2626"/>
                        <a:pt x="1873" y="2656"/>
                        <a:pt x="1799" y="2680"/>
                      </a:cubicBezTo>
                      <a:cubicBezTo>
                        <a:pt x="1725" y="2703"/>
                        <a:pt x="1649" y="2720"/>
                        <a:pt x="1571" y="2730"/>
                      </a:cubicBezTo>
                      <a:cubicBezTo>
                        <a:pt x="1551" y="2732"/>
                        <a:pt x="1532" y="2735"/>
                        <a:pt x="1512" y="2736"/>
                      </a:cubicBezTo>
                      <a:lnTo>
                        <a:pt x="1454" y="2740"/>
                      </a:lnTo>
                      <a:cubicBezTo>
                        <a:pt x="1414" y="2741"/>
                        <a:pt x="1375" y="2742"/>
                        <a:pt x="1335" y="2739"/>
                      </a:cubicBezTo>
                      <a:cubicBezTo>
                        <a:pt x="1257" y="2736"/>
                        <a:pt x="1177" y="2725"/>
                        <a:pt x="1100" y="2708"/>
                      </a:cubicBezTo>
                      <a:cubicBezTo>
                        <a:pt x="944" y="2672"/>
                        <a:pt x="794" y="2609"/>
                        <a:pt x="658" y="2522"/>
                      </a:cubicBezTo>
                      <a:cubicBezTo>
                        <a:pt x="522" y="2434"/>
                        <a:pt x="401" y="2322"/>
                        <a:pt x="301" y="2192"/>
                      </a:cubicBezTo>
                      <a:cubicBezTo>
                        <a:pt x="202" y="2063"/>
                        <a:pt x="125" y="1915"/>
                        <a:pt x="74" y="1758"/>
                      </a:cubicBezTo>
                      <a:cubicBezTo>
                        <a:pt x="23" y="1600"/>
                        <a:pt x="0" y="1433"/>
                        <a:pt x="4" y="1267"/>
                      </a:cubicBezTo>
                      <a:cubicBezTo>
                        <a:pt x="10" y="1001"/>
                        <a:pt x="96" y="738"/>
                        <a:pt x="246" y="520"/>
                      </a:cubicBezTo>
                      <a:cubicBezTo>
                        <a:pt x="395" y="300"/>
                        <a:pt x="608" y="126"/>
                        <a:pt x="852" y="23"/>
                      </a:cubicBezTo>
                      <a:cubicBezTo>
                        <a:pt x="888" y="6"/>
                        <a:pt x="924" y="0"/>
                        <a:pt x="951" y="0"/>
                      </a:cubicBezTo>
                      <a:cubicBezTo>
                        <a:pt x="979" y="1"/>
                        <a:pt x="998" y="10"/>
                        <a:pt x="1002" y="25"/>
                      </a:cubicBezTo>
                      <a:cubicBezTo>
                        <a:pt x="1010" y="56"/>
                        <a:pt x="960" y="97"/>
                        <a:pt x="894" y="128"/>
                      </a:cubicBezTo>
                      <a:cubicBezTo>
                        <a:pt x="675" y="227"/>
                        <a:pt x="487" y="388"/>
                        <a:pt x="356" y="587"/>
                      </a:cubicBezTo>
                      <a:cubicBezTo>
                        <a:pt x="224" y="784"/>
                        <a:pt x="148" y="1018"/>
                        <a:pt x="138" y="1254"/>
                      </a:cubicBezTo>
                      <a:cubicBezTo>
                        <a:pt x="128" y="1462"/>
                        <a:pt x="169" y="1669"/>
                        <a:pt x="253" y="1854"/>
                      </a:cubicBezTo>
                      <a:cubicBezTo>
                        <a:pt x="196" y="1705"/>
                        <a:pt x="174" y="1545"/>
                        <a:pt x="184" y="1391"/>
                      </a:cubicBezTo>
                      <a:cubicBezTo>
                        <a:pt x="179" y="1332"/>
                        <a:pt x="181" y="1272"/>
                        <a:pt x="185" y="1213"/>
                      </a:cubicBezTo>
                      <a:cubicBezTo>
                        <a:pt x="190" y="1153"/>
                        <a:pt x="200" y="1094"/>
                        <a:pt x="213" y="1035"/>
                      </a:cubicBezTo>
                      <a:cubicBezTo>
                        <a:pt x="229" y="977"/>
                        <a:pt x="247" y="919"/>
                        <a:pt x="271" y="863"/>
                      </a:cubicBezTo>
                      <a:cubicBezTo>
                        <a:pt x="296" y="807"/>
                        <a:pt x="323" y="752"/>
                        <a:pt x="357" y="701"/>
                      </a:cubicBezTo>
                      <a:cubicBezTo>
                        <a:pt x="436" y="578"/>
                        <a:pt x="535" y="472"/>
                        <a:pt x="648" y="387"/>
                      </a:cubicBezTo>
                      <a:cubicBezTo>
                        <a:pt x="761" y="303"/>
                        <a:pt x="885" y="237"/>
                        <a:pt x="1016" y="193"/>
                      </a:cubicBezTo>
                      <a:cubicBezTo>
                        <a:pt x="1147" y="148"/>
                        <a:pt x="1284" y="123"/>
                        <a:pt x="1424" y="117"/>
                      </a:cubicBezTo>
                      <a:cubicBezTo>
                        <a:pt x="1563" y="111"/>
                        <a:pt x="1706" y="124"/>
                        <a:pt x="1851" y="156"/>
                      </a:cubicBezTo>
                      <a:cubicBezTo>
                        <a:pt x="2130" y="222"/>
                        <a:pt x="2374" y="341"/>
                        <a:pt x="2581" y="523"/>
                      </a:cubicBezTo>
                      <a:cubicBezTo>
                        <a:pt x="2633" y="568"/>
                        <a:pt x="2681" y="618"/>
                        <a:pt x="2727" y="672"/>
                      </a:cubicBezTo>
                      <a:cubicBezTo>
                        <a:pt x="2772" y="726"/>
                        <a:pt x="2814" y="785"/>
                        <a:pt x="2852" y="848"/>
                      </a:cubicBezTo>
                      <a:cubicBezTo>
                        <a:pt x="2889" y="912"/>
                        <a:pt x="2921" y="980"/>
                        <a:pt x="2949" y="1052"/>
                      </a:cubicBezTo>
                      <a:cubicBezTo>
                        <a:pt x="2976" y="1124"/>
                        <a:pt x="2996" y="1201"/>
                        <a:pt x="3010" y="1281"/>
                      </a:cubicBezTo>
                      <a:cubicBezTo>
                        <a:pt x="3015" y="1310"/>
                        <a:pt x="3011" y="1342"/>
                        <a:pt x="3001" y="1353"/>
                      </a:cubicBezTo>
                      <a:cubicBezTo>
                        <a:pt x="2996" y="1358"/>
                        <a:pt x="2991" y="1357"/>
                        <a:pt x="2986" y="1353"/>
                      </a:cubicBezTo>
                      <a:cubicBezTo>
                        <a:pt x="2981" y="1348"/>
                        <a:pt x="2977" y="1338"/>
                        <a:pt x="2974" y="1325"/>
                      </a:cubicBezTo>
                      <a:cubicBezTo>
                        <a:pt x="2945" y="1172"/>
                        <a:pt x="2892" y="1031"/>
                        <a:pt x="2821" y="905"/>
                      </a:cubicBezTo>
                      <a:cubicBezTo>
                        <a:pt x="2750" y="780"/>
                        <a:pt x="2662" y="670"/>
                        <a:pt x="2563" y="577"/>
                      </a:cubicBezTo>
                      <a:cubicBezTo>
                        <a:pt x="2513" y="530"/>
                        <a:pt x="2460" y="487"/>
                        <a:pt x="2405" y="449"/>
                      </a:cubicBezTo>
                      <a:cubicBezTo>
                        <a:pt x="2351" y="410"/>
                        <a:pt x="2293" y="376"/>
                        <a:pt x="2234" y="346"/>
                      </a:cubicBezTo>
                      <a:cubicBezTo>
                        <a:pt x="2116" y="285"/>
                        <a:pt x="1989" y="242"/>
                        <a:pt x="1858" y="216"/>
                      </a:cubicBezTo>
                      <a:cubicBezTo>
                        <a:pt x="1580" y="163"/>
                        <a:pt x="1310" y="179"/>
                        <a:pt x="1059" y="265"/>
                      </a:cubicBezTo>
                      <a:cubicBezTo>
                        <a:pt x="935" y="309"/>
                        <a:pt x="816" y="372"/>
                        <a:pt x="708" y="453"/>
                      </a:cubicBezTo>
                      <a:cubicBezTo>
                        <a:pt x="601" y="534"/>
                        <a:pt x="505" y="634"/>
                        <a:pt x="428" y="751"/>
                      </a:cubicBezTo>
                      <a:cubicBezTo>
                        <a:pt x="407" y="783"/>
                        <a:pt x="389" y="816"/>
                        <a:pt x="371" y="849"/>
                      </a:cubicBezTo>
                      <a:cubicBezTo>
                        <a:pt x="407" y="798"/>
                        <a:pt x="446" y="750"/>
                        <a:pt x="488" y="707"/>
                      </a:cubicBezTo>
                      <a:cubicBezTo>
                        <a:pt x="531" y="664"/>
                        <a:pt x="576" y="625"/>
                        <a:pt x="623" y="590"/>
                      </a:cubicBezTo>
                      <a:cubicBezTo>
                        <a:pt x="780" y="431"/>
                        <a:pt x="985" y="329"/>
                        <a:pt x="1196" y="290"/>
                      </a:cubicBezTo>
                      <a:cubicBezTo>
                        <a:pt x="1301" y="271"/>
                        <a:pt x="1409" y="267"/>
                        <a:pt x="1516" y="276"/>
                      </a:cubicBezTo>
                      <a:cubicBezTo>
                        <a:pt x="1569" y="281"/>
                        <a:pt x="1622" y="290"/>
                        <a:pt x="1674" y="301"/>
                      </a:cubicBezTo>
                      <a:cubicBezTo>
                        <a:pt x="1727" y="312"/>
                        <a:pt x="1778" y="328"/>
                        <a:pt x="1829" y="346"/>
                      </a:cubicBezTo>
                      <a:cubicBezTo>
                        <a:pt x="1907" y="374"/>
                        <a:pt x="1983" y="409"/>
                        <a:pt x="2055" y="451"/>
                      </a:cubicBezTo>
                      <a:cubicBezTo>
                        <a:pt x="2127" y="492"/>
                        <a:pt x="2195" y="542"/>
                        <a:pt x="2257" y="598"/>
                      </a:cubicBezTo>
                      <a:cubicBezTo>
                        <a:pt x="2320" y="655"/>
                        <a:pt x="2376" y="719"/>
                        <a:pt x="2424" y="791"/>
                      </a:cubicBezTo>
                      <a:cubicBezTo>
                        <a:pt x="2471" y="862"/>
                        <a:pt x="2511" y="940"/>
                        <a:pt x="2537" y="1023"/>
                      </a:cubicBezTo>
                      <a:cubicBezTo>
                        <a:pt x="2554" y="1064"/>
                        <a:pt x="2548" y="1109"/>
                        <a:pt x="2528" y="1121"/>
                      </a:cubicBezTo>
                      <a:cubicBezTo>
                        <a:pt x="2518" y="1127"/>
                        <a:pt x="2506" y="1125"/>
                        <a:pt x="2495" y="1116"/>
                      </a:cubicBezTo>
                      <a:cubicBezTo>
                        <a:pt x="2484" y="1107"/>
                        <a:pt x="2475" y="1091"/>
                        <a:pt x="2467" y="107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2" name="Freeform 164">
                  <a:extLst>
                    <a:ext uri="{FF2B5EF4-FFF2-40B4-BE49-F238E27FC236}">
                      <a16:creationId xmlns:a16="http://schemas.microsoft.com/office/drawing/2014/main" id="{D2CC5540-DF76-4684-8191-2687D7D431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1649" y="2292351"/>
                  <a:ext cx="4118918" cy="4594364"/>
                </a:xfrm>
                <a:custGeom>
                  <a:avLst/>
                  <a:gdLst>
                    <a:gd name="T0" fmla="*/ 765 w 2628"/>
                    <a:gd name="T1" fmla="*/ 2905 h 2933"/>
                    <a:gd name="T2" fmla="*/ 333 w 2628"/>
                    <a:gd name="T3" fmla="*/ 2535 h 2933"/>
                    <a:gd name="T4" fmla="*/ 75 w 2628"/>
                    <a:gd name="T5" fmla="*/ 1995 h 2933"/>
                    <a:gd name="T6" fmla="*/ 53 w 2628"/>
                    <a:gd name="T7" fmla="*/ 1379 h 2933"/>
                    <a:gd name="T8" fmla="*/ 279 w 2628"/>
                    <a:gd name="T9" fmla="*/ 797 h 2933"/>
                    <a:gd name="T10" fmla="*/ 1031 w 2628"/>
                    <a:gd name="T11" fmla="*/ 172 h 2933"/>
                    <a:gd name="T12" fmla="*/ 1261 w 2628"/>
                    <a:gd name="T13" fmla="*/ 94 h 2933"/>
                    <a:gd name="T14" fmla="*/ 1379 w 2628"/>
                    <a:gd name="T15" fmla="*/ 67 h 2933"/>
                    <a:gd name="T16" fmla="*/ 1499 w 2628"/>
                    <a:gd name="T17" fmla="*/ 49 h 2933"/>
                    <a:gd name="T18" fmla="*/ 1620 w 2628"/>
                    <a:gd name="T19" fmla="*/ 38 h 2933"/>
                    <a:gd name="T20" fmla="*/ 1741 w 2628"/>
                    <a:gd name="T21" fmla="*/ 36 h 2933"/>
                    <a:gd name="T22" fmla="*/ 1987 w 2628"/>
                    <a:gd name="T23" fmla="*/ 54 h 2933"/>
                    <a:gd name="T24" fmla="*/ 2303 w 2628"/>
                    <a:gd name="T25" fmla="*/ 127 h 2933"/>
                    <a:gd name="T26" fmla="*/ 2600 w 2628"/>
                    <a:gd name="T27" fmla="*/ 237 h 2933"/>
                    <a:gd name="T28" fmla="*/ 2626 w 2628"/>
                    <a:gd name="T29" fmla="*/ 236 h 2933"/>
                    <a:gd name="T30" fmla="*/ 2591 w 2628"/>
                    <a:gd name="T31" fmla="*/ 205 h 2933"/>
                    <a:gd name="T32" fmla="*/ 1969 w 2628"/>
                    <a:gd name="T33" fmla="*/ 19 h 2933"/>
                    <a:gd name="T34" fmla="*/ 1646 w 2628"/>
                    <a:gd name="T35" fmla="*/ 3 h 2933"/>
                    <a:gd name="T36" fmla="*/ 1322 w 2628"/>
                    <a:gd name="T37" fmla="*/ 43 h 2933"/>
                    <a:gd name="T38" fmla="*/ 717 w 2628"/>
                    <a:gd name="T39" fmla="*/ 301 h 2933"/>
                    <a:gd name="T40" fmla="*/ 256 w 2628"/>
                    <a:gd name="T41" fmla="*/ 779 h 2933"/>
                    <a:gd name="T42" fmla="*/ 34 w 2628"/>
                    <a:gd name="T43" fmla="*/ 1375 h 2933"/>
                    <a:gd name="T44" fmla="*/ 59 w 2628"/>
                    <a:gd name="T45" fmla="*/ 2004 h 2933"/>
                    <a:gd name="T46" fmla="*/ 327 w 2628"/>
                    <a:gd name="T47" fmla="*/ 2555 h 2933"/>
                    <a:gd name="T48" fmla="*/ 771 w 2628"/>
                    <a:gd name="T49" fmla="*/ 2928 h 2933"/>
                    <a:gd name="T50" fmla="*/ 787 w 2628"/>
                    <a:gd name="T51" fmla="*/ 2926 h 2933"/>
                    <a:gd name="T52" fmla="*/ 765 w 2628"/>
                    <a:gd name="T53" fmla="*/ 2905 h 29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628" h="2933">
                      <a:moveTo>
                        <a:pt x="765" y="2905"/>
                      </a:moveTo>
                      <a:cubicBezTo>
                        <a:pt x="602" y="2817"/>
                        <a:pt x="453" y="2691"/>
                        <a:pt x="333" y="2535"/>
                      </a:cubicBezTo>
                      <a:cubicBezTo>
                        <a:pt x="213" y="2380"/>
                        <a:pt x="123" y="2194"/>
                        <a:pt x="75" y="1995"/>
                      </a:cubicBezTo>
                      <a:cubicBezTo>
                        <a:pt x="26" y="1795"/>
                        <a:pt x="19" y="1586"/>
                        <a:pt x="53" y="1379"/>
                      </a:cubicBezTo>
                      <a:cubicBezTo>
                        <a:pt x="87" y="1173"/>
                        <a:pt x="165" y="973"/>
                        <a:pt x="279" y="797"/>
                      </a:cubicBezTo>
                      <a:cubicBezTo>
                        <a:pt x="464" y="509"/>
                        <a:pt x="732" y="297"/>
                        <a:pt x="1031" y="172"/>
                      </a:cubicBezTo>
                      <a:cubicBezTo>
                        <a:pt x="1105" y="140"/>
                        <a:pt x="1182" y="115"/>
                        <a:pt x="1261" y="94"/>
                      </a:cubicBezTo>
                      <a:cubicBezTo>
                        <a:pt x="1300" y="83"/>
                        <a:pt x="1339" y="76"/>
                        <a:pt x="1379" y="67"/>
                      </a:cubicBezTo>
                      <a:cubicBezTo>
                        <a:pt x="1419" y="61"/>
                        <a:pt x="1459" y="53"/>
                        <a:pt x="1499" y="49"/>
                      </a:cubicBezTo>
                      <a:cubicBezTo>
                        <a:pt x="1539" y="44"/>
                        <a:pt x="1579" y="41"/>
                        <a:pt x="1620" y="38"/>
                      </a:cubicBezTo>
                      <a:cubicBezTo>
                        <a:pt x="1660" y="37"/>
                        <a:pt x="1701" y="35"/>
                        <a:pt x="1741" y="36"/>
                      </a:cubicBezTo>
                      <a:cubicBezTo>
                        <a:pt x="1823" y="36"/>
                        <a:pt x="1905" y="43"/>
                        <a:pt x="1987" y="54"/>
                      </a:cubicBezTo>
                      <a:cubicBezTo>
                        <a:pt x="2095" y="69"/>
                        <a:pt x="2201" y="95"/>
                        <a:pt x="2303" y="127"/>
                      </a:cubicBezTo>
                      <a:cubicBezTo>
                        <a:pt x="2406" y="159"/>
                        <a:pt x="2505" y="197"/>
                        <a:pt x="2600" y="237"/>
                      </a:cubicBezTo>
                      <a:cubicBezTo>
                        <a:pt x="2616" y="245"/>
                        <a:pt x="2628" y="245"/>
                        <a:pt x="2626" y="236"/>
                      </a:cubicBezTo>
                      <a:cubicBezTo>
                        <a:pt x="2623" y="226"/>
                        <a:pt x="2609" y="214"/>
                        <a:pt x="2591" y="205"/>
                      </a:cubicBezTo>
                      <a:cubicBezTo>
                        <a:pt x="2393" y="112"/>
                        <a:pt x="2184" y="48"/>
                        <a:pt x="1969" y="19"/>
                      </a:cubicBezTo>
                      <a:cubicBezTo>
                        <a:pt x="1862" y="5"/>
                        <a:pt x="1754" y="0"/>
                        <a:pt x="1646" y="3"/>
                      </a:cubicBezTo>
                      <a:cubicBezTo>
                        <a:pt x="1538" y="7"/>
                        <a:pt x="1429" y="20"/>
                        <a:pt x="1322" y="43"/>
                      </a:cubicBezTo>
                      <a:cubicBezTo>
                        <a:pt x="1108" y="89"/>
                        <a:pt x="900" y="176"/>
                        <a:pt x="717" y="301"/>
                      </a:cubicBezTo>
                      <a:cubicBezTo>
                        <a:pt x="533" y="426"/>
                        <a:pt x="374" y="589"/>
                        <a:pt x="256" y="779"/>
                      </a:cubicBezTo>
                      <a:cubicBezTo>
                        <a:pt x="144" y="960"/>
                        <a:pt x="67" y="1164"/>
                        <a:pt x="34" y="1375"/>
                      </a:cubicBezTo>
                      <a:cubicBezTo>
                        <a:pt x="0" y="1586"/>
                        <a:pt x="9" y="1800"/>
                        <a:pt x="59" y="2004"/>
                      </a:cubicBezTo>
                      <a:cubicBezTo>
                        <a:pt x="109" y="2207"/>
                        <a:pt x="203" y="2397"/>
                        <a:pt x="327" y="2555"/>
                      </a:cubicBezTo>
                      <a:cubicBezTo>
                        <a:pt x="450" y="2714"/>
                        <a:pt x="604" y="2841"/>
                        <a:pt x="771" y="2928"/>
                      </a:cubicBezTo>
                      <a:cubicBezTo>
                        <a:pt x="780" y="2933"/>
                        <a:pt x="787" y="2932"/>
                        <a:pt x="787" y="2926"/>
                      </a:cubicBezTo>
                      <a:cubicBezTo>
                        <a:pt x="784" y="2919"/>
                        <a:pt x="773" y="2910"/>
                        <a:pt x="765" y="29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BF6EFFB0-F7E1-448A-8312-EF78734821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919" y="2641656"/>
                <a:ext cx="4266709" cy="3944264"/>
              </a:xfrm>
              <a:custGeom>
                <a:avLst/>
                <a:gdLst>
                  <a:gd name="connsiteX0" fmla="*/ 3784163 w 4266709"/>
                  <a:gd name="connsiteY0" fmla="*/ 2930302 h 3944264"/>
                  <a:gd name="connsiteX1" fmla="*/ 3764757 w 4266709"/>
                  <a:gd name="connsiteY1" fmla="*/ 2954561 h 3944264"/>
                  <a:gd name="connsiteX2" fmla="*/ 3784163 w 4266709"/>
                  <a:gd name="connsiteY2" fmla="*/ 2930302 h 3944264"/>
                  <a:gd name="connsiteX3" fmla="*/ 106733 w 4266709"/>
                  <a:gd name="connsiteY3" fmla="*/ 1314757 h 3944264"/>
                  <a:gd name="connsiteX4" fmla="*/ 81261 w 4266709"/>
                  <a:gd name="connsiteY4" fmla="*/ 1372975 h 3944264"/>
                  <a:gd name="connsiteX5" fmla="*/ 106733 w 4266709"/>
                  <a:gd name="connsiteY5" fmla="*/ 1314757 h 3944264"/>
                  <a:gd name="connsiteX6" fmla="*/ 24743 w 4266709"/>
                  <a:gd name="connsiteY6" fmla="*/ 1107460 h 3944264"/>
                  <a:gd name="connsiteX7" fmla="*/ 23287 w 4266709"/>
                  <a:gd name="connsiteY7" fmla="*/ 1131111 h 3944264"/>
                  <a:gd name="connsiteX8" fmla="*/ 0 w 4266709"/>
                  <a:gd name="connsiteY8" fmla="*/ 1144956 h 3944264"/>
                  <a:gd name="connsiteX9" fmla="*/ 24743 w 4266709"/>
                  <a:gd name="connsiteY9" fmla="*/ 1107460 h 3944264"/>
                  <a:gd name="connsiteX10" fmla="*/ 339605 w 4266709"/>
                  <a:gd name="connsiteY10" fmla="*/ 1096438 h 3944264"/>
                  <a:gd name="connsiteX11" fmla="*/ 324548 w 4266709"/>
                  <a:gd name="connsiteY11" fmla="*/ 1130904 h 3944264"/>
                  <a:gd name="connsiteX12" fmla="*/ 310998 w 4266709"/>
                  <a:gd name="connsiteY12" fmla="*/ 1165371 h 3944264"/>
                  <a:gd name="connsiteX13" fmla="*/ 321537 w 4266709"/>
                  <a:gd name="connsiteY13" fmla="*/ 1154404 h 3944264"/>
                  <a:gd name="connsiteX14" fmla="*/ 270346 w 4266709"/>
                  <a:gd name="connsiteY14" fmla="*/ 1246836 h 3944264"/>
                  <a:gd name="connsiteX15" fmla="*/ 339605 w 4266709"/>
                  <a:gd name="connsiteY15" fmla="*/ 1096438 h 3944264"/>
                  <a:gd name="connsiteX16" fmla="*/ 116436 w 4266709"/>
                  <a:gd name="connsiteY16" fmla="*/ 915080 h 3944264"/>
                  <a:gd name="connsiteX17" fmla="*/ 82847 w 4266709"/>
                  <a:gd name="connsiteY17" fmla="*/ 949613 h 3944264"/>
                  <a:gd name="connsiteX18" fmla="*/ 116436 w 4266709"/>
                  <a:gd name="connsiteY18" fmla="*/ 915080 h 3944264"/>
                  <a:gd name="connsiteX19" fmla="*/ 354161 w 4266709"/>
                  <a:gd name="connsiteY19" fmla="*/ 907232 h 3944264"/>
                  <a:gd name="connsiteX20" fmla="*/ 341811 w 4266709"/>
                  <a:gd name="connsiteY20" fmla="*/ 927505 h 3944264"/>
                  <a:gd name="connsiteX21" fmla="*/ 327917 w 4266709"/>
                  <a:gd name="connsiteY21" fmla="*/ 946219 h 3944264"/>
                  <a:gd name="connsiteX22" fmla="*/ 320199 w 4266709"/>
                  <a:gd name="connsiteY22" fmla="*/ 950897 h 3944264"/>
                  <a:gd name="connsiteX23" fmla="*/ 337180 w 4266709"/>
                  <a:gd name="connsiteY23" fmla="*/ 929065 h 3944264"/>
                  <a:gd name="connsiteX24" fmla="*/ 354161 w 4266709"/>
                  <a:gd name="connsiteY24" fmla="*/ 907232 h 3944264"/>
                  <a:gd name="connsiteX25" fmla="*/ 508954 w 4266709"/>
                  <a:gd name="connsiteY25" fmla="*/ 903330 h 3944264"/>
                  <a:gd name="connsiteX26" fmla="*/ 531068 w 4266709"/>
                  <a:gd name="connsiteY26" fmla="*/ 933771 h 3944264"/>
                  <a:gd name="connsiteX27" fmla="*/ 467886 w 4266709"/>
                  <a:gd name="connsiteY27" fmla="*/ 962690 h 3944264"/>
                  <a:gd name="connsiteX28" fmla="*/ 508954 w 4266709"/>
                  <a:gd name="connsiteY28" fmla="*/ 903330 h 3944264"/>
                  <a:gd name="connsiteX29" fmla="*/ 456041 w 4266709"/>
                  <a:gd name="connsiteY29" fmla="*/ 819905 h 3944264"/>
                  <a:gd name="connsiteX30" fmla="*/ 402673 w 4266709"/>
                  <a:gd name="connsiteY30" fmla="*/ 863570 h 3944264"/>
                  <a:gd name="connsiteX31" fmla="*/ 456041 w 4266709"/>
                  <a:gd name="connsiteY31" fmla="*/ 819905 h 3944264"/>
                  <a:gd name="connsiteX32" fmla="*/ 281387 w 4266709"/>
                  <a:gd name="connsiteY32" fmla="*/ 722875 h 3944264"/>
                  <a:gd name="connsiteX33" fmla="*/ 225325 w 4266709"/>
                  <a:gd name="connsiteY33" fmla="*/ 807292 h 3944264"/>
                  <a:gd name="connsiteX34" fmla="*/ 155248 w 4266709"/>
                  <a:gd name="connsiteY34" fmla="*/ 863570 h 3944264"/>
                  <a:gd name="connsiteX35" fmla="*/ 220653 w 4266709"/>
                  <a:gd name="connsiteY35" fmla="*/ 786970 h 3944264"/>
                  <a:gd name="connsiteX36" fmla="*/ 281387 w 4266709"/>
                  <a:gd name="connsiteY36" fmla="*/ 722875 h 3944264"/>
                  <a:gd name="connsiteX37" fmla="*/ 329902 w 4266709"/>
                  <a:gd name="connsiteY37" fmla="*/ 688913 h 3944264"/>
                  <a:gd name="connsiteX38" fmla="*/ 328284 w 4266709"/>
                  <a:gd name="connsiteY38" fmla="*/ 692553 h 3944264"/>
                  <a:gd name="connsiteX39" fmla="*/ 325049 w 4266709"/>
                  <a:gd name="connsiteY39" fmla="*/ 693766 h 3944264"/>
                  <a:gd name="connsiteX40" fmla="*/ 693760 w 4266709"/>
                  <a:gd name="connsiteY40" fmla="*/ 640398 h 3944264"/>
                  <a:gd name="connsiteX41" fmla="*/ 691334 w 4266709"/>
                  <a:gd name="connsiteY41" fmla="*/ 645250 h 3944264"/>
                  <a:gd name="connsiteX42" fmla="*/ 684057 w 4266709"/>
                  <a:gd name="connsiteY42" fmla="*/ 650101 h 3944264"/>
                  <a:gd name="connsiteX43" fmla="*/ 693760 w 4266709"/>
                  <a:gd name="connsiteY43" fmla="*/ 640398 h 3944264"/>
                  <a:gd name="connsiteX44" fmla="*/ 931485 w 4266709"/>
                  <a:gd name="connsiteY44" fmla="*/ 499706 h 3944264"/>
                  <a:gd name="connsiteX45" fmla="*/ 882708 w 4266709"/>
                  <a:gd name="connsiteY45" fmla="*/ 536597 h 3944264"/>
                  <a:gd name="connsiteX46" fmla="*/ 807181 w 4266709"/>
                  <a:gd name="connsiteY46" fmla="*/ 582710 h 3944264"/>
                  <a:gd name="connsiteX47" fmla="*/ 811902 w 4266709"/>
                  <a:gd name="connsiteY47" fmla="*/ 575024 h 3944264"/>
                  <a:gd name="connsiteX48" fmla="*/ 753684 w 4266709"/>
                  <a:gd name="connsiteY48" fmla="*/ 605767 h 3944264"/>
                  <a:gd name="connsiteX49" fmla="*/ 695466 w 4266709"/>
                  <a:gd name="connsiteY49" fmla="*/ 634972 h 3944264"/>
                  <a:gd name="connsiteX50" fmla="*/ 690745 w 4266709"/>
                  <a:gd name="connsiteY50" fmla="*/ 639583 h 3944264"/>
                  <a:gd name="connsiteX51" fmla="*/ 700186 w 4266709"/>
                  <a:gd name="connsiteY51" fmla="*/ 616526 h 3944264"/>
                  <a:gd name="connsiteX52" fmla="*/ 640395 w 4266709"/>
                  <a:gd name="connsiteY52" fmla="*/ 654954 h 3944264"/>
                  <a:gd name="connsiteX53" fmla="*/ 706480 w 4266709"/>
                  <a:gd name="connsiteY53" fmla="*/ 607304 h 3944264"/>
                  <a:gd name="connsiteX54" fmla="*/ 734802 w 4266709"/>
                  <a:gd name="connsiteY54" fmla="*/ 607304 h 3944264"/>
                  <a:gd name="connsiteX55" fmla="*/ 752110 w 4266709"/>
                  <a:gd name="connsiteY55" fmla="*/ 575024 h 3944264"/>
                  <a:gd name="connsiteX56" fmla="*/ 844944 w 4266709"/>
                  <a:gd name="connsiteY56" fmla="*/ 525837 h 3944264"/>
                  <a:gd name="connsiteX57" fmla="*/ 879561 w 4266709"/>
                  <a:gd name="connsiteY57" fmla="*/ 521226 h 3944264"/>
                  <a:gd name="connsiteX58" fmla="*/ 931485 w 4266709"/>
                  <a:gd name="connsiteY58" fmla="*/ 499706 h 3944264"/>
                  <a:gd name="connsiteX59" fmla="*/ 1261387 w 4266709"/>
                  <a:gd name="connsiteY59" fmla="*/ 485150 h 3944264"/>
                  <a:gd name="connsiteX60" fmla="*/ 1251684 w 4266709"/>
                  <a:gd name="connsiteY60" fmla="*/ 495139 h 3944264"/>
                  <a:gd name="connsiteX61" fmla="*/ 1241980 w 4266709"/>
                  <a:gd name="connsiteY61" fmla="*/ 503701 h 3944264"/>
                  <a:gd name="connsiteX62" fmla="*/ 1227425 w 4266709"/>
                  <a:gd name="connsiteY62" fmla="*/ 509409 h 3944264"/>
                  <a:gd name="connsiteX63" fmla="*/ 1245215 w 4266709"/>
                  <a:gd name="connsiteY63" fmla="*/ 497993 h 3944264"/>
                  <a:gd name="connsiteX64" fmla="*/ 1261387 w 4266709"/>
                  <a:gd name="connsiteY64" fmla="*/ 485150 h 3944264"/>
                  <a:gd name="connsiteX65" fmla="*/ 1028515 w 4266709"/>
                  <a:gd name="connsiteY65" fmla="*/ 451191 h 3944264"/>
                  <a:gd name="connsiteX66" fmla="*/ 1020891 w 4266709"/>
                  <a:gd name="connsiteY66" fmla="*/ 460148 h 3944264"/>
                  <a:gd name="connsiteX67" fmla="*/ 1005643 w 4266709"/>
                  <a:gd name="connsiteY67" fmla="*/ 475075 h 3944264"/>
                  <a:gd name="connsiteX68" fmla="*/ 999544 w 4266709"/>
                  <a:gd name="connsiteY68" fmla="*/ 476568 h 3944264"/>
                  <a:gd name="connsiteX69" fmla="*/ 982771 w 4266709"/>
                  <a:gd name="connsiteY69" fmla="*/ 482539 h 3944264"/>
                  <a:gd name="connsiteX70" fmla="*/ 1016316 w 4266709"/>
                  <a:gd name="connsiteY70" fmla="*/ 461641 h 3944264"/>
                  <a:gd name="connsiteX71" fmla="*/ 1028515 w 4266709"/>
                  <a:gd name="connsiteY71" fmla="*/ 451191 h 3944264"/>
                  <a:gd name="connsiteX72" fmla="*/ 1246834 w 4266709"/>
                  <a:gd name="connsiteY72" fmla="*/ 378417 h 3944264"/>
                  <a:gd name="connsiteX73" fmla="*/ 1193466 w 4266709"/>
                  <a:gd name="connsiteY73" fmla="*/ 397823 h 3944264"/>
                  <a:gd name="connsiteX74" fmla="*/ 1246834 w 4266709"/>
                  <a:gd name="connsiteY74" fmla="*/ 378417 h 3944264"/>
                  <a:gd name="connsiteX75" fmla="*/ 1266680 w 4266709"/>
                  <a:gd name="connsiteY75" fmla="*/ 198913 h 3944264"/>
                  <a:gd name="connsiteX76" fmla="*/ 1271090 w 4266709"/>
                  <a:gd name="connsiteY76" fmla="*/ 198913 h 3944264"/>
                  <a:gd name="connsiteX77" fmla="*/ 1226986 w 4266709"/>
                  <a:gd name="connsiteY77" fmla="*/ 218319 h 3944264"/>
                  <a:gd name="connsiteX78" fmla="*/ 1222575 w 4266709"/>
                  <a:gd name="connsiteY78" fmla="*/ 218319 h 3944264"/>
                  <a:gd name="connsiteX79" fmla="*/ 2091308 w 4266709"/>
                  <a:gd name="connsiteY79" fmla="*/ 0 h 3944264"/>
                  <a:gd name="connsiteX80" fmla="*/ 2451957 w 4266709"/>
                  <a:gd name="connsiteY80" fmla="*/ 29762 h 3944264"/>
                  <a:gd name="connsiteX81" fmla="*/ 3108965 w 4266709"/>
                  <a:gd name="connsiteY81" fmla="*/ 269426 h 3944264"/>
                  <a:gd name="connsiteX82" fmla="*/ 3276745 w 4266709"/>
                  <a:gd name="connsiteY82" fmla="*/ 407271 h 3944264"/>
                  <a:gd name="connsiteX83" fmla="*/ 3745588 w 4266709"/>
                  <a:gd name="connsiteY83" fmla="*/ 853703 h 3944264"/>
                  <a:gd name="connsiteX84" fmla="*/ 3936889 w 4266709"/>
                  <a:gd name="connsiteY84" fmla="*/ 1124695 h 3944264"/>
                  <a:gd name="connsiteX85" fmla="*/ 4088989 w 4266709"/>
                  <a:gd name="connsiteY85" fmla="*/ 1422316 h 3944264"/>
                  <a:gd name="connsiteX86" fmla="*/ 4198751 w 4266709"/>
                  <a:gd name="connsiteY86" fmla="*/ 1738735 h 3944264"/>
                  <a:gd name="connsiteX87" fmla="*/ 4256769 w 4266709"/>
                  <a:gd name="connsiteY87" fmla="*/ 2069251 h 3944264"/>
                  <a:gd name="connsiteX88" fmla="*/ 4263041 w 4266709"/>
                  <a:gd name="connsiteY88" fmla="*/ 2402900 h 3944264"/>
                  <a:gd name="connsiteX89" fmla="*/ 4245205 w 4266709"/>
                  <a:gd name="connsiteY89" fmla="*/ 2566200 h 3944264"/>
                  <a:gd name="connsiteX90" fmla="*/ 4224103 w 4266709"/>
                  <a:gd name="connsiteY90" fmla="*/ 2676567 h 3944264"/>
                  <a:gd name="connsiteX91" fmla="*/ 4229132 w 4266709"/>
                  <a:gd name="connsiteY91" fmla="*/ 2636493 h 3944264"/>
                  <a:gd name="connsiteX92" fmla="*/ 4236384 w 4266709"/>
                  <a:gd name="connsiteY92" fmla="*/ 2575207 h 3944264"/>
                  <a:gd name="connsiteX93" fmla="*/ 4226976 w 4266709"/>
                  <a:gd name="connsiteY93" fmla="*/ 2650395 h 3944264"/>
                  <a:gd name="connsiteX94" fmla="*/ 4214432 w 4266709"/>
                  <a:gd name="connsiteY94" fmla="*/ 2727150 h 3944264"/>
                  <a:gd name="connsiteX95" fmla="*/ 4224103 w 4266709"/>
                  <a:gd name="connsiteY95" fmla="*/ 2676567 h 3944264"/>
                  <a:gd name="connsiteX96" fmla="*/ 4220704 w 4266709"/>
                  <a:gd name="connsiteY96" fmla="*/ 2703654 h 3944264"/>
                  <a:gd name="connsiteX97" fmla="*/ 4194047 w 4266709"/>
                  <a:gd name="connsiteY97" fmla="*/ 2839933 h 3944264"/>
                  <a:gd name="connsiteX98" fmla="*/ 4132894 w 4266709"/>
                  <a:gd name="connsiteY98" fmla="*/ 3020072 h 3944264"/>
                  <a:gd name="connsiteX99" fmla="*/ 3988634 w 4266709"/>
                  <a:gd name="connsiteY99" fmla="*/ 3245638 h 3944264"/>
                  <a:gd name="connsiteX100" fmla="*/ 3814582 w 4266709"/>
                  <a:gd name="connsiteY100" fmla="*/ 3530727 h 3944264"/>
                  <a:gd name="connsiteX101" fmla="*/ 3780085 w 4266709"/>
                  <a:gd name="connsiteY101" fmla="*/ 3544825 h 3944264"/>
                  <a:gd name="connsiteX102" fmla="*/ 3729908 w 4266709"/>
                  <a:gd name="connsiteY102" fmla="*/ 3590252 h 3944264"/>
                  <a:gd name="connsiteX103" fmla="*/ 3654642 w 4266709"/>
                  <a:gd name="connsiteY103" fmla="*/ 3679538 h 3944264"/>
                  <a:gd name="connsiteX104" fmla="*/ 3571536 w 4266709"/>
                  <a:gd name="connsiteY104" fmla="*/ 3775090 h 3944264"/>
                  <a:gd name="connsiteX105" fmla="*/ 3397484 w 4266709"/>
                  <a:gd name="connsiteY105" fmla="*/ 3944264 h 3944264"/>
                  <a:gd name="connsiteX106" fmla="*/ 3499406 w 4266709"/>
                  <a:gd name="connsiteY106" fmla="*/ 3839313 h 3944264"/>
                  <a:gd name="connsiteX107" fmla="*/ 3439821 w 4266709"/>
                  <a:gd name="connsiteY107" fmla="*/ 3847146 h 3944264"/>
                  <a:gd name="connsiteX108" fmla="*/ 3664050 w 4266709"/>
                  <a:gd name="connsiteY108" fmla="*/ 3601217 h 3944264"/>
                  <a:gd name="connsiteX109" fmla="*/ 3649938 w 4266709"/>
                  <a:gd name="connsiteY109" fmla="*/ 3590252 h 3944264"/>
                  <a:gd name="connsiteX110" fmla="*/ 3529199 w 4266709"/>
                  <a:gd name="connsiteY110" fmla="*/ 3734363 h 3944264"/>
                  <a:gd name="connsiteX111" fmla="*/ 3466477 w 4266709"/>
                  <a:gd name="connsiteY111" fmla="*/ 3798586 h 3944264"/>
                  <a:gd name="connsiteX112" fmla="*/ 3392780 w 4266709"/>
                  <a:gd name="connsiteY112" fmla="*/ 3865943 h 3944264"/>
                  <a:gd name="connsiteX113" fmla="*/ 3270473 w 4266709"/>
                  <a:gd name="connsiteY113" fmla="*/ 3936432 h 3944264"/>
                  <a:gd name="connsiteX114" fmla="*/ 3256360 w 4266709"/>
                  <a:gd name="connsiteY114" fmla="*/ 3919201 h 3944264"/>
                  <a:gd name="connsiteX115" fmla="*/ 3662482 w 4266709"/>
                  <a:gd name="connsiteY115" fmla="*/ 3483734 h 3944264"/>
                  <a:gd name="connsiteX116" fmla="*/ 3621713 w 4266709"/>
                  <a:gd name="connsiteY116" fmla="*/ 3510364 h 3944264"/>
                  <a:gd name="connsiteX117" fmla="*/ 3507246 w 4266709"/>
                  <a:gd name="connsiteY117" fmla="*/ 3651342 h 3944264"/>
                  <a:gd name="connsiteX118" fmla="*/ 3734612 w 4266709"/>
                  <a:gd name="connsiteY118" fmla="*/ 3341190 h 3944264"/>
                  <a:gd name="connsiteX119" fmla="*/ 3896120 w 4266709"/>
                  <a:gd name="connsiteY119" fmla="*/ 2991876 h 3944264"/>
                  <a:gd name="connsiteX120" fmla="*/ 3880440 w 4266709"/>
                  <a:gd name="connsiteY120" fmla="*/ 2985611 h 3944264"/>
                  <a:gd name="connsiteX121" fmla="*/ 3864759 w 4266709"/>
                  <a:gd name="connsiteY121" fmla="*/ 3027904 h 3944264"/>
                  <a:gd name="connsiteX122" fmla="*/ 3847511 w 4266709"/>
                  <a:gd name="connsiteY122" fmla="*/ 3070198 h 3944264"/>
                  <a:gd name="connsiteX123" fmla="*/ 3814582 w 4266709"/>
                  <a:gd name="connsiteY123" fmla="*/ 3056100 h 3944264"/>
                  <a:gd name="connsiteX124" fmla="*/ 3918073 w 4266709"/>
                  <a:gd name="connsiteY124" fmla="*/ 2645696 h 3944264"/>
                  <a:gd name="connsiteX125" fmla="*/ 3921209 w 4266709"/>
                  <a:gd name="connsiteY125" fmla="*/ 2482787 h 3944264"/>
                  <a:gd name="connsiteX126" fmla="*/ 3888280 w 4266709"/>
                  <a:gd name="connsiteY126" fmla="*/ 2451459 h 3944264"/>
                  <a:gd name="connsiteX127" fmla="*/ 3888280 w 4266709"/>
                  <a:gd name="connsiteY127" fmla="*/ 2465557 h 3944264"/>
                  <a:gd name="connsiteX128" fmla="*/ 3885144 w 4266709"/>
                  <a:gd name="connsiteY128" fmla="*/ 2495319 h 3944264"/>
                  <a:gd name="connsiteX129" fmla="*/ 3880440 w 4266709"/>
                  <a:gd name="connsiteY129" fmla="*/ 2537612 h 3944264"/>
                  <a:gd name="connsiteX130" fmla="*/ 3855351 w 4266709"/>
                  <a:gd name="connsiteY130" fmla="*/ 2534480 h 3944264"/>
                  <a:gd name="connsiteX131" fmla="*/ 3792629 w 4266709"/>
                  <a:gd name="connsiteY131" fmla="*/ 2799206 h 3944264"/>
                  <a:gd name="connsiteX132" fmla="*/ 3692275 w 4266709"/>
                  <a:gd name="connsiteY132" fmla="*/ 3051401 h 3944264"/>
                  <a:gd name="connsiteX133" fmla="*/ 3667186 w 4266709"/>
                  <a:gd name="connsiteY133" fmla="*/ 3040436 h 3944264"/>
                  <a:gd name="connsiteX134" fmla="*/ 3711091 w 4266709"/>
                  <a:gd name="connsiteY134" fmla="*/ 2926086 h 3944264"/>
                  <a:gd name="connsiteX135" fmla="*/ 3695411 w 4266709"/>
                  <a:gd name="connsiteY135" fmla="*/ 2965247 h 3944264"/>
                  <a:gd name="connsiteX136" fmla="*/ 3679731 w 4266709"/>
                  <a:gd name="connsiteY136" fmla="*/ 2998142 h 3944264"/>
                  <a:gd name="connsiteX137" fmla="*/ 3649938 w 4266709"/>
                  <a:gd name="connsiteY137" fmla="*/ 3045135 h 3944264"/>
                  <a:gd name="connsiteX138" fmla="*/ 3601329 w 4266709"/>
                  <a:gd name="connsiteY138" fmla="*/ 3099960 h 3944264"/>
                  <a:gd name="connsiteX139" fmla="*/ 3441389 w 4266709"/>
                  <a:gd name="connsiteY139" fmla="*/ 3322392 h 3944264"/>
                  <a:gd name="connsiteX140" fmla="*/ 3203047 w 4266709"/>
                  <a:gd name="connsiteY140" fmla="*/ 3591818 h 3944264"/>
                  <a:gd name="connsiteX141" fmla="*/ 3156006 w 4266709"/>
                  <a:gd name="connsiteY141" fmla="*/ 3598084 h 3944264"/>
                  <a:gd name="connsiteX142" fmla="*/ 2986658 w 4266709"/>
                  <a:gd name="connsiteY142" fmla="*/ 3726531 h 3944264"/>
                  <a:gd name="connsiteX143" fmla="*/ 2795357 w 4266709"/>
                  <a:gd name="connsiteY143" fmla="*/ 3822083 h 3944264"/>
                  <a:gd name="connsiteX144" fmla="*/ 3457069 w 4266709"/>
                  <a:gd name="connsiteY144" fmla="*/ 3200211 h 3944264"/>
                  <a:gd name="connsiteX145" fmla="*/ 3563696 w 4266709"/>
                  <a:gd name="connsiteY145" fmla="*/ 2996576 h 3944264"/>
                  <a:gd name="connsiteX146" fmla="*/ 3637394 w 4266709"/>
                  <a:gd name="connsiteY146" fmla="*/ 2778842 h 3944264"/>
                  <a:gd name="connsiteX147" fmla="*/ 3676595 w 4266709"/>
                  <a:gd name="connsiteY147" fmla="*/ 2553277 h 3944264"/>
                  <a:gd name="connsiteX148" fmla="*/ 3678163 w 4266709"/>
                  <a:gd name="connsiteY148" fmla="*/ 2326145 h 3944264"/>
                  <a:gd name="connsiteX149" fmla="*/ 3662482 w 4266709"/>
                  <a:gd name="connsiteY149" fmla="*/ 2269753 h 3944264"/>
                  <a:gd name="connsiteX150" fmla="*/ 3646802 w 4266709"/>
                  <a:gd name="connsiteY150" fmla="*/ 2214928 h 3944264"/>
                  <a:gd name="connsiteX151" fmla="*/ 3632690 w 4266709"/>
                  <a:gd name="connsiteY151" fmla="*/ 2103712 h 3944264"/>
                  <a:gd name="connsiteX152" fmla="*/ 3591921 w 4266709"/>
                  <a:gd name="connsiteY152" fmla="*/ 2073950 h 3944264"/>
                  <a:gd name="connsiteX153" fmla="*/ 3410028 w 4266709"/>
                  <a:gd name="connsiteY153" fmla="*/ 1608721 h 3944264"/>
                  <a:gd name="connsiteX154" fmla="*/ 3281449 w 4266709"/>
                  <a:gd name="connsiteY154" fmla="*/ 1401953 h 3944264"/>
                  <a:gd name="connsiteX155" fmla="*/ 3212455 w 4266709"/>
                  <a:gd name="connsiteY155" fmla="*/ 1306401 h 3944264"/>
                  <a:gd name="connsiteX156" fmla="*/ 3143462 w 4266709"/>
                  <a:gd name="connsiteY156" fmla="*/ 1218681 h 3944264"/>
                  <a:gd name="connsiteX157" fmla="*/ 2865919 w 4266709"/>
                  <a:gd name="connsiteY157" fmla="*/ 982150 h 3944264"/>
                  <a:gd name="connsiteX158" fmla="*/ 2858079 w 4266709"/>
                  <a:gd name="connsiteY158" fmla="*/ 996248 h 3944264"/>
                  <a:gd name="connsiteX159" fmla="*/ 2765564 w 4266709"/>
                  <a:gd name="connsiteY159" fmla="*/ 935157 h 3944264"/>
                  <a:gd name="connsiteX160" fmla="*/ 2774973 w 4266709"/>
                  <a:gd name="connsiteY160" fmla="*/ 919493 h 3944264"/>
                  <a:gd name="connsiteX161" fmla="*/ 2757724 w 4266709"/>
                  <a:gd name="connsiteY161" fmla="*/ 902262 h 3944264"/>
                  <a:gd name="connsiteX162" fmla="*/ 2712251 w 4266709"/>
                  <a:gd name="connsiteY162" fmla="*/ 880332 h 3944264"/>
                  <a:gd name="connsiteX163" fmla="*/ 2718523 w 4266709"/>
                  <a:gd name="connsiteY163" fmla="*/ 863102 h 3944264"/>
                  <a:gd name="connsiteX164" fmla="*/ 2615033 w 4266709"/>
                  <a:gd name="connsiteY164" fmla="*/ 820808 h 3944264"/>
                  <a:gd name="connsiteX165" fmla="*/ 2505270 w 4266709"/>
                  <a:gd name="connsiteY165" fmla="*/ 792612 h 3944264"/>
                  <a:gd name="connsiteX166" fmla="*/ 2509974 w 4266709"/>
                  <a:gd name="connsiteY166" fmla="*/ 775382 h 3944264"/>
                  <a:gd name="connsiteX167" fmla="*/ 2437844 w 4266709"/>
                  <a:gd name="connsiteY167" fmla="*/ 756585 h 3944264"/>
                  <a:gd name="connsiteX168" fmla="*/ 2397075 w 4266709"/>
                  <a:gd name="connsiteY168" fmla="*/ 747186 h 3944264"/>
                  <a:gd name="connsiteX169" fmla="*/ 2361011 w 4266709"/>
                  <a:gd name="connsiteY169" fmla="*/ 747186 h 3944264"/>
                  <a:gd name="connsiteX170" fmla="*/ 2365715 w 4266709"/>
                  <a:gd name="connsiteY170" fmla="*/ 729955 h 3944264"/>
                  <a:gd name="connsiteX171" fmla="*/ 2324946 w 4266709"/>
                  <a:gd name="connsiteY171" fmla="*/ 740920 h 3944264"/>
                  <a:gd name="connsiteX172" fmla="*/ 2207343 w 4266709"/>
                  <a:gd name="connsiteY172" fmla="*/ 728389 h 3944264"/>
                  <a:gd name="connsiteX173" fmla="*/ 2174414 w 4266709"/>
                  <a:gd name="connsiteY173" fmla="*/ 729955 h 3944264"/>
                  <a:gd name="connsiteX174" fmla="*/ 2075628 w 4266709"/>
                  <a:gd name="connsiteY174" fmla="*/ 722123 h 3944264"/>
                  <a:gd name="connsiteX175" fmla="*/ 1964297 w 4266709"/>
                  <a:gd name="connsiteY175" fmla="*/ 720557 h 3944264"/>
                  <a:gd name="connsiteX176" fmla="*/ 1874919 w 4266709"/>
                  <a:gd name="connsiteY176" fmla="*/ 720557 h 3944264"/>
                  <a:gd name="connsiteX177" fmla="*/ 1837286 w 4266709"/>
                  <a:gd name="connsiteY177" fmla="*/ 718990 h 3944264"/>
                  <a:gd name="connsiteX178" fmla="*/ 1649121 w 4266709"/>
                  <a:gd name="connsiteY178" fmla="*/ 744053 h 3944264"/>
                  <a:gd name="connsiteX179" fmla="*/ 1631873 w 4266709"/>
                  <a:gd name="connsiteY179" fmla="*/ 675130 h 3944264"/>
                  <a:gd name="connsiteX180" fmla="*/ 1308857 w 4266709"/>
                  <a:gd name="connsiteY180" fmla="*/ 687662 h 3944264"/>
                  <a:gd name="connsiteX181" fmla="*/ 1175574 w 4266709"/>
                  <a:gd name="connsiteY181" fmla="*/ 645368 h 3944264"/>
                  <a:gd name="connsiteX182" fmla="*/ 1319833 w 4266709"/>
                  <a:gd name="connsiteY182" fmla="*/ 532585 h 3944264"/>
                  <a:gd name="connsiteX183" fmla="*/ 1415483 w 4266709"/>
                  <a:gd name="connsiteY183" fmla="*/ 469928 h 3944264"/>
                  <a:gd name="connsiteX184" fmla="*/ 1478205 w 4266709"/>
                  <a:gd name="connsiteY184" fmla="*/ 430768 h 3944264"/>
                  <a:gd name="connsiteX185" fmla="*/ 1573855 w 4266709"/>
                  <a:gd name="connsiteY185" fmla="*/ 363411 h 3944264"/>
                  <a:gd name="connsiteX186" fmla="*/ 1635009 w 4266709"/>
                  <a:gd name="connsiteY186" fmla="*/ 281957 h 3944264"/>
                  <a:gd name="connsiteX187" fmla="*/ 1730659 w 4266709"/>
                  <a:gd name="connsiteY187" fmla="*/ 256894 h 3944264"/>
                  <a:gd name="connsiteX188" fmla="*/ 1686754 w 4266709"/>
                  <a:gd name="connsiteY188" fmla="*/ 241230 h 3944264"/>
                  <a:gd name="connsiteX189" fmla="*/ 1591104 w 4266709"/>
                  <a:gd name="connsiteY189" fmla="*/ 249062 h 3944264"/>
                  <a:gd name="connsiteX190" fmla="*/ 1478205 w 4266709"/>
                  <a:gd name="connsiteY190" fmla="*/ 269426 h 3944264"/>
                  <a:gd name="connsiteX191" fmla="*/ 1384123 w 4266709"/>
                  <a:gd name="connsiteY191" fmla="*/ 291356 h 3944264"/>
                  <a:gd name="connsiteX192" fmla="*/ 1412347 w 4266709"/>
                  <a:gd name="connsiteY192" fmla="*/ 208335 h 3944264"/>
                  <a:gd name="connsiteX193" fmla="*/ 1498589 w 4266709"/>
                  <a:gd name="connsiteY193" fmla="*/ 133146 h 3944264"/>
                  <a:gd name="connsiteX194" fmla="*/ 1547199 w 4266709"/>
                  <a:gd name="connsiteY194" fmla="*/ 101818 h 3944264"/>
                  <a:gd name="connsiteX195" fmla="*/ 1606784 w 4266709"/>
                  <a:gd name="connsiteY195" fmla="*/ 72056 h 3944264"/>
                  <a:gd name="connsiteX196" fmla="*/ 1751044 w 4266709"/>
                  <a:gd name="connsiteY196" fmla="*/ 28196 h 3944264"/>
                  <a:gd name="connsiteX197" fmla="*/ 2091308 w 4266709"/>
                  <a:gd name="connsiteY197" fmla="*/ 0 h 394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4266709" h="3944264">
                    <a:moveTo>
                      <a:pt x="3784163" y="2930302"/>
                    </a:moveTo>
                    <a:lnTo>
                      <a:pt x="3764757" y="2954561"/>
                    </a:lnTo>
                    <a:cubicBezTo>
                      <a:pt x="3772520" y="2942432"/>
                      <a:pt x="3776401" y="2939399"/>
                      <a:pt x="3784163" y="2930302"/>
                    </a:cubicBezTo>
                    <a:close/>
                    <a:moveTo>
                      <a:pt x="106733" y="1314757"/>
                    </a:moveTo>
                    <a:cubicBezTo>
                      <a:pt x="99657" y="1334674"/>
                      <a:pt x="92582" y="1353058"/>
                      <a:pt x="81261" y="1372975"/>
                    </a:cubicBezTo>
                    <a:cubicBezTo>
                      <a:pt x="72771" y="1372975"/>
                      <a:pt x="101073" y="1320885"/>
                      <a:pt x="106733" y="1314757"/>
                    </a:cubicBezTo>
                    <a:close/>
                    <a:moveTo>
                      <a:pt x="24743" y="1107460"/>
                    </a:moveTo>
                    <a:cubicBezTo>
                      <a:pt x="27654" y="1109575"/>
                      <a:pt x="26198" y="1121881"/>
                      <a:pt x="23287" y="1131111"/>
                    </a:cubicBezTo>
                    <a:cubicBezTo>
                      <a:pt x="21832" y="1120343"/>
                      <a:pt x="5822" y="1134188"/>
                      <a:pt x="0" y="1144956"/>
                    </a:cubicBezTo>
                    <a:cubicBezTo>
                      <a:pt x="14554" y="1113421"/>
                      <a:pt x="21832" y="1105344"/>
                      <a:pt x="24743" y="1107460"/>
                    </a:cubicBezTo>
                    <a:close/>
                    <a:moveTo>
                      <a:pt x="339605" y="1096438"/>
                    </a:moveTo>
                    <a:lnTo>
                      <a:pt x="324548" y="1130904"/>
                    </a:lnTo>
                    <a:cubicBezTo>
                      <a:pt x="317020" y="1148137"/>
                      <a:pt x="310998" y="1165371"/>
                      <a:pt x="310998" y="1165371"/>
                    </a:cubicBezTo>
                    <a:lnTo>
                      <a:pt x="321537" y="1154404"/>
                    </a:lnTo>
                    <a:cubicBezTo>
                      <a:pt x="317020" y="1174770"/>
                      <a:pt x="292930" y="1215503"/>
                      <a:pt x="270346" y="1246836"/>
                    </a:cubicBezTo>
                    <a:cubicBezTo>
                      <a:pt x="252278" y="1243703"/>
                      <a:pt x="317020" y="1141871"/>
                      <a:pt x="339605" y="1096438"/>
                    </a:cubicBezTo>
                    <a:close/>
                    <a:moveTo>
                      <a:pt x="116436" y="915080"/>
                    </a:moveTo>
                    <a:cubicBezTo>
                      <a:pt x="106359" y="922929"/>
                      <a:pt x="92924" y="940195"/>
                      <a:pt x="82847" y="949613"/>
                    </a:cubicBezTo>
                    <a:cubicBezTo>
                      <a:pt x="72771" y="960600"/>
                      <a:pt x="111398" y="907232"/>
                      <a:pt x="116436" y="915080"/>
                    </a:cubicBezTo>
                    <a:close/>
                    <a:moveTo>
                      <a:pt x="354161" y="907232"/>
                    </a:moveTo>
                    <a:cubicBezTo>
                      <a:pt x="354161" y="907232"/>
                      <a:pt x="347986" y="916589"/>
                      <a:pt x="341811" y="927505"/>
                    </a:cubicBezTo>
                    <a:lnTo>
                      <a:pt x="327917" y="946219"/>
                    </a:lnTo>
                    <a:lnTo>
                      <a:pt x="320199" y="950897"/>
                    </a:lnTo>
                    <a:lnTo>
                      <a:pt x="337180" y="929065"/>
                    </a:lnTo>
                    <a:cubicBezTo>
                      <a:pt x="344898" y="918148"/>
                      <a:pt x="354161" y="907232"/>
                      <a:pt x="354161" y="907232"/>
                    </a:cubicBezTo>
                    <a:close/>
                    <a:moveTo>
                      <a:pt x="508954" y="903330"/>
                    </a:moveTo>
                    <a:cubicBezTo>
                      <a:pt x="455249" y="967256"/>
                      <a:pt x="557921" y="892676"/>
                      <a:pt x="531068" y="933771"/>
                    </a:cubicBezTo>
                    <a:cubicBezTo>
                      <a:pt x="531068" y="927683"/>
                      <a:pt x="504216" y="932249"/>
                      <a:pt x="467886" y="962690"/>
                    </a:cubicBezTo>
                    <a:cubicBezTo>
                      <a:pt x="526330" y="907897"/>
                      <a:pt x="422079" y="970300"/>
                      <a:pt x="508954" y="903330"/>
                    </a:cubicBezTo>
                    <a:close/>
                    <a:moveTo>
                      <a:pt x="456041" y="819905"/>
                    </a:moveTo>
                    <a:cubicBezTo>
                      <a:pt x="441486" y="829262"/>
                      <a:pt x="410759" y="862011"/>
                      <a:pt x="402673" y="863570"/>
                    </a:cubicBezTo>
                    <a:cubicBezTo>
                      <a:pt x="407524" y="837059"/>
                      <a:pt x="436634" y="835500"/>
                      <a:pt x="456041" y="819905"/>
                    </a:cubicBezTo>
                    <a:close/>
                    <a:moveTo>
                      <a:pt x="281387" y="722875"/>
                    </a:moveTo>
                    <a:cubicBezTo>
                      <a:pt x="254913" y="755704"/>
                      <a:pt x="275158" y="758831"/>
                      <a:pt x="225325" y="807292"/>
                    </a:cubicBezTo>
                    <a:cubicBezTo>
                      <a:pt x="220653" y="797912"/>
                      <a:pt x="206638" y="811982"/>
                      <a:pt x="155248" y="863570"/>
                    </a:cubicBezTo>
                    <a:cubicBezTo>
                      <a:pt x="184836" y="827615"/>
                      <a:pt x="203523" y="805729"/>
                      <a:pt x="220653" y="786970"/>
                    </a:cubicBezTo>
                    <a:cubicBezTo>
                      <a:pt x="237783" y="769773"/>
                      <a:pt x="254913" y="752577"/>
                      <a:pt x="281387" y="722875"/>
                    </a:cubicBezTo>
                    <a:close/>
                    <a:moveTo>
                      <a:pt x="329902" y="688913"/>
                    </a:moveTo>
                    <a:cubicBezTo>
                      <a:pt x="329902" y="690126"/>
                      <a:pt x="328284" y="691340"/>
                      <a:pt x="328284" y="692553"/>
                    </a:cubicBezTo>
                    <a:cubicBezTo>
                      <a:pt x="326666" y="692553"/>
                      <a:pt x="326666" y="693766"/>
                      <a:pt x="325049" y="693766"/>
                    </a:cubicBezTo>
                    <a:close/>
                    <a:moveTo>
                      <a:pt x="693760" y="640398"/>
                    </a:moveTo>
                    <a:lnTo>
                      <a:pt x="691334" y="645250"/>
                    </a:lnTo>
                    <a:lnTo>
                      <a:pt x="684057" y="650101"/>
                    </a:lnTo>
                    <a:cubicBezTo>
                      <a:pt x="686483" y="647675"/>
                      <a:pt x="691334" y="642824"/>
                      <a:pt x="693760" y="640398"/>
                    </a:cubicBezTo>
                    <a:close/>
                    <a:moveTo>
                      <a:pt x="931485" y="499706"/>
                    </a:moveTo>
                    <a:cubicBezTo>
                      <a:pt x="931485" y="508929"/>
                      <a:pt x="909456" y="522763"/>
                      <a:pt x="882708" y="536597"/>
                    </a:cubicBezTo>
                    <a:cubicBezTo>
                      <a:pt x="857532" y="551968"/>
                      <a:pt x="826063" y="568876"/>
                      <a:pt x="807181" y="582710"/>
                    </a:cubicBezTo>
                    <a:cubicBezTo>
                      <a:pt x="808755" y="581173"/>
                      <a:pt x="808755" y="578099"/>
                      <a:pt x="811902" y="575024"/>
                    </a:cubicBezTo>
                    <a:cubicBezTo>
                      <a:pt x="763125" y="608841"/>
                      <a:pt x="758404" y="607304"/>
                      <a:pt x="753684" y="605767"/>
                    </a:cubicBezTo>
                    <a:cubicBezTo>
                      <a:pt x="748963" y="602692"/>
                      <a:pt x="742670" y="598081"/>
                      <a:pt x="695466" y="634972"/>
                    </a:cubicBezTo>
                    <a:cubicBezTo>
                      <a:pt x="693892" y="636509"/>
                      <a:pt x="692319" y="638046"/>
                      <a:pt x="690745" y="639583"/>
                    </a:cubicBezTo>
                    <a:lnTo>
                      <a:pt x="700186" y="616526"/>
                    </a:lnTo>
                    <a:lnTo>
                      <a:pt x="640395" y="654954"/>
                    </a:lnTo>
                    <a:lnTo>
                      <a:pt x="706480" y="607304"/>
                    </a:lnTo>
                    <a:cubicBezTo>
                      <a:pt x="733229" y="593470"/>
                      <a:pt x="703333" y="621138"/>
                      <a:pt x="734802" y="607304"/>
                    </a:cubicBezTo>
                    <a:cubicBezTo>
                      <a:pt x="764698" y="582710"/>
                      <a:pt x="804035" y="551968"/>
                      <a:pt x="752110" y="575024"/>
                    </a:cubicBezTo>
                    <a:cubicBezTo>
                      <a:pt x="766272" y="562728"/>
                      <a:pt x="816622" y="545819"/>
                      <a:pt x="844944" y="525837"/>
                    </a:cubicBezTo>
                    <a:cubicBezTo>
                      <a:pt x="840224" y="533523"/>
                      <a:pt x="857532" y="527374"/>
                      <a:pt x="879561" y="521226"/>
                    </a:cubicBezTo>
                    <a:cubicBezTo>
                      <a:pt x="900016" y="513540"/>
                      <a:pt x="925191" y="504317"/>
                      <a:pt x="931485" y="499706"/>
                    </a:cubicBezTo>
                    <a:close/>
                    <a:moveTo>
                      <a:pt x="1261387" y="485150"/>
                    </a:moveTo>
                    <a:cubicBezTo>
                      <a:pt x="1261387" y="485150"/>
                      <a:pt x="1256536" y="489431"/>
                      <a:pt x="1251684" y="495139"/>
                    </a:cubicBezTo>
                    <a:cubicBezTo>
                      <a:pt x="1246832" y="499420"/>
                      <a:pt x="1241980" y="503701"/>
                      <a:pt x="1241980" y="503701"/>
                    </a:cubicBezTo>
                    <a:lnTo>
                      <a:pt x="1227425" y="509409"/>
                    </a:lnTo>
                    <a:cubicBezTo>
                      <a:pt x="1227425" y="509409"/>
                      <a:pt x="1237129" y="503701"/>
                      <a:pt x="1245215" y="497993"/>
                    </a:cubicBezTo>
                    <a:cubicBezTo>
                      <a:pt x="1253301" y="490858"/>
                      <a:pt x="1261387" y="485150"/>
                      <a:pt x="1261387" y="485150"/>
                    </a:cubicBezTo>
                    <a:close/>
                    <a:moveTo>
                      <a:pt x="1028515" y="451191"/>
                    </a:moveTo>
                    <a:cubicBezTo>
                      <a:pt x="1025465" y="454177"/>
                      <a:pt x="1023940" y="457162"/>
                      <a:pt x="1020891" y="460148"/>
                    </a:cubicBezTo>
                    <a:cubicBezTo>
                      <a:pt x="1019366" y="463133"/>
                      <a:pt x="1022416" y="466119"/>
                      <a:pt x="1005643" y="475075"/>
                    </a:cubicBezTo>
                    <a:cubicBezTo>
                      <a:pt x="991920" y="485525"/>
                      <a:pt x="985820" y="490003"/>
                      <a:pt x="999544" y="476568"/>
                    </a:cubicBezTo>
                    <a:lnTo>
                      <a:pt x="982771" y="482539"/>
                    </a:lnTo>
                    <a:cubicBezTo>
                      <a:pt x="975147" y="481047"/>
                      <a:pt x="990395" y="473583"/>
                      <a:pt x="1016316" y="461641"/>
                    </a:cubicBezTo>
                    <a:cubicBezTo>
                      <a:pt x="1020891" y="458655"/>
                      <a:pt x="1023940" y="455669"/>
                      <a:pt x="1028515" y="451191"/>
                    </a:cubicBezTo>
                    <a:close/>
                    <a:moveTo>
                      <a:pt x="1246834" y="378417"/>
                    </a:moveTo>
                    <a:cubicBezTo>
                      <a:pt x="1233897" y="388120"/>
                      <a:pt x="1212873" y="390061"/>
                      <a:pt x="1193466" y="397823"/>
                    </a:cubicBezTo>
                    <a:cubicBezTo>
                      <a:pt x="1211256" y="388120"/>
                      <a:pt x="1219342" y="380358"/>
                      <a:pt x="1246834" y="378417"/>
                    </a:cubicBezTo>
                    <a:close/>
                    <a:moveTo>
                      <a:pt x="1266680" y="198913"/>
                    </a:moveTo>
                    <a:lnTo>
                      <a:pt x="1271090" y="198913"/>
                    </a:lnTo>
                    <a:lnTo>
                      <a:pt x="1226986" y="218319"/>
                    </a:lnTo>
                    <a:lnTo>
                      <a:pt x="1222575" y="218319"/>
                    </a:lnTo>
                    <a:close/>
                    <a:moveTo>
                      <a:pt x="2091308" y="0"/>
                    </a:moveTo>
                    <a:cubicBezTo>
                      <a:pt x="2208911" y="0"/>
                      <a:pt x="2331218" y="9399"/>
                      <a:pt x="2451957" y="29762"/>
                    </a:cubicBezTo>
                    <a:cubicBezTo>
                      <a:pt x="2691867" y="72056"/>
                      <a:pt x="2923936" y="158209"/>
                      <a:pt x="3108965" y="269426"/>
                    </a:cubicBezTo>
                    <a:cubicBezTo>
                      <a:pt x="3154438" y="302321"/>
                      <a:pt x="3237544" y="369677"/>
                      <a:pt x="3276745" y="407271"/>
                    </a:cubicBezTo>
                    <a:cubicBezTo>
                      <a:pt x="3447661" y="534152"/>
                      <a:pt x="3607601" y="682962"/>
                      <a:pt x="3745588" y="853703"/>
                    </a:cubicBezTo>
                    <a:cubicBezTo>
                      <a:pt x="3816150" y="939857"/>
                      <a:pt x="3878872" y="1030709"/>
                      <a:pt x="3936889" y="1124695"/>
                    </a:cubicBezTo>
                    <a:cubicBezTo>
                      <a:pt x="3994906" y="1220247"/>
                      <a:pt x="4045084" y="1318932"/>
                      <a:pt x="4088989" y="1422316"/>
                    </a:cubicBezTo>
                    <a:cubicBezTo>
                      <a:pt x="4132894" y="1524134"/>
                      <a:pt x="4170527" y="1630651"/>
                      <a:pt x="4198751" y="1738735"/>
                    </a:cubicBezTo>
                    <a:cubicBezTo>
                      <a:pt x="4225408" y="1848384"/>
                      <a:pt x="4245793" y="1958034"/>
                      <a:pt x="4256769" y="2069251"/>
                    </a:cubicBezTo>
                    <a:cubicBezTo>
                      <a:pt x="4267745" y="2180467"/>
                      <a:pt x="4269313" y="2291683"/>
                      <a:pt x="4263041" y="2402900"/>
                    </a:cubicBezTo>
                    <a:cubicBezTo>
                      <a:pt x="4259121" y="2457725"/>
                      <a:pt x="4253241" y="2512158"/>
                      <a:pt x="4245205" y="2566200"/>
                    </a:cubicBezTo>
                    <a:lnTo>
                      <a:pt x="4224103" y="2676567"/>
                    </a:lnTo>
                    <a:lnTo>
                      <a:pt x="4229132" y="2636493"/>
                    </a:lnTo>
                    <a:cubicBezTo>
                      <a:pt x="4232072" y="2614759"/>
                      <a:pt x="4234816" y="2594004"/>
                      <a:pt x="4236384" y="2575207"/>
                    </a:cubicBezTo>
                    <a:cubicBezTo>
                      <a:pt x="4234816" y="2600269"/>
                      <a:pt x="4230112" y="2625332"/>
                      <a:pt x="4226976" y="2650395"/>
                    </a:cubicBezTo>
                    <a:cubicBezTo>
                      <a:pt x="4222272" y="2677024"/>
                      <a:pt x="4219136" y="2702087"/>
                      <a:pt x="4214432" y="2727150"/>
                    </a:cubicBezTo>
                    <a:lnTo>
                      <a:pt x="4224103" y="2676567"/>
                    </a:lnTo>
                    <a:lnTo>
                      <a:pt x="4220704" y="2703654"/>
                    </a:lnTo>
                    <a:cubicBezTo>
                      <a:pt x="4212864" y="2749080"/>
                      <a:pt x="4205024" y="2796073"/>
                      <a:pt x="4194047" y="2839933"/>
                    </a:cubicBezTo>
                    <a:cubicBezTo>
                      <a:pt x="4173663" y="2926086"/>
                      <a:pt x="4148574" y="2998142"/>
                      <a:pt x="4132894" y="3020072"/>
                    </a:cubicBezTo>
                    <a:cubicBezTo>
                      <a:pt x="4085853" y="3085862"/>
                      <a:pt x="4040380" y="3161050"/>
                      <a:pt x="3988634" y="3245638"/>
                    </a:cubicBezTo>
                    <a:cubicBezTo>
                      <a:pt x="3936889" y="3331791"/>
                      <a:pt x="3880440" y="3425777"/>
                      <a:pt x="3814582" y="3530727"/>
                    </a:cubicBezTo>
                    <a:cubicBezTo>
                      <a:pt x="3806742" y="3526028"/>
                      <a:pt x="3795766" y="3532294"/>
                      <a:pt x="3780085" y="3544825"/>
                    </a:cubicBezTo>
                    <a:cubicBezTo>
                      <a:pt x="3764405" y="3555790"/>
                      <a:pt x="3747156" y="3573021"/>
                      <a:pt x="3729908" y="3590252"/>
                    </a:cubicBezTo>
                    <a:cubicBezTo>
                      <a:pt x="3706387" y="3618447"/>
                      <a:pt x="3679731" y="3648209"/>
                      <a:pt x="3654642" y="3679538"/>
                    </a:cubicBezTo>
                    <a:cubicBezTo>
                      <a:pt x="3627985" y="3710866"/>
                      <a:pt x="3599761" y="3742195"/>
                      <a:pt x="3571536" y="3775090"/>
                    </a:cubicBezTo>
                    <a:cubicBezTo>
                      <a:pt x="3513519" y="3836181"/>
                      <a:pt x="3453933" y="3897271"/>
                      <a:pt x="3397484" y="3944264"/>
                    </a:cubicBezTo>
                    <a:cubicBezTo>
                      <a:pt x="3430413" y="3906670"/>
                      <a:pt x="3464909" y="3872208"/>
                      <a:pt x="3499406" y="3839313"/>
                    </a:cubicBezTo>
                    <a:cubicBezTo>
                      <a:pt x="3529199" y="3800153"/>
                      <a:pt x="3411596" y="3886306"/>
                      <a:pt x="3439821" y="3847146"/>
                    </a:cubicBezTo>
                    <a:cubicBezTo>
                      <a:pt x="3504110" y="3776656"/>
                      <a:pt x="3607601" y="3677971"/>
                      <a:pt x="3664050" y="3601217"/>
                    </a:cubicBezTo>
                    <a:lnTo>
                      <a:pt x="3649938" y="3590252"/>
                    </a:lnTo>
                    <a:cubicBezTo>
                      <a:pt x="3607601" y="3646643"/>
                      <a:pt x="3568400" y="3690503"/>
                      <a:pt x="3529199" y="3734363"/>
                    </a:cubicBezTo>
                    <a:cubicBezTo>
                      <a:pt x="3507246" y="3754726"/>
                      <a:pt x="3486862" y="3776656"/>
                      <a:pt x="3466477" y="3798586"/>
                    </a:cubicBezTo>
                    <a:cubicBezTo>
                      <a:pt x="3442957" y="3818950"/>
                      <a:pt x="3419436" y="3840880"/>
                      <a:pt x="3392780" y="3865943"/>
                    </a:cubicBezTo>
                    <a:cubicBezTo>
                      <a:pt x="3336330" y="3908236"/>
                      <a:pt x="3295561" y="3930166"/>
                      <a:pt x="3270473" y="3936432"/>
                    </a:cubicBezTo>
                    <a:cubicBezTo>
                      <a:pt x="3246952" y="3944264"/>
                      <a:pt x="3240680" y="3936432"/>
                      <a:pt x="3256360" y="3919201"/>
                    </a:cubicBezTo>
                    <a:cubicBezTo>
                      <a:pt x="3392780" y="3795454"/>
                      <a:pt x="3557424" y="3635678"/>
                      <a:pt x="3662482" y="3483734"/>
                    </a:cubicBezTo>
                    <a:cubicBezTo>
                      <a:pt x="3635826" y="3521329"/>
                      <a:pt x="3627985" y="3516629"/>
                      <a:pt x="3621713" y="3510364"/>
                    </a:cubicBezTo>
                    <a:cubicBezTo>
                      <a:pt x="3595057" y="3547958"/>
                      <a:pt x="3537039" y="3618447"/>
                      <a:pt x="3507246" y="3651342"/>
                    </a:cubicBezTo>
                    <a:cubicBezTo>
                      <a:pt x="3598193" y="3549524"/>
                      <a:pt x="3670322" y="3447707"/>
                      <a:pt x="3734612" y="3341190"/>
                    </a:cubicBezTo>
                    <a:cubicBezTo>
                      <a:pt x="3797334" y="3233106"/>
                      <a:pt x="3850647" y="3120323"/>
                      <a:pt x="3896120" y="2991876"/>
                    </a:cubicBezTo>
                    <a:lnTo>
                      <a:pt x="3880440" y="2985611"/>
                    </a:lnTo>
                    <a:cubicBezTo>
                      <a:pt x="3880440" y="2985611"/>
                      <a:pt x="3872599" y="3005974"/>
                      <a:pt x="3864759" y="3027904"/>
                    </a:cubicBezTo>
                    <a:lnTo>
                      <a:pt x="3847511" y="3070198"/>
                    </a:lnTo>
                    <a:cubicBezTo>
                      <a:pt x="3839671" y="3067065"/>
                      <a:pt x="3823990" y="3059233"/>
                      <a:pt x="3814582" y="3056100"/>
                    </a:cubicBezTo>
                    <a:cubicBezTo>
                      <a:pt x="3853783" y="2952716"/>
                      <a:pt x="3905528" y="2783541"/>
                      <a:pt x="3918073" y="2645696"/>
                    </a:cubicBezTo>
                    <a:cubicBezTo>
                      <a:pt x="3925913" y="2578339"/>
                      <a:pt x="3925913" y="2518815"/>
                      <a:pt x="3921209" y="2482787"/>
                    </a:cubicBezTo>
                    <a:cubicBezTo>
                      <a:pt x="3914936" y="2445193"/>
                      <a:pt x="3905528" y="2431095"/>
                      <a:pt x="3888280" y="2451459"/>
                    </a:cubicBezTo>
                    <a:cubicBezTo>
                      <a:pt x="3888280" y="2451459"/>
                      <a:pt x="3888280" y="2457725"/>
                      <a:pt x="3888280" y="2465557"/>
                    </a:cubicBezTo>
                    <a:cubicBezTo>
                      <a:pt x="3888280" y="2473389"/>
                      <a:pt x="3886712" y="2484354"/>
                      <a:pt x="3885144" y="2495319"/>
                    </a:cubicBezTo>
                    <a:lnTo>
                      <a:pt x="3880440" y="2537612"/>
                    </a:lnTo>
                    <a:cubicBezTo>
                      <a:pt x="3872599" y="2536046"/>
                      <a:pt x="3855351" y="2534480"/>
                      <a:pt x="3855351" y="2534480"/>
                    </a:cubicBezTo>
                    <a:cubicBezTo>
                      <a:pt x="3841239" y="2617500"/>
                      <a:pt x="3820854" y="2709919"/>
                      <a:pt x="3792629" y="2799206"/>
                    </a:cubicBezTo>
                    <a:cubicBezTo>
                      <a:pt x="3764405" y="2890059"/>
                      <a:pt x="3728340" y="2976212"/>
                      <a:pt x="3692275" y="3051401"/>
                    </a:cubicBezTo>
                    <a:cubicBezTo>
                      <a:pt x="3692275" y="3051401"/>
                      <a:pt x="3675027" y="3045135"/>
                      <a:pt x="3667186" y="3040436"/>
                    </a:cubicBezTo>
                    <a:cubicBezTo>
                      <a:pt x="3682867" y="3002841"/>
                      <a:pt x="3698547" y="2965247"/>
                      <a:pt x="3711091" y="2926086"/>
                    </a:cubicBezTo>
                    <a:cubicBezTo>
                      <a:pt x="3706387" y="2940184"/>
                      <a:pt x="3701683" y="2954282"/>
                      <a:pt x="3695411" y="2965247"/>
                    </a:cubicBezTo>
                    <a:cubicBezTo>
                      <a:pt x="3690707" y="2977778"/>
                      <a:pt x="3684435" y="2988743"/>
                      <a:pt x="3679731" y="2998142"/>
                    </a:cubicBezTo>
                    <a:cubicBezTo>
                      <a:pt x="3668754" y="3016939"/>
                      <a:pt x="3659346" y="3032603"/>
                      <a:pt x="3649938" y="3045135"/>
                    </a:cubicBezTo>
                    <a:cubicBezTo>
                      <a:pt x="3629553" y="3068631"/>
                      <a:pt x="3613873" y="3082729"/>
                      <a:pt x="3601329" y="3099960"/>
                    </a:cubicBezTo>
                    <a:cubicBezTo>
                      <a:pt x="3557424" y="3145386"/>
                      <a:pt x="3508815" y="3231540"/>
                      <a:pt x="3441389" y="3322392"/>
                    </a:cubicBezTo>
                    <a:cubicBezTo>
                      <a:pt x="3377099" y="3414812"/>
                      <a:pt x="3293993" y="3515063"/>
                      <a:pt x="3203047" y="3591818"/>
                    </a:cubicBezTo>
                    <a:cubicBezTo>
                      <a:pt x="3174822" y="3618447"/>
                      <a:pt x="3162278" y="3604349"/>
                      <a:pt x="3156006" y="3598084"/>
                    </a:cubicBezTo>
                    <a:cubicBezTo>
                      <a:pt x="3101125" y="3651342"/>
                      <a:pt x="3046243" y="3693636"/>
                      <a:pt x="2986658" y="3726531"/>
                    </a:cubicBezTo>
                    <a:cubicBezTo>
                      <a:pt x="2928640" y="3762559"/>
                      <a:pt x="2865919" y="3789188"/>
                      <a:pt x="2795357" y="3822083"/>
                    </a:cubicBezTo>
                    <a:cubicBezTo>
                      <a:pt x="3063492" y="3670139"/>
                      <a:pt x="3295561" y="3461805"/>
                      <a:pt x="3457069" y="3200211"/>
                    </a:cubicBezTo>
                    <a:cubicBezTo>
                      <a:pt x="3497838" y="3134421"/>
                      <a:pt x="3532335" y="3065498"/>
                      <a:pt x="3563696" y="2996576"/>
                    </a:cubicBezTo>
                    <a:cubicBezTo>
                      <a:pt x="3593489" y="2926086"/>
                      <a:pt x="3618577" y="2852464"/>
                      <a:pt x="3637394" y="2778842"/>
                    </a:cubicBezTo>
                    <a:cubicBezTo>
                      <a:pt x="3656210" y="2705220"/>
                      <a:pt x="3670322" y="2630032"/>
                      <a:pt x="3676595" y="2553277"/>
                    </a:cubicBezTo>
                    <a:cubicBezTo>
                      <a:pt x="3682867" y="2478088"/>
                      <a:pt x="3684435" y="2401333"/>
                      <a:pt x="3678163" y="2326145"/>
                    </a:cubicBezTo>
                    <a:cubicBezTo>
                      <a:pt x="3678163" y="2288550"/>
                      <a:pt x="3668754" y="2279152"/>
                      <a:pt x="3662482" y="2269753"/>
                    </a:cubicBezTo>
                    <a:cubicBezTo>
                      <a:pt x="3654642" y="2260355"/>
                      <a:pt x="3648370" y="2252523"/>
                      <a:pt x="3646802" y="2214928"/>
                    </a:cubicBezTo>
                    <a:cubicBezTo>
                      <a:pt x="3642098" y="2177334"/>
                      <a:pt x="3638962" y="2141306"/>
                      <a:pt x="3632690" y="2103712"/>
                    </a:cubicBezTo>
                    <a:cubicBezTo>
                      <a:pt x="3620145" y="2142873"/>
                      <a:pt x="3598193" y="2109978"/>
                      <a:pt x="3591921" y="2073950"/>
                    </a:cubicBezTo>
                    <a:cubicBezTo>
                      <a:pt x="3555856" y="1914174"/>
                      <a:pt x="3491566" y="1754399"/>
                      <a:pt x="3410028" y="1608721"/>
                    </a:cubicBezTo>
                    <a:cubicBezTo>
                      <a:pt x="3370827" y="1535099"/>
                      <a:pt x="3326922" y="1466176"/>
                      <a:pt x="3281449" y="1401953"/>
                    </a:cubicBezTo>
                    <a:cubicBezTo>
                      <a:pt x="3259496" y="1369058"/>
                      <a:pt x="3234408" y="1339296"/>
                      <a:pt x="3212455" y="1306401"/>
                    </a:cubicBezTo>
                    <a:cubicBezTo>
                      <a:pt x="3188935" y="1278205"/>
                      <a:pt x="3166982" y="1246876"/>
                      <a:pt x="3143462" y="1218681"/>
                    </a:cubicBezTo>
                    <a:cubicBezTo>
                      <a:pt x="3071332" y="1137226"/>
                      <a:pt x="2992930" y="1058905"/>
                      <a:pt x="2865919" y="982150"/>
                    </a:cubicBezTo>
                    <a:cubicBezTo>
                      <a:pt x="2862783" y="989982"/>
                      <a:pt x="2862783" y="989982"/>
                      <a:pt x="2858079" y="996248"/>
                    </a:cubicBezTo>
                    <a:cubicBezTo>
                      <a:pt x="2865919" y="982150"/>
                      <a:pt x="2795357" y="960220"/>
                      <a:pt x="2765564" y="935157"/>
                    </a:cubicBezTo>
                    <a:cubicBezTo>
                      <a:pt x="2770269" y="927325"/>
                      <a:pt x="2770269" y="927325"/>
                      <a:pt x="2774973" y="919493"/>
                    </a:cubicBezTo>
                    <a:cubicBezTo>
                      <a:pt x="2776541" y="916360"/>
                      <a:pt x="2768700" y="910094"/>
                      <a:pt x="2757724" y="902262"/>
                    </a:cubicBezTo>
                    <a:cubicBezTo>
                      <a:pt x="2745180" y="894430"/>
                      <a:pt x="2727931" y="888164"/>
                      <a:pt x="2712251" y="880332"/>
                    </a:cubicBezTo>
                    <a:cubicBezTo>
                      <a:pt x="2715387" y="870934"/>
                      <a:pt x="2715387" y="870934"/>
                      <a:pt x="2718523" y="863102"/>
                    </a:cubicBezTo>
                    <a:cubicBezTo>
                      <a:pt x="2684026" y="850570"/>
                      <a:pt x="2649530" y="836472"/>
                      <a:pt x="2615033" y="820808"/>
                    </a:cubicBezTo>
                    <a:cubicBezTo>
                      <a:pt x="2578968" y="808277"/>
                      <a:pt x="2544471" y="794179"/>
                      <a:pt x="2505270" y="792612"/>
                    </a:cubicBezTo>
                    <a:cubicBezTo>
                      <a:pt x="2508406" y="784780"/>
                      <a:pt x="2508406" y="784780"/>
                      <a:pt x="2509974" y="775382"/>
                    </a:cubicBezTo>
                    <a:cubicBezTo>
                      <a:pt x="2491158" y="773815"/>
                      <a:pt x="2464501" y="764417"/>
                      <a:pt x="2437844" y="756585"/>
                    </a:cubicBezTo>
                    <a:cubicBezTo>
                      <a:pt x="2423732" y="751885"/>
                      <a:pt x="2409620" y="748752"/>
                      <a:pt x="2397075" y="747186"/>
                    </a:cubicBezTo>
                    <a:cubicBezTo>
                      <a:pt x="2384531" y="745620"/>
                      <a:pt x="2371987" y="745620"/>
                      <a:pt x="2361011" y="747186"/>
                    </a:cubicBezTo>
                    <a:cubicBezTo>
                      <a:pt x="2364147" y="739354"/>
                      <a:pt x="2364147" y="739354"/>
                      <a:pt x="2365715" y="729955"/>
                    </a:cubicBezTo>
                    <a:cubicBezTo>
                      <a:pt x="2364147" y="739354"/>
                      <a:pt x="2361011" y="747186"/>
                      <a:pt x="2324946" y="740920"/>
                    </a:cubicBezTo>
                    <a:cubicBezTo>
                      <a:pt x="2268496" y="731522"/>
                      <a:pt x="2230863" y="728389"/>
                      <a:pt x="2207343" y="728389"/>
                    </a:cubicBezTo>
                    <a:cubicBezTo>
                      <a:pt x="2183822" y="728389"/>
                      <a:pt x="2174414" y="729955"/>
                      <a:pt x="2174414" y="729955"/>
                    </a:cubicBezTo>
                    <a:cubicBezTo>
                      <a:pt x="2147757" y="726822"/>
                      <a:pt x="2111692" y="725256"/>
                      <a:pt x="2075628" y="722123"/>
                    </a:cubicBezTo>
                    <a:cubicBezTo>
                      <a:pt x="2037995" y="722123"/>
                      <a:pt x="2000362" y="718990"/>
                      <a:pt x="1964297" y="720557"/>
                    </a:cubicBezTo>
                    <a:cubicBezTo>
                      <a:pt x="1929800" y="718990"/>
                      <a:pt x="1898439" y="720557"/>
                      <a:pt x="1874919" y="720557"/>
                    </a:cubicBezTo>
                    <a:cubicBezTo>
                      <a:pt x="1851398" y="720557"/>
                      <a:pt x="1837286" y="720557"/>
                      <a:pt x="1837286" y="718990"/>
                    </a:cubicBezTo>
                    <a:cubicBezTo>
                      <a:pt x="1763588" y="737787"/>
                      <a:pt x="1721251" y="717424"/>
                      <a:pt x="1649121" y="744053"/>
                    </a:cubicBezTo>
                    <a:cubicBezTo>
                      <a:pt x="1642849" y="718990"/>
                      <a:pt x="1713411" y="673564"/>
                      <a:pt x="1631873" y="675130"/>
                    </a:cubicBezTo>
                    <a:cubicBezTo>
                      <a:pt x="1551903" y="679830"/>
                      <a:pt x="1415483" y="681396"/>
                      <a:pt x="1308857" y="687662"/>
                    </a:cubicBezTo>
                    <a:cubicBezTo>
                      <a:pt x="1202230" y="690795"/>
                      <a:pt x="1120692" y="689228"/>
                      <a:pt x="1175574" y="645368"/>
                    </a:cubicBezTo>
                    <a:cubicBezTo>
                      <a:pt x="1192822" y="629704"/>
                      <a:pt x="1252407" y="578012"/>
                      <a:pt x="1319833" y="532585"/>
                    </a:cubicBezTo>
                    <a:cubicBezTo>
                      <a:pt x="1352762" y="509089"/>
                      <a:pt x="1387259" y="488725"/>
                      <a:pt x="1415483" y="469928"/>
                    </a:cubicBezTo>
                    <a:cubicBezTo>
                      <a:pt x="1445276" y="452698"/>
                      <a:pt x="1467229" y="438600"/>
                      <a:pt x="1478205" y="430768"/>
                    </a:cubicBezTo>
                    <a:cubicBezTo>
                      <a:pt x="1498589" y="422936"/>
                      <a:pt x="1539358" y="394740"/>
                      <a:pt x="1573855" y="363411"/>
                    </a:cubicBezTo>
                    <a:cubicBezTo>
                      <a:pt x="1608352" y="332083"/>
                      <a:pt x="1639713" y="299188"/>
                      <a:pt x="1635009" y="281957"/>
                    </a:cubicBezTo>
                    <a:cubicBezTo>
                      <a:pt x="1683618" y="270992"/>
                      <a:pt x="1730659" y="264726"/>
                      <a:pt x="1730659" y="256894"/>
                    </a:cubicBezTo>
                    <a:cubicBezTo>
                      <a:pt x="1729091" y="247496"/>
                      <a:pt x="1711843" y="242796"/>
                      <a:pt x="1686754" y="241230"/>
                    </a:cubicBezTo>
                    <a:cubicBezTo>
                      <a:pt x="1661665" y="241230"/>
                      <a:pt x="1628737" y="244363"/>
                      <a:pt x="1591104" y="249062"/>
                    </a:cubicBezTo>
                    <a:cubicBezTo>
                      <a:pt x="1555039" y="253761"/>
                      <a:pt x="1514270" y="261593"/>
                      <a:pt x="1478205" y="269426"/>
                    </a:cubicBezTo>
                    <a:cubicBezTo>
                      <a:pt x="1442140" y="277258"/>
                      <a:pt x="1409211" y="286656"/>
                      <a:pt x="1384123" y="291356"/>
                    </a:cubicBezTo>
                    <a:cubicBezTo>
                      <a:pt x="1330809" y="289789"/>
                      <a:pt x="1366874" y="241230"/>
                      <a:pt x="1412347" y="208335"/>
                    </a:cubicBezTo>
                    <a:cubicBezTo>
                      <a:pt x="1412347" y="208335"/>
                      <a:pt x="1440572" y="172307"/>
                      <a:pt x="1498589" y="133146"/>
                    </a:cubicBezTo>
                    <a:cubicBezTo>
                      <a:pt x="1514270" y="122181"/>
                      <a:pt x="1529950" y="111216"/>
                      <a:pt x="1547199" y="101818"/>
                    </a:cubicBezTo>
                    <a:cubicBezTo>
                      <a:pt x="1566015" y="90853"/>
                      <a:pt x="1584832" y="81454"/>
                      <a:pt x="1606784" y="72056"/>
                    </a:cubicBezTo>
                    <a:cubicBezTo>
                      <a:pt x="1649121" y="51692"/>
                      <a:pt x="1697730" y="37594"/>
                      <a:pt x="1751044" y="28196"/>
                    </a:cubicBezTo>
                    <a:cubicBezTo>
                      <a:pt x="1857670" y="10965"/>
                      <a:pt x="1972137" y="0"/>
                      <a:pt x="2091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13" name="Rectangle 212">
            <a:extLst>
              <a:ext uri="{FF2B5EF4-FFF2-40B4-BE49-F238E27FC236}">
                <a16:creationId xmlns:a16="http://schemas.microsoft.com/office/drawing/2014/main" id="{3EEC79DF-0067-48D3-984A-181EAA2A83A4}"/>
              </a:ext>
            </a:extLst>
          </p:cNvPr>
          <p:cNvSpPr/>
          <p:nvPr/>
        </p:nvSpPr>
        <p:spPr>
          <a:xfrm>
            <a:off x="1215220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Jane Doe</a:t>
            </a: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15331683-76FC-4AD7-A796-D5E5E99D0BC8}"/>
              </a:ext>
            </a:extLst>
          </p:cNvPr>
          <p:cNvSpPr/>
          <p:nvPr/>
        </p:nvSpPr>
        <p:spPr>
          <a:xfrm>
            <a:off x="4872112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3FF75D3-B277-486F-A877-4DC5A8058D00}"/>
              </a:ext>
            </a:extLst>
          </p:cNvPr>
          <p:cNvSpPr/>
          <p:nvPr/>
        </p:nvSpPr>
        <p:spPr>
          <a:xfrm>
            <a:off x="8529002" y="5178563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b="1" cap="all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61245D51-0C5C-42EE-8DFA-8C2F46F19A93}"/>
              </a:ext>
            </a:extLst>
          </p:cNvPr>
          <p:cNvSpPr/>
          <p:nvPr/>
        </p:nvSpPr>
        <p:spPr>
          <a:xfrm>
            <a:off x="1215220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D1EC59E0-8142-41A5-907B-99F607D8B532}"/>
              </a:ext>
            </a:extLst>
          </p:cNvPr>
          <p:cNvSpPr/>
          <p:nvPr/>
        </p:nvSpPr>
        <p:spPr>
          <a:xfrm>
            <a:off x="4872112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48E8214E-7A85-4ECA-B144-B5DBE4463757}"/>
              </a:ext>
            </a:extLst>
          </p:cNvPr>
          <p:cNvSpPr/>
          <p:nvPr/>
        </p:nvSpPr>
        <p:spPr>
          <a:xfrm>
            <a:off x="8529002" y="5528751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/>
                </a:solidFill>
              </a:rPr>
              <a:t>Web Designer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778ECB96-2E30-4D15-88D5-3987A75B7C73}"/>
              </a:ext>
            </a:extLst>
          </p:cNvPr>
          <p:cNvGrpSpPr/>
          <p:nvPr/>
        </p:nvGrpSpPr>
        <p:grpSpPr>
          <a:xfrm>
            <a:off x="1781351" y="6264710"/>
            <a:ext cx="1315515" cy="307777"/>
            <a:chOff x="9638759" y="2131830"/>
            <a:chExt cx="1315515" cy="307777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745E187-566D-4CFA-BB27-6214FE7F8814}"/>
                </a:ext>
              </a:extLst>
            </p:cNvPr>
            <p:cNvSpPr txBox="1"/>
            <p:nvPr/>
          </p:nvSpPr>
          <p:spPr>
            <a:xfrm>
              <a:off x="9971313" y="2131830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jane.doe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CEA91520-611B-4147-BAD6-BFB06D52CD7C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8A1D9466-9E75-45A8-A231-17BF49A4D0F5}"/>
              </a:ext>
            </a:extLst>
          </p:cNvPr>
          <p:cNvGrpSpPr/>
          <p:nvPr/>
        </p:nvGrpSpPr>
        <p:grpSpPr>
          <a:xfrm>
            <a:off x="5438243" y="6264710"/>
            <a:ext cx="1328339" cy="307777"/>
            <a:chOff x="9638759" y="2131830"/>
            <a:chExt cx="1328339" cy="307777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7F5A3D7-3068-4574-8B3D-139AFD6E7C4B}"/>
                </a:ext>
              </a:extLst>
            </p:cNvPr>
            <p:cNvSpPr txBox="1"/>
            <p:nvPr/>
          </p:nvSpPr>
          <p:spPr>
            <a:xfrm>
              <a:off x="9971313" y="2131830"/>
              <a:ext cx="995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john.doe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3707B229-E3A4-4845-AC09-602E97A5C0CE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06FE6139-D87D-434B-8D5A-2BB6F6CC0D11}"/>
              </a:ext>
            </a:extLst>
          </p:cNvPr>
          <p:cNvGrpSpPr/>
          <p:nvPr/>
        </p:nvGrpSpPr>
        <p:grpSpPr>
          <a:xfrm>
            <a:off x="9095133" y="6264710"/>
            <a:ext cx="1241777" cy="307777"/>
            <a:chOff x="9638759" y="2131830"/>
            <a:chExt cx="1241777" cy="307777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BB20570-6C2D-4A1B-A39B-3C043847BD72}"/>
                </a:ext>
              </a:extLst>
            </p:cNvPr>
            <p:cNvSpPr txBox="1"/>
            <p:nvPr/>
          </p:nvSpPr>
          <p:spPr>
            <a:xfrm>
              <a:off x="9971313" y="2131830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lisa.doe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A601675-05AF-4ABD-B1CA-91CF1E3DF363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305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103">
            <a:extLst>
              <a:ext uri="{FF2B5EF4-FFF2-40B4-BE49-F238E27FC236}">
                <a16:creationId xmlns:a16="http://schemas.microsoft.com/office/drawing/2014/main" id="{E8AC6722-2E73-4246-B056-FAB1178E11A2}"/>
              </a:ext>
            </a:extLst>
          </p:cNvPr>
          <p:cNvSpPr/>
          <p:nvPr/>
        </p:nvSpPr>
        <p:spPr>
          <a:xfrm>
            <a:off x="763941" y="1958182"/>
            <a:ext cx="3358033" cy="35115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EEF1FA8-9832-4317-B387-808F2329E875}"/>
              </a:ext>
            </a:extLst>
          </p:cNvPr>
          <p:cNvSpPr/>
          <p:nvPr/>
        </p:nvSpPr>
        <p:spPr>
          <a:xfrm>
            <a:off x="4416984" y="1958182"/>
            <a:ext cx="3358033" cy="35115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F6DBB654-C1FF-4EE7-988D-AA9813216FB7}"/>
              </a:ext>
            </a:extLst>
          </p:cNvPr>
          <p:cNvSpPr/>
          <p:nvPr/>
        </p:nvSpPr>
        <p:spPr>
          <a:xfrm>
            <a:off x="8070026" y="1958182"/>
            <a:ext cx="3358033" cy="35115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Frames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778ECB96-2E30-4D15-88D5-3987A75B7C73}"/>
              </a:ext>
            </a:extLst>
          </p:cNvPr>
          <p:cNvGrpSpPr/>
          <p:nvPr/>
        </p:nvGrpSpPr>
        <p:grpSpPr>
          <a:xfrm>
            <a:off x="1781352" y="5835342"/>
            <a:ext cx="1315515" cy="307777"/>
            <a:chOff x="9638759" y="2131830"/>
            <a:chExt cx="1315515" cy="307777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1745E187-566D-4CFA-BB27-6214FE7F8814}"/>
                </a:ext>
              </a:extLst>
            </p:cNvPr>
            <p:cNvSpPr txBox="1"/>
            <p:nvPr/>
          </p:nvSpPr>
          <p:spPr>
            <a:xfrm>
              <a:off x="9971313" y="2131830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jane.doe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CEA91520-611B-4147-BAD6-BFB06D52CD7C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8A1D9466-9E75-45A8-A231-17BF49A4D0F5}"/>
              </a:ext>
            </a:extLst>
          </p:cNvPr>
          <p:cNvGrpSpPr/>
          <p:nvPr/>
        </p:nvGrpSpPr>
        <p:grpSpPr>
          <a:xfrm>
            <a:off x="5438243" y="5835342"/>
            <a:ext cx="1328339" cy="307777"/>
            <a:chOff x="9638759" y="2131830"/>
            <a:chExt cx="1328339" cy="307777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37F5A3D7-3068-4574-8B3D-139AFD6E7C4B}"/>
                </a:ext>
              </a:extLst>
            </p:cNvPr>
            <p:cNvSpPr txBox="1"/>
            <p:nvPr/>
          </p:nvSpPr>
          <p:spPr>
            <a:xfrm>
              <a:off x="9971313" y="2131830"/>
              <a:ext cx="995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john.doe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3707B229-E3A4-4845-AC09-602E97A5C0CE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06FE6139-D87D-434B-8D5A-2BB6F6CC0D11}"/>
              </a:ext>
            </a:extLst>
          </p:cNvPr>
          <p:cNvGrpSpPr/>
          <p:nvPr/>
        </p:nvGrpSpPr>
        <p:grpSpPr>
          <a:xfrm>
            <a:off x="9095133" y="5835342"/>
            <a:ext cx="1241777" cy="307777"/>
            <a:chOff x="9638759" y="2131830"/>
            <a:chExt cx="1241777" cy="307777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BB20570-6C2D-4A1B-A39B-3C043847BD72}"/>
                </a:ext>
              </a:extLst>
            </p:cNvPr>
            <p:cNvSpPr txBox="1"/>
            <p:nvPr/>
          </p:nvSpPr>
          <p:spPr>
            <a:xfrm>
              <a:off x="9971313" y="2131830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lisa.doe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BA601675-05AF-4ABD-B1CA-91CF1E3DF363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 89">
            <a:extLst>
              <a:ext uri="{FF2B5EF4-FFF2-40B4-BE49-F238E27FC236}">
                <a16:creationId xmlns:a16="http://schemas.microsoft.com/office/drawing/2014/main" id="{56656750-A358-487A-8FB6-E21FEA64D69C}"/>
              </a:ext>
            </a:extLst>
          </p:cNvPr>
          <p:cNvSpPr>
            <a:spLocks/>
          </p:cNvSpPr>
          <p:nvPr/>
        </p:nvSpPr>
        <p:spPr bwMode="auto">
          <a:xfrm>
            <a:off x="1963297" y="1596409"/>
            <a:ext cx="955555" cy="452218"/>
          </a:xfrm>
          <a:custGeom>
            <a:avLst/>
            <a:gdLst>
              <a:gd name="T0" fmla="*/ 470 w 470"/>
              <a:gd name="T1" fmla="*/ 222 h 222"/>
              <a:gd name="T2" fmla="*/ 264 w 470"/>
              <a:gd name="T3" fmla="*/ 16 h 222"/>
              <a:gd name="T4" fmla="*/ 206 w 470"/>
              <a:gd name="T5" fmla="*/ 16 h 222"/>
              <a:gd name="T6" fmla="*/ 0 w 470"/>
              <a:gd name="T7" fmla="*/ 2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0" h="222">
                <a:moveTo>
                  <a:pt x="470" y="222"/>
                </a:moveTo>
                <a:lnTo>
                  <a:pt x="264" y="16"/>
                </a:lnTo>
                <a:cubicBezTo>
                  <a:pt x="248" y="0"/>
                  <a:pt x="222" y="0"/>
                  <a:pt x="206" y="16"/>
                </a:cubicBezTo>
                <a:lnTo>
                  <a:pt x="0" y="222"/>
                </a:lnTo>
              </a:path>
            </a:pathLst>
          </a:custGeom>
          <a:noFill/>
          <a:ln w="23813" cap="rnd">
            <a:solidFill>
              <a:srgbClr val="898B8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90">
            <a:extLst>
              <a:ext uri="{FF2B5EF4-FFF2-40B4-BE49-F238E27FC236}">
                <a16:creationId xmlns:a16="http://schemas.microsoft.com/office/drawing/2014/main" id="{DCF3B44C-9B6E-4769-9DE4-1F71D0322410}"/>
              </a:ext>
            </a:extLst>
          </p:cNvPr>
          <p:cNvSpPr>
            <a:spLocks/>
          </p:cNvSpPr>
          <p:nvPr/>
        </p:nvSpPr>
        <p:spPr bwMode="auto">
          <a:xfrm>
            <a:off x="763941" y="1958182"/>
            <a:ext cx="3350337" cy="117970"/>
          </a:xfrm>
          <a:custGeom>
            <a:avLst/>
            <a:gdLst>
              <a:gd name="T0" fmla="*/ 60 w 1648"/>
              <a:gd name="T1" fmla="*/ 59 h 59"/>
              <a:gd name="T2" fmla="*/ 1588 w 1648"/>
              <a:gd name="T3" fmla="*/ 59 h 59"/>
              <a:gd name="T4" fmla="*/ 1588 w 1648"/>
              <a:gd name="T5" fmla="*/ 59 h 59"/>
              <a:gd name="T6" fmla="*/ 1648 w 1648"/>
              <a:gd name="T7" fmla="*/ 0 h 59"/>
              <a:gd name="T8" fmla="*/ 0 w 1648"/>
              <a:gd name="T9" fmla="*/ 0 h 59"/>
              <a:gd name="T10" fmla="*/ 60 w 1648"/>
              <a:gd name="T11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8" h="59">
                <a:moveTo>
                  <a:pt x="60" y="59"/>
                </a:moveTo>
                <a:lnTo>
                  <a:pt x="1588" y="59"/>
                </a:lnTo>
                <a:lnTo>
                  <a:pt x="1588" y="59"/>
                </a:lnTo>
                <a:lnTo>
                  <a:pt x="1648" y="0"/>
                </a:lnTo>
                <a:lnTo>
                  <a:pt x="0" y="0"/>
                </a:lnTo>
                <a:lnTo>
                  <a:pt x="60" y="59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91">
            <a:extLst>
              <a:ext uri="{FF2B5EF4-FFF2-40B4-BE49-F238E27FC236}">
                <a16:creationId xmlns:a16="http://schemas.microsoft.com/office/drawing/2014/main" id="{EF15578A-F7FE-4D55-9147-A0BDB928C2D9}"/>
              </a:ext>
            </a:extLst>
          </p:cNvPr>
          <p:cNvSpPr>
            <a:spLocks/>
          </p:cNvSpPr>
          <p:nvPr/>
        </p:nvSpPr>
        <p:spPr bwMode="auto">
          <a:xfrm>
            <a:off x="3992375" y="1958182"/>
            <a:ext cx="121903" cy="3511564"/>
          </a:xfrm>
          <a:custGeom>
            <a:avLst/>
            <a:gdLst>
              <a:gd name="T0" fmla="*/ 0 w 60"/>
              <a:gd name="T1" fmla="*/ 59 h 1728"/>
              <a:gd name="T2" fmla="*/ 0 w 60"/>
              <a:gd name="T3" fmla="*/ 1669 h 1728"/>
              <a:gd name="T4" fmla="*/ 60 w 60"/>
              <a:gd name="T5" fmla="*/ 1728 h 1728"/>
              <a:gd name="T6" fmla="*/ 60 w 60"/>
              <a:gd name="T7" fmla="*/ 0 h 1728"/>
              <a:gd name="T8" fmla="*/ 0 w 60"/>
              <a:gd name="T9" fmla="*/ 59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1728">
                <a:moveTo>
                  <a:pt x="0" y="59"/>
                </a:moveTo>
                <a:lnTo>
                  <a:pt x="0" y="1669"/>
                </a:lnTo>
                <a:lnTo>
                  <a:pt x="60" y="1728"/>
                </a:lnTo>
                <a:lnTo>
                  <a:pt x="60" y="0"/>
                </a:lnTo>
                <a:lnTo>
                  <a:pt x="0" y="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92">
            <a:extLst>
              <a:ext uri="{FF2B5EF4-FFF2-40B4-BE49-F238E27FC236}">
                <a16:creationId xmlns:a16="http://schemas.microsoft.com/office/drawing/2014/main" id="{8C11BAB1-CD96-4EBA-9CD3-5E14EDBFB1EA}"/>
              </a:ext>
            </a:extLst>
          </p:cNvPr>
          <p:cNvSpPr>
            <a:spLocks/>
          </p:cNvSpPr>
          <p:nvPr/>
        </p:nvSpPr>
        <p:spPr bwMode="auto">
          <a:xfrm>
            <a:off x="763941" y="1958182"/>
            <a:ext cx="121903" cy="3511564"/>
          </a:xfrm>
          <a:custGeom>
            <a:avLst/>
            <a:gdLst>
              <a:gd name="T0" fmla="*/ 60 w 60"/>
              <a:gd name="T1" fmla="*/ 59 h 1728"/>
              <a:gd name="T2" fmla="*/ 0 w 60"/>
              <a:gd name="T3" fmla="*/ 0 h 1728"/>
              <a:gd name="T4" fmla="*/ 0 w 60"/>
              <a:gd name="T5" fmla="*/ 1728 h 1728"/>
              <a:gd name="T6" fmla="*/ 60 w 60"/>
              <a:gd name="T7" fmla="*/ 1669 h 1728"/>
              <a:gd name="T8" fmla="*/ 60 w 60"/>
              <a:gd name="T9" fmla="*/ 59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1728">
                <a:moveTo>
                  <a:pt x="60" y="59"/>
                </a:moveTo>
                <a:lnTo>
                  <a:pt x="0" y="0"/>
                </a:lnTo>
                <a:lnTo>
                  <a:pt x="0" y="1728"/>
                </a:lnTo>
                <a:lnTo>
                  <a:pt x="60" y="1669"/>
                </a:lnTo>
                <a:lnTo>
                  <a:pt x="60" y="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93">
            <a:extLst>
              <a:ext uri="{FF2B5EF4-FFF2-40B4-BE49-F238E27FC236}">
                <a16:creationId xmlns:a16="http://schemas.microsoft.com/office/drawing/2014/main" id="{DD0BB431-DAD2-4F54-8BE9-2D98D7632B53}"/>
              </a:ext>
            </a:extLst>
          </p:cNvPr>
          <p:cNvSpPr>
            <a:spLocks/>
          </p:cNvSpPr>
          <p:nvPr/>
        </p:nvSpPr>
        <p:spPr bwMode="auto">
          <a:xfrm>
            <a:off x="763941" y="5347843"/>
            <a:ext cx="3350337" cy="121903"/>
          </a:xfrm>
          <a:custGeom>
            <a:avLst/>
            <a:gdLst>
              <a:gd name="T0" fmla="*/ 1588 w 1648"/>
              <a:gd name="T1" fmla="*/ 0 h 59"/>
              <a:gd name="T2" fmla="*/ 60 w 1648"/>
              <a:gd name="T3" fmla="*/ 0 h 59"/>
              <a:gd name="T4" fmla="*/ 60 w 1648"/>
              <a:gd name="T5" fmla="*/ 0 h 59"/>
              <a:gd name="T6" fmla="*/ 0 w 1648"/>
              <a:gd name="T7" fmla="*/ 59 h 59"/>
              <a:gd name="T8" fmla="*/ 1648 w 1648"/>
              <a:gd name="T9" fmla="*/ 59 h 59"/>
              <a:gd name="T10" fmla="*/ 1588 w 1648"/>
              <a:gd name="T11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8" h="59">
                <a:moveTo>
                  <a:pt x="1588" y="0"/>
                </a:moveTo>
                <a:lnTo>
                  <a:pt x="60" y="0"/>
                </a:lnTo>
                <a:lnTo>
                  <a:pt x="60" y="0"/>
                </a:lnTo>
                <a:lnTo>
                  <a:pt x="0" y="59"/>
                </a:lnTo>
                <a:lnTo>
                  <a:pt x="1648" y="59"/>
                </a:lnTo>
                <a:lnTo>
                  <a:pt x="1588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94">
            <a:extLst>
              <a:ext uri="{FF2B5EF4-FFF2-40B4-BE49-F238E27FC236}">
                <a16:creationId xmlns:a16="http://schemas.microsoft.com/office/drawing/2014/main" id="{FF01BA49-BC62-40C7-A44B-40CB776DC8A4}"/>
              </a:ext>
            </a:extLst>
          </p:cNvPr>
          <p:cNvSpPr>
            <a:spLocks/>
          </p:cNvSpPr>
          <p:nvPr/>
        </p:nvSpPr>
        <p:spPr bwMode="auto">
          <a:xfrm>
            <a:off x="885842" y="4927083"/>
            <a:ext cx="3106533" cy="420760"/>
          </a:xfrm>
          <a:custGeom>
            <a:avLst/>
            <a:gdLst>
              <a:gd name="T0" fmla="*/ 207 w 1528"/>
              <a:gd name="T1" fmla="*/ 0 h 208"/>
              <a:gd name="T2" fmla="*/ 0 w 1528"/>
              <a:gd name="T3" fmla="*/ 208 h 208"/>
              <a:gd name="T4" fmla="*/ 0 w 1528"/>
              <a:gd name="T5" fmla="*/ 208 h 208"/>
              <a:gd name="T6" fmla="*/ 1528 w 1528"/>
              <a:gd name="T7" fmla="*/ 208 h 208"/>
              <a:gd name="T8" fmla="*/ 1528 w 1528"/>
              <a:gd name="T9" fmla="*/ 208 h 208"/>
              <a:gd name="T10" fmla="*/ 1321 w 1528"/>
              <a:gd name="T11" fmla="*/ 0 h 208"/>
              <a:gd name="T12" fmla="*/ 207 w 1528"/>
              <a:gd name="T1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8" h="208">
                <a:moveTo>
                  <a:pt x="207" y="0"/>
                </a:moveTo>
                <a:lnTo>
                  <a:pt x="0" y="208"/>
                </a:lnTo>
                <a:lnTo>
                  <a:pt x="0" y="208"/>
                </a:lnTo>
                <a:lnTo>
                  <a:pt x="1528" y="208"/>
                </a:lnTo>
                <a:lnTo>
                  <a:pt x="1528" y="208"/>
                </a:lnTo>
                <a:lnTo>
                  <a:pt x="1321" y="0"/>
                </a:lnTo>
                <a:lnTo>
                  <a:pt x="20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95">
            <a:extLst>
              <a:ext uri="{FF2B5EF4-FFF2-40B4-BE49-F238E27FC236}">
                <a16:creationId xmlns:a16="http://schemas.microsoft.com/office/drawing/2014/main" id="{71C9F6DF-A0FD-4785-BAAB-F38EBD7963CC}"/>
              </a:ext>
            </a:extLst>
          </p:cNvPr>
          <p:cNvSpPr>
            <a:spLocks/>
          </p:cNvSpPr>
          <p:nvPr/>
        </p:nvSpPr>
        <p:spPr bwMode="auto">
          <a:xfrm>
            <a:off x="885842" y="2076152"/>
            <a:ext cx="420760" cy="3271691"/>
          </a:xfrm>
          <a:custGeom>
            <a:avLst/>
            <a:gdLst>
              <a:gd name="T0" fmla="*/ 207 w 207"/>
              <a:gd name="T1" fmla="*/ 208 h 1610"/>
              <a:gd name="T2" fmla="*/ 0 w 207"/>
              <a:gd name="T3" fmla="*/ 0 h 1610"/>
              <a:gd name="T4" fmla="*/ 0 w 207"/>
              <a:gd name="T5" fmla="*/ 1610 h 1610"/>
              <a:gd name="T6" fmla="*/ 207 w 207"/>
              <a:gd name="T7" fmla="*/ 1402 h 1610"/>
              <a:gd name="T8" fmla="*/ 207 w 207"/>
              <a:gd name="T9" fmla="*/ 208 h 1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610">
                <a:moveTo>
                  <a:pt x="207" y="208"/>
                </a:moveTo>
                <a:lnTo>
                  <a:pt x="0" y="0"/>
                </a:lnTo>
                <a:lnTo>
                  <a:pt x="0" y="1610"/>
                </a:lnTo>
                <a:lnTo>
                  <a:pt x="207" y="1402"/>
                </a:lnTo>
                <a:lnTo>
                  <a:pt x="207" y="20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96">
            <a:extLst>
              <a:ext uri="{FF2B5EF4-FFF2-40B4-BE49-F238E27FC236}">
                <a16:creationId xmlns:a16="http://schemas.microsoft.com/office/drawing/2014/main" id="{5EA04BBD-8735-4029-A8D2-929667F367AC}"/>
              </a:ext>
            </a:extLst>
          </p:cNvPr>
          <p:cNvSpPr>
            <a:spLocks/>
          </p:cNvSpPr>
          <p:nvPr/>
        </p:nvSpPr>
        <p:spPr bwMode="auto">
          <a:xfrm>
            <a:off x="3571618" y="2076152"/>
            <a:ext cx="420760" cy="3271691"/>
          </a:xfrm>
          <a:custGeom>
            <a:avLst/>
            <a:gdLst>
              <a:gd name="T0" fmla="*/ 0 w 207"/>
              <a:gd name="T1" fmla="*/ 1402 h 1610"/>
              <a:gd name="T2" fmla="*/ 207 w 207"/>
              <a:gd name="T3" fmla="*/ 1610 h 1610"/>
              <a:gd name="T4" fmla="*/ 207 w 207"/>
              <a:gd name="T5" fmla="*/ 0 h 1610"/>
              <a:gd name="T6" fmla="*/ 0 w 207"/>
              <a:gd name="T7" fmla="*/ 208 h 1610"/>
              <a:gd name="T8" fmla="*/ 0 w 207"/>
              <a:gd name="T9" fmla="*/ 1402 h 1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610">
                <a:moveTo>
                  <a:pt x="0" y="1402"/>
                </a:moveTo>
                <a:lnTo>
                  <a:pt x="207" y="1610"/>
                </a:lnTo>
                <a:lnTo>
                  <a:pt x="207" y="0"/>
                </a:lnTo>
                <a:lnTo>
                  <a:pt x="0" y="208"/>
                </a:lnTo>
                <a:lnTo>
                  <a:pt x="0" y="14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97">
            <a:extLst>
              <a:ext uri="{FF2B5EF4-FFF2-40B4-BE49-F238E27FC236}">
                <a16:creationId xmlns:a16="http://schemas.microsoft.com/office/drawing/2014/main" id="{0C00ADD5-CF60-4A86-A4FD-86E6867DE8E3}"/>
              </a:ext>
            </a:extLst>
          </p:cNvPr>
          <p:cNvSpPr>
            <a:spLocks/>
          </p:cNvSpPr>
          <p:nvPr/>
        </p:nvSpPr>
        <p:spPr bwMode="auto">
          <a:xfrm>
            <a:off x="885842" y="2076152"/>
            <a:ext cx="3106533" cy="424691"/>
          </a:xfrm>
          <a:custGeom>
            <a:avLst/>
            <a:gdLst>
              <a:gd name="T0" fmla="*/ 0 w 1528"/>
              <a:gd name="T1" fmla="*/ 0 h 208"/>
              <a:gd name="T2" fmla="*/ 0 w 1528"/>
              <a:gd name="T3" fmla="*/ 0 h 208"/>
              <a:gd name="T4" fmla="*/ 207 w 1528"/>
              <a:gd name="T5" fmla="*/ 208 h 208"/>
              <a:gd name="T6" fmla="*/ 1321 w 1528"/>
              <a:gd name="T7" fmla="*/ 208 h 208"/>
              <a:gd name="T8" fmla="*/ 1528 w 1528"/>
              <a:gd name="T9" fmla="*/ 0 h 208"/>
              <a:gd name="T10" fmla="*/ 1528 w 1528"/>
              <a:gd name="T11" fmla="*/ 0 h 208"/>
              <a:gd name="T12" fmla="*/ 0 w 1528"/>
              <a:gd name="T1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8" h="208">
                <a:moveTo>
                  <a:pt x="0" y="0"/>
                </a:moveTo>
                <a:lnTo>
                  <a:pt x="0" y="0"/>
                </a:lnTo>
                <a:lnTo>
                  <a:pt x="207" y="208"/>
                </a:lnTo>
                <a:lnTo>
                  <a:pt x="1321" y="208"/>
                </a:lnTo>
                <a:lnTo>
                  <a:pt x="1528" y="0"/>
                </a:lnTo>
                <a:lnTo>
                  <a:pt x="152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98">
            <a:extLst>
              <a:ext uri="{FF2B5EF4-FFF2-40B4-BE49-F238E27FC236}">
                <a16:creationId xmlns:a16="http://schemas.microsoft.com/office/drawing/2014/main" id="{642417AA-B13E-49DA-A16B-D6F1A0BF43CB}"/>
              </a:ext>
            </a:extLst>
          </p:cNvPr>
          <p:cNvSpPr>
            <a:spLocks/>
          </p:cNvSpPr>
          <p:nvPr/>
        </p:nvSpPr>
        <p:spPr bwMode="auto">
          <a:xfrm>
            <a:off x="1306601" y="4746197"/>
            <a:ext cx="2265017" cy="180887"/>
          </a:xfrm>
          <a:custGeom>
            <a:avLst/>
            <a:gdLst>
              <a:gd name="T0" fmla="*/ 89 w 1114"/>
              <a:gd name="T1" fmla="*/ 0 h 89"/>
              <a:gd name="T2" fmla="*/ 0 w 1114"/>
              <a:gd name="T3" fmla="*/ 89 h 89"/>
              <a:gd name="T4" fmla="*/ 1114 w 1114"/>
              <a:gd name="T5" fmla="*/ 89 h 89"/>
              <a:gd name="T6" fmla="*/ 1025 w 1114"/>
              <a:gd name="T7" fmla="*/ 0 h 89"/>
              <a:gd name="T8" fmla="*/ 89 w 1114"/>
              <a:gd name="T9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4" h="89">
                <a:moveTo>
                  <a:pt x="89" y="0"/>
                </a:moveTo>
                <a:lnTo>
                  <a:pt x="0" y="89"/>
                </a:lnTo>
                <a:lnTo>
                  <a:pt x="1114" y="89"/>
                </a:lnTo>
                <a:lnTo>
                  <a:pt x="1025" y="0"/>
                </a:lnTo>
                <a:lnTo>
                  <a:pt x="89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99">
            <a:extLst>
              <a:ext uri="{FF2B5EF4-FFF2-40B4-BE49-F238E27FC236}">
                <a16:creationId xmlns:a16="http://schemas.microsoft.com/office/drawing/2014/main" id="{334E6825-D9EB-4DD0-AE76-561487F7F8E0}"/>
              </a:ext>
            </a:extLst>
          </p:cNvPr>
          <p:cNvSpPr>
            <a:spLocks/>
          </p:cNvSpPr>
          <p:nvPr/>
        </p:nvSpPr>
        <p:spPr bwMode="auto">
          <a:xfrm>
            <a:off x="1306601" y="2500843"/>
            <a:ext cx="180887" cy="2426243"/>
          </a:xfrm>
          <a:custGeom>
            <a:avLst/>
            <a:gdLst>
              <a:gd name="T0" fmla="*/ 89 w 89"/>
              <a:gd name="T1" fmla="*/ 1105 h 1194"/>
              <a:gd name="T2" fmla="*/ 89 w 89"/>
              <a:gd name="T3" fmla="*/ 89 h 1194"/>
              <a:gd name="T4" fmla="*/ 0 w 89"/>
              <a:gd name="T5" fmla="*/ 0 h 1194"/>
              <a:gd name="T6" fmla="*/ 0 w 89"/>
              <a:gd name="T7" fmla="*/ 1194 h 1194"/>
              <a:gd name="T8" fmla="*/ 89 w 89"/>
              <a:gd name="T9" fmla="*/ 1105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1194">
                <a:moveTo>
                  <a:pt x="89" y="1105"/>
                </a:moveTo>
                <a:lnTo>
                  <a:pt x="89" y="89"/>
                </a:lnTo>
                <a:lnTo>
                  <a:pt x="0" y="0"/>
                </a:lnTo>
                <a:lnTo>
                  <a:pt x="0" y="1194"/>
                </a:lnTo>
                <a:lnTo>
                  <a:pt x="89" y="1105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100">
            <a:extLst>
              <a:ext uri="{FF2B5EF4-FFF2-40B4-BE49-F238E27FC236}">
                <a16:creationId xmlns:a16="http://schemas.microsoft.com/office/drawing/2014/main" id="{117408ED-7BB5-4AB6-82FA-FEC322771BB0}"/>
              </a:ext>
            </a:extLst>
          </p:cNvPr>
          <p:cNvSpPr>
            <a:spLocks/>
          </p:cNvSpPr>
          <p:nvPr/>
        </p:nvSpPr>
        <p:spPr bwMode="auto">
          <a:xfrm>
            <a:off x="1306601" y="2500843"/>
            <a:ext cx="2265017" cy="180887"/>
          </a:xfrm>
          <a:custGeom>
            <a:avLst/>
            <a:gdLst>
              <a:gd name="T0" fmla="*/ 1025 w 1114"/>
              <a:gd name="T1" fmla="*/ 89 h 89"/>
              <a:gd name="T2" fmla="*/ 1114 w 1114"/>
              <a:gd name="T3" fmla="*/ 0 h 89"/>
              <a:gd name="T4" fmla="*/ 0 w 1114"/>
              <a:gd name="T5" fmla="*/ 0 h 89"/>
              <a:gd name="T6" fmla="*/ 89 w 1114"/>
              <a:gd name="T7" fmla="*/ 89 h 89"/>
              <a:gd name="T8" fmla="*/ 1025 w 1114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4" h="89">
                <a:moveTo>
                  <a:pt x="1025" y="89"/>
                </a:moveTo>
                <a:lnTo>
                  <a:pt x="1114" y="0"/>
                </a:lnTo>
                <a:lnTo>
                  <a:pt x="0" y="0"/>
                </a:lnTo>
                <a:lnTo>
                  <a:pt x="89" y="89"/>
                </a:lnTo>
                <a:lnTo>
                  <a:pt x="1025" y="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101">
            <a:extLst>
              <a:ext uri="{FF2B5EF4-FFF2-40B4-BE49-F238E27FC236}">
                <a16:creationId xmlns:a16="http://schemas.microsoft.com/office/drawing/2014/main" id="{21CCA2A1-105C-4052-B6DE-26D71A114855}"/>
              </a:ext>
            </a:extLst>
          </p:cNvPr>
          <p:cNvSpPr>
            <a:spLocks/>
          </p:cNvSpPr>
          <p:nvPr/>
        </p:nvSpPr>
        <p:spPr bwMode="auto">
          <a:xfrm>
            <a:off x="3390731" y="2500843"/>
            <a:ext cx="180887" cy="2426243"/>
          </a:xfrm>
          <a:custGeom>
            <a:avLst/>
            <a:gdLst>
              <a:gd name="T0" fmla="*/ 0 w 89"/>
              <a:gd name="T1" fmla="*/ 1105 h 1194"/>
              <a:gd name="T2" fmla="*/ 89 w 89"/>
              <a:gd name="T3" fmla="*/ 1194 h 1194"/>
              <a:gd name="T4" fmla="*/ 89 w 89"/>
              <a:gd name="T5" fmla="*/ 0 h 1194"/>
              <a:gd name="T6" fmla="*/ 0 w 89"/>
              <a:gd name="T7" fmla="*/ 89 h 1194"/>
              <a:gd name="T8" fmla="*/ 0 w 89"/>
              <a:gd name="T9" fmla="*/ 1105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1194">
                <a:moveTo>
                  <a:pt x="0" y="1105"/>
                </a:moveTo>
                <a:lnTo>
                  <a:pt x="89" y="1194"/>
                </a:lnTo>
                <a:lnTo>
                  <a:pt x="89" y="0"/>
                </a:lnTo>
                <a:lnTo>
                  <a:pt x="0" y="89"/>
                </a:lnTo>
                <a:lnTo>
                  <a:pt x="0" y="11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DC2D09B-68A0-4308-8188-B4E08D8E6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2681729"/>
            <a:ext cx="1903243" cy="20644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EFFC0BA-2A8B-44FD-BCE7-5C76C35C6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69" y="1604274"/>
            <a:ext cx="208414" cy="208414"/>
          </a:xfrm>
          <a:prstGeom prst="ellipse">
            <a:avLst/>
          </a:prstGeom>
          <a:solidFill>
            <a:srgbClr val="363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31E6AB-F811-4FCE-9964-B1CF41587BD6}"/>
              </a:ext>
            </a:extLst>
          </p:cNvPr>
          <p:cNvGrpSpPr/>
          <p:nvPr/>
        </p:nvGrpSpPr>
        <p:grpSpPr>
          <a:xfrm>
            <a:off x="4420831" y="1596409"/>
            <a:ext cx="3350337" cy="3873337"/>
            <a:chOff x="10409238" y="2399411"/>
            <a:chExt cx="1352550" cy="1563688"/>
          </a:xfrm>
        </p:grpSpPr>
        <p:sp>
          <p:nvSpPr>
            <p:cNvPr id="69" name="Freeform 89">
              <a:extLst>
                <a:ext uri="{FF2B5EF4-FFF2-40B4-BE49-F238E27FC236}">
                  <a16:creationId xmlns:a16="http://schemas.microsoft.com/office/drawing/2014/main" id="{E65C057B-DD9A-4EDD-8EA8-4D78B3A1D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425" y="2399411"/>
              <a:ext cx="385763" cy="182563"/>
            </a:xfrm>
            <a:custGeom>
              <a:avLst/>
              <a:gdLst>
                <a:gd name="T0" fmla="*/ 470 w 470"/>
                <a:gd name="T1" fmla="*/ 222 h 222"/>
                <a:gd name="T2" fmla="*/ 264 w 470"/>
                <a:gd name="T3" fmla="*/ 16 h 222"/>
                <a:gd name="T4" fmla="*/ 206 w 470"/>
                <a:gd name="T5" fmla="*/ 16 h 222"/>
                <a:gd name="T6" fmla="*/ 0 w 470"/>
                <a:gd name="T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0" h="222">
                  <a:moveTo>
                    <a:pt x="470" y="222"/>
                  </a:moveTo>
                  <a:lnTo>
                    <a:pt x="264" y="16"/>
                  </a:lnTo>
                  <a:cubicBezTo>
                    <a:pt x="248" y="0"/>
                    <a:pt x="222" y="0"/>
                    <a:pt x="206" y="16"/>
                  </a:cubicBezTo>
                  <a:lnTo>
                    <a:pt x="0" y="222"/>
                  </a:lnTo>
                </a:path>
              </a:pathLst>
            </a:custGeom>
            <a:noFill/>
            <a:ln w="23813" cap="rnd">
              <a:solidFill>
                <a:srgbClr val="898B8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90">
              <a:extLst>
                <a:ext uri="{FF2B5EF4-FFF2-40B4-BE49-F238E27FC236}">
                  <a16:creationId xmlns:a16="http://schemas.microsoft.com/office/drawing/2014/main" id="{FFA028A9-A200-4071-B099-C22D1DC06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2545461"/>
              <a:ext cx="1352550" cy="47625"/>
            </a:xfrm>
            <a:custGeom>
              <a:avLst/>
              <a:gdLst>
                <a:gd name="T0" fmla="*/ 60 w 1648"/>
                <a:gd name="T1" fmla="*/ 59 h 59"/>
                <a:gd name="T2" fmla="*/ 1588 w 1648"/>
                <a:gd name="T3" fmla="*/ 59 h 59"/>
                <a:gd name="T4" fmla="*/ 1588 w 1648"/>
                <a:gd name="T5" fmla="*/ 59 h 59"/>
                <a:gd name="T6" fmla="*/ 1648 w 1648"/>
                <a:gd name="T7" fmla="*/ 0 h 59"/>
                <a:gd name="T8" fmla="*/ 0 w 1648"/>
                <a:gd name="T9" fmla="*/ 0 h 59"/>
                <a:gd name="T10" fmla="*/ 60 w 1648"/>
                <a:gd name="T11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8" h="59">
                  <a:moveTo>
                    <a:pt x="60" y="59"/>
                  </a:moveTo>
                  <a:lnTo>
                    <a:pt x="1588" y="59"/>
                  </a:lnTo>
                  <a:lnTo>
                    <a:pt x="1588" y="59"/>
                  </a:lnTo>
                  <a:lnTo>
                    <a:pt x="1648" y="0"/>
                  </a:lnTo>
                  <a:lnTo>
                    <a:pt x="0" y="0"/>
                  </a:lnTo>
                  <a:lnTo>
                    <a:pt x="60" y="59"/>
                  </a:lnTo>
                  <a:close/>
                </a:path>
              </a:pathLst>
            </a:custGeom>
            <a:solidFill>
              <a:srgbClr val="FFD6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91">
              <a:extLst>
                <a:ext uri="{FF2B5EF4-FFF2-40B4-BE49-F238E27FC236}">
                  <a16:creationId xmlns:a16="http://schemas.microsoft.com/office/drawing/2014/main" id="{DB82C0DE-62BD-4DBD-B7EF-E93052D8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2575" y="2545461"/>
              <a:ext cx="49213" cy="1417638"/>
            </a:xfrm>
            <a:custGeom>
              <a:avLst/>
              <a:gdLst>
                <a:gd name="T0" fmla="*/ 0 w 60"/>
                <a:gd name="T1" fmla="*/ 59 h 1728"/>
                <a:gd name="T2" fmla="*/ 0 w 60"/>
                <a:gd name="T3" fmla="*/ 1669 h 1728"/>
                <a:gd name="T4" fmla="*/ 60 w 60"/>
                <a:gd name="T5" fmla="*/ 1728 h 1728"/>
                <a:gd name="T6" fmla="*/ 60 w 60"/>
                <a:gd name="T7" fmla="*/ 0 h 1728"/>
                <a:gd name="T8" fmla="*/ 0 w 60"/>
                <a:gd name="T9" fmla="*/ 59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728">
                  <a:moveTo>
                    <a:pt x="0" y="59"/>
                  </a:moveTo>
                  <a:lnTo>
                    <a:pt x="0" y="1669"/>
                  </a:lnTo>
                  <a:lnTo>
                    <a:pt x="60" y="1728"/>
                  </a:lnTo>
                  <a:lnTo>
                    <a:pt x="60" y="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D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92">
              <a:extLst>
                <a:ext uri="{FF2B5EF4-FFF2-40B4-BE49-F238E27FC236}">
                  <a16:creationId xmlns:a16="http://schemas.microsoft.com/office/drawing/2014/main" id="{01A1281B-0020-494C-B40E-36386421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2545461"/>
              <a:ext cx="49213" cy="1417638"/>
            </a:xfrm>
            <a:custGeom>
              <a:avLst/>
              <a:gdLst>
                <a:gd name="T0" fmla="*/ 60 w 60"/>
                <a:gd name="T1" fmla="*/ 59 h 1728"/>
                <a:gd name="T2" fmla="*/ 0 w 60"/>
                <a:gd name="T3" fmla="*/ 0 h 1728"/>
                <a:gd name="T4" fmla="*/ 0 w 60"/>
                <a:gd name="T5" fmla="*/ 1728 h 1728"/>
                <a:gd name="T6" fmla="*/ 60 w 60"/>
                <a:gd name="T7" fmla="*/ 1669 h 1728"/>
                <a:gd name="T8" fmla="*/ 60 w 60"/>
                <a:gd name="T9" fmla="*/ 59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728">
                  <a:moveTo>
                    <a:pt x="60" y="59"/>
                  </a:moveTo>
                  <a:lnTo>
                    <a:pt x="0" y="0"/>
                  </a:lnTo>
                  <a:lnTo>
                    <a:pt x="0" y="1728"/>
                  </a:lnTo>
                  <a:lnTo>
                    <a:pt x="60" y="1669"/>
                  </a:lnTo>
                  <a:lnTo>
                    <a:pt x="60" y="59"/>
                  </a:lnTo>
                  <a:close/>
                </a:path>
              </a:pathLst>
            </a:custGeom>
            <a:solidFill>
              <a:srgbClr val="FD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93">
              <a:extLst>
                <a:ext uri="{FF2B5EF4-FFF2-40B4-BE49-F238E27FC236}">
                  <a16:creationId xmlns:a16="http://schemas.microsoft.com/office/drawing/2014/main" id="{EAF2CDE1-791C-4F04-B9E3-976A70B38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9238" y="3913886"/>
              <a:ext cx="1352550" cy="49213"/>
            </a:xfrm>
            <a:custGeom>
              <a:avLst/>
              <a:gdLst>
                <a:gd name="T0" fmla="*/ 1588 w 1648"/>
                <a:gd name="T1" fmla="*/ 0 h 59"/>
                <a:gd name="T2" fmla="*/ 60 w 1648"/>
                <a:gd name="T3" fmla="*/ 0 h 59"/>
                <a:gd name="T4" fmla="*/ 60 w 1648"/>
                <a:gd name="T5" fmla="*/ 0 h 59"/>
                <a:gd name="T6" fmla="*/ 0 w 1648"/>
                <a:gd name="T7" fmla="*/ 59 h 59"/>
                <a:gd name="T8" fmla="*/ 1648 w 1648"/>
                <a:gd name="T9" fmla="*/ 59 h 59"/>
                <a:gd name="T10" fmla="*/ 1588 w 1648"/>
                <a:gd name="T1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8" h="59">
                  <a:moveTo>
                    <a:pt x="1588" y="0"/>
                  </a:moveTo>
                  <a:lnTo>
                    <a:pt x="60" y="0"/>
                  </a:lnTo>
                  <a:lnTo>
                    <a:pt x="60" y="0"/>
                  </a:lnTo>
                  <a:lnTo>
                    <a:pt x="0" y="59"/>
                  </a:lnTo>
                  <a:lnTo>
                    <a:pt x="1648" y="59"/>
                  </a:lnTo>
                  <a:lnTo>
                    <a:pt x="1588" y="0"/>
                  </a:lnTo>
                  <a:close/>
                </a:path>
              </a:pathLst>
            </a:custGeom>
            <a:solidFill>
              <a:srgbClr val="FFD6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94">
              <a:extLst>
                <a:ext uri="{FF2B5EF4-FFF2-40B4-BE49-F238E27FC236}">
                  <a16:creationId xmlns:a16="http://schemas.microsoft.com/office/drawing/2014/main" id="{0B313D4E-CEFD-4C8F-A53B-B6827DDE1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8450" y="3744023"/>
              <a:ext cx="1254125" cy="169863"/>
            </a:xfrm>
            <a:custGeom>
              <a:avLst/>
              <a:gdLst>
                <a:gd name="T0" fmla="*/ 207 w 1528"/>
                <a:gd name="T1" fmla="*/ 0 h 208"/>
                <a:gd name="T2" fmla="*/ 0 w 1528"/>
                <a:gd name="T3" fmla="*/ 208 h 208"/>
                <a:gd name="T4" fmla="*/ 0 w 1528"/>
                <a:gd name="T5" fmla="*/ 208 h 208"/>
                <a:gd name="T6" fmla="*/ 1528 w 1528"/>
                <a:gd name="T7" fmla="*/ 208 h 208"/>
                <a:gd name="T8" fmla="*/ 1528 w 1528"/>
                <a:gd name="T9" fmla="*/ 208 h 208"/>
                <a:gd name="T10" fmla="*/ 1321 w 1528"/>
                <a:gd name="T11" fmla="*/ 0 h 208"/>
                <a:gd name="T12" fmla="*/ 207 w 1528"/>
                <a:gd name="T1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8" h="208">
                  <a:moveTo>
                    <a:pt x="207" y="0"/>
                  </a:moveTo>
                  <a:lnTo>
                    <a:pt x="0" y="208"/>
                  </a:lnTo>
                  <a:lnTo>
                    <a:pt x="0" y="208"/>
                  </a:lnTo>
                  <a:lnTo>
                    <a:pt x="1528" y="208"/>
                  </a:lnTo>
                  <a:lnTo>
                    <a:pt x="1528" y="208"/>
                  </a:lnTo>
                  <a:lnTo>
                    <a:pt x="1321" y="0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FD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95">
              <a:extLst>
                <a:ext uri="{FF2B5EF4-FFF2-40B4-BE49-F238E27FC236}">
                  <a16:creationId xmlns:a16="http://schemas.microsoft.com/office/drawing/2014/main" id="{4763684A-F72F-4CB8-A5A9-6F497ABD4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8450" y="2593086"/>
              <a:ext cx="169863" cy="1320800"/>
            </a:xfrm>
            <a:custGeom>
              <a:avLst/>
              <a:gdLst>
                <a:gd name="T0" fmla="*/ 207 w 207"/>
                <a:gd name="T1" fmla="*/ 208 h 1610"/>
                <a:gd name="T2" fmla="*/ 0 w 207"/>
                <a:gd name="T3" fmla="*/ 0 h 1610"/>
                <a:gd name="T4" fmla="*/ 0 w 207"/>
                <a:gd name="T5" fmla="*/ 1610 h 1610"/>
                <a:gd name="T6" fmla="*/ 207 w 207"/>
                <a:gd name="T7" fmla="*/ 1402 h 1610"/>
                <a:gd name="T8" fmla="*/ 207 w 207"/>
                <a:gd name="T9" fmla="*/ 208 h 1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610">
                  <a:moveTo>
                    <a:pt x="207" y="208"/>
                  </a:moveTo>
                  <a:lnTo>
                    <a:pt x="0" y="0"/>
                  </a:lnTo>
                  <a:lnTo>
                    <a:pt x="0" y="1610"/>
                  </a:lnTo>
                  <a:lnTo>
                    <a:pt x="207" y="1402"/>
                  </a:lnTo>
                  <a:lnTo>
                    <a:pt x="207" y="208"/>
                  </a:lnTo>
                  <a:close/>
                </a:path>
              </a:pathLst>
            </a:custGeom>
            <a:solidFill>
              <a:srgbClr val="F9B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6">
              <a:extLst>
                <a:ext uri="{FF2B5EF4-FFF2-40B4-BE49-F238E27FC236}">
                  <a16:creationId xmlns:a16="http://schemas.microsoft.com/office/drawing/2014/main" id="{120B7B32-26AB-4D52-B996-7EBB21B59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2713" y="2593086"/>
              <a:ext cx="169863" cy="1320800"/>
            </a:xfrm>
            <a:custGeom>
              <a:avLst/>
              <a:gdLst>
                <a:gd name="T0" fmla="*/ 0 w 207"/>
                <a:gd name="T1" fmla="*/ 1402 h 1610"/>
                <a:gd name="T2" fmla="*/ 207 w 207"/>
                <a:gd name="T3" fmla="*/ 1610 h 1610"/>
                <a:gd name="T4" fmla="*/ 207 w 207"/>
                <a:gd name="T5" fmla="*/ 0 h 1610"/>
                <a:gd name="T6" fmla="*/ 0 w 207"/>
                <a:gd name="T7" fmla="*/ 208 h 1610"/>
                <a:gd name="T8" fmla="*/ 0 w 207"/>
                <a:gd name="T9" fmla="*/ 1402 h 1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610">
                  <a:moveTo>
                    <a:pt x="0" y="1402"/>
                  </a:moveTo>
                  <a:lnTo>
                    <a:pt x="207" y="1610"/>
                  </a:lnTo>
                  <a:lnTo>
                    <a:pt x="207" y="0"/>
                  </a:lnTo>
                  <a:lnTo>
                    <a:pt x="0" y="208"/>
                  </a:lnTo>
                  <a:lnTo>
                    <a:pt x="0" y="1402"/>
                  </a:lnTo>
                  <a:close/>
                </a:path>
              </a:pathLst>
            </a:custGeom>
            <a:solidFill>
              <a:srgbClr val="F9B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97">
              <a:extLst>
                <a:ext uri="{FF2B5EF4-FFF2-40B4-BE49-F238E27FC236}">
                  <a16:creationId xmlns:a16="http://schemas.microsoft.com/office/drawing/2014/main" id="{2480E258-4E39-449D-8F03-AA97216CD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8450" y="2593086"/>
              <a:ext cx="1254125" cy="171450"/>
            </a:xfrm>
            <a:custGeom>
              <a:avLst/>
              <a:gdLst>
                <a:gd name="T0" fmla="*/ 0 w 1528"/>
                <a:gd name="T1" fmla="*/ 0 h 208"/>
                <a:gd name="T2" fmla="*/ 0 w 1528"/>
                <a:gd name="T3" fmla="*/ 0 h 208"/>
                <a:gd name="T4" fmla="*/ 207 w 1528"/>
                <a:gd name="T5" fmla="*/ 208 h 208"/>
                <a:gd name="T6" fmla="*/ 1321 w 1528"/>
                <a:gd name="T7" fmla="*/ 208 h 208"/>
                <a:gd name="T8" fmla="*/ 1528 w 1528"/>
                <a:gd name="T9" fmla="*/ 0 h 208"/>
                <a:gd name="T10" fmla="*/ 1528 w 1528"/>
                <a:gd name="T11" fmla="*/ 0 h 208"/>
                <a:gd name="T12" fmla="*/ 0 w 1528"/>
                <a:gd name="T1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8" h="208">
                  <a:moveTo>
                    <a:pt x="0" y="0"/>
                  </a:moveTo>
                  <a:lnTo>
                    <a:pt x="0" y="0"/>
                  </a:lnTo>
                  <a:lnTo>
                    <a:pt x="207" y="208"/>
                  </a:lnTo>
                  <a:lnTo>
                    <a:pt x="1321" y="208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8">
              <a:extLst>
                <a:ext uri="{FF2B5EF4-FFF2-40B4-BE49-F238E27FC236}">
                  <a16:creationId xmlns:a16="http://schemas.microsoft.com/office/drawing/2014/main" id="{94D5458F-FA77-48C9-B362-673E239CE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8313" y="3670998"/>
              <a:ext cx="914400" cy="73025"/>
            </a:xfrm>
            <a:custGeom>
              <a:avLst/>
              <a:gdLst>
                <a:gd name="T0" fmla="*/ 89 w 1114"/>
                <a:gd name="T1" fmla="*/ 0 h 89"/>
                <a:gd name="T2" fmla="*/ 0 w 1114"/>
                <a:gd name="T3" fmla="*/ 89 h 89"/>
                <a:gd name="T4" fmla="*/ 1114 w 1114"/>
                <a:gd name="T5" fmla="*/ 89 h 89"/>
                <a:gd name="T6" fmla="*/ 1025 w 1114"/>
                <a:gd name="T7" fmla="*/ 0 h 89"/>
                <a:gd name="T8" fmla="*/ 89 w 1114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4" h="89">
                  <a:moveTo>
                    <a:pt x="89" y="0"/>
                  </a:moveTo>
                  <a:lnTo>
                    <a:pt x="0" y="89"/>
                  </a:lnTo>
                  <a:lnTo>
                    <a:pt x="1114" y="89"/>
                  </a:lnTo>
                  <a:lnTo>
                    <a:pt x="1025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9B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99">
              <a:extLst>
                <a:ext uri="{FF2B5EF4-FFF2-40B4-BE49-F238E27FC236}">
                  <a16:creationId xmlns:a16="http://schemas.microsoft.com/office/drawing/2014/main" id="{60D3AA4C-3E72-4C3B-89F8-90FB2C5FE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8313" y="2764536"/>
              <a:ext cx="73025" cy="979488"/>
            </a:xfrm>
            <a:custGeom>
              <a:avLst/>
              <a:gdLst>
                <a:gd name="T0" fmla="*/ 89 w 89"/>
                <a:gd name="T1" fmla="*/ 1105 h 1194"/>
                <a:gd name="T2" fmla="*/ 89 w 89"/>
                <a:gd name="T3" fmla="*/ 89 h 1194"/>
                <a:gd name="T4" fmla="*/ 0 w 89"/>
                <a:gd name="T5" fmla="*/ 0 h 1194"/>
                <a:gd name="T6" fmla="*/ 0 w 89"/>
                <a:gd name="T7" fmla="*/ 1194 h 1194"/>
                <a:gd name="T8" fmla="*/ 89 w 89"/>
                <a:gd name="T9" fmla="*/ 1105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194">
                  <a:moveTo>
                    <a:pt x="89" y="1105"/>
                  </a:moveTo>
                  <a:lnTo>
                    <a:pt x="89" y="89"/>
                  </a:lnTo>
                  <a:lnTo>
                    <a:pt x="0" y="0"/>
                  </a:lnTo>
                  <a:lnTo>
                    <a:pt x="0" y="1194"/>
                  </a:lnTo>
                  <a:lnTo>
                    <a:pt x="89" y="1105"/>
                  </a:lnTo>
                  <a:close/>
                </a:path>
              </a:pathLst>
            </a:custGeom>
            <a:solidFill>
              <a:srgbClr val="DA9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00">
              <a:extLst>
                <a:ext uri="{FF2B5EF4-FFF2-40B4-BE49-F238E27FC236}">
                  <a16:creationId xmlns:a16="http://schemas.microsoft.com/office/drawing/2014/main" id="{B3132555-6854-44A5-9056-95FC7B299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8313" y="2764536"/>
              <a:ext cx="914400" cy="73025"/>
            </a:xfrm>
            <a:custGeom>
              <a:avLst/>
              <a:gdLst>
                <a:gd name="T0" fmla="*/ 1025 w 1114"/>
                <a:gd name="T1" fmla="*/ 89 h 89"/>
                <a:gd name="T2" fmla="*/ 1114 w 1114"/>
                <a:gd name="T3" fmla="*/ 0 h 89"/>
                <a:gd name="T4" fmla="*/ 0 w 1114"/>
                <a:gd name="T5" fmla="*/ 0 h 89"/>
                <a:gd name="T6" fmla="*/ 89 w 1114"/>
                <a:gd name="T7" fmla="*/ 89 h 89"/>
                <a:gd name="T8" fmla="*/ 1025 w 111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4" h="89">
                  <a:moveTo>
                    <a:pt x="1025" y="89"/>
                  </a:moveTo>
                  <a:lnTo>
                    <a:pt x="1114" y="0"/>
                  </a:lnTo>
                  <a:lnTo>
                    <a:pt x="0" y="0"/>
                  </a:lnTo>
                  <a:lnTo>
                    <a:pt x="89" y="89"/>
                  </a:lnTo>
                  <a:lnTo>
                    <a:pt x="1025" y="89"/>
                  </a:lnTo>
                  <a:close/>
                </a:path>
              </a:pathLst>
            </a:custGeom>
            <a:solidFill>
              <a:srgbClr val="F9B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01">
              <a:extLst>
                <a:ext uri="{FF2B5EF4-FFF2-40B4-BE49-F238E27FC236}">
                  <a16:creationId xmlns:a16="http://schemas.microsoft.com/office/drawing/2014/main" id="{58D95760-2006-44C2-9339-44D29A32F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9688" y="2764536"/>
              <a:ext cx="73025" cy="979488"/>
            </a:xfrm>
            <a:custGeom>
              <a:avLst/>
              <a:gdLst>
                <a:gd name="T0" fmla="*/ 0 w 89"/>
                <a:gd name="T1" fmla="*/ 1105 h 1194"/>
                <a:gd name="T2" fmla="*/ 89 w 89"/>
                <a:gd name="T3" fmla="*/ 1194 h 1194"/>
                <a:gd name="T4" fmla="*/ 89 w 89"/>
                <a:gd name="T5" fmla="*/ 0 h 1194"/>
                <a:gd name="T6" fmla="*/ 0 w 89"/>
                <a:gd name="T7" fmla="*/ 89 h 1194"/>
                <a:gd name="T8" fmla="*/ 0 w 89"/>
                <a:gd name="T9" fmla="*/ 1105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194">
                  <a:moveTo>
                    <a:pt x="0" y="1105"/>
                  </a:moveTo>
                  <a:lnTo>
                    <a:pt x="89" y="1194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1105"/>
                  </a:lnTo>
                  <a:close/>
                </a:path>
              </a:pathLst>
            </a:custGeom>
            <a:solidFill>
              <a:srgbClr val="FDC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355A747-F6E6-4394-B08C-F9169694F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1338" y="2837561"/>
              <a:ext cx="768350" cy="8334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B257A514-6551-4FF4-9D96-0B51AB1B6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4238" y="2402586"/>
              <a:ext cx="84138" cy="84138"/>
            </a:xfrm>
            <a:prstGeom prst="ellipse">
              <a:avLst/>
            </a:prstGeom>
            <a:solidFill>
              <a:srgbClr val="363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Freeform 89">
            <a:extLst>
              <a:ext uri="{FF2B5EF4-FFF2-40B4-BE49-F238E27FC236}">
                <a16:creationId xmlns:a16="http://schemas.microsoft.com/office/drawing/2014/main" id="{6C23F5E4-52AC-4CBA-9998-3E1C4729D4E4}"/>
              </a:ext>
            </a:extLst>
          </p:cNvPr>
          <p:cNvSpPr>
            <a:spLocks/>
          </p:cNvSpPr>
          <p:nvPr/>
        </p:nvSpPr>
        <p:spPr bwMode="auto">
          <a:xfrm>
            <a:off x="9277078" y="1596409"/>
            <a:ext cx="955555" cy="452218"/>
          </a:xfrm>
          <a:custGeom>
            <a:avLst/>
            <a:gdLst>
              <a:gd name="T0" fmla="*/ 470 w 470"/>
              <a:gd name="T1" fmla="*/ 222 h 222"/>
              <a:gd name="T2" fmla="*/ 264 w 470"/>
              <a:gd name="T3" fmla="*/ 16 h 222"/>
              <a:gd name="T4" fmla="*/ 206 w 470"/>
              <a:gd name="T5" fmla="*/ 16 h 222"/>
              <a:gd name="T6" fmla="*/ 0 w 470"/>
              <a:gd name="T7" fmla="*/ 2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0" h="222">
                <a:moveTo>
                  <a:pt x="470" y="222"/>
                </a:moveTo>
                <a:lnTo>
                  <a:pt x="264" y="16"/>
                </a:lnTo>
                <a:cubicBezTo>
                  <a:pt x="248" y="0"/>
                  <a:pt x="222" y="0"/>
                  <a:pt x="206" y="16"/>
                </a:cubicBezTo>
                <a:lnTo>
                  <a:pt x="0" y="222"/>
                </a:lnTo>
              </a:path>
            </a:pathLst>
          </a:custGeom>
          <a:noFill/>
          <a:ln w="23813" cap="rnd">
            <a:solidFill>
              <a:srgbClr val="898B8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90">
            <a:extLst>
              <a:ext uri="{FF2B5EF4-FFF2-40B4-BE49-F238E27FC236}">
                <a16:creationId xmlns:a16="http://schemas.microsoft.com/office/drawing/2014/main" id="{C8CF2B80-AABF-4FC5-A9A0-748C9971C563}"/>
              </a:ext>
            </a:extLst>
          </p:cNvPr>
          <p:cNvSpPr>
            <a:spLocks/>
          </p:cNvSpPr>
          <p:nvPr/>
        </p:nvSpPr>
        <p:spPr bwMode="auto">
          <a:xfrm>
            <a:off x="8077722" y="1958182"/>
            <a:ext cx="3350337" cy="117970"/>
          </a:xfrm>
          <a:custGeom>
            <a:avLst/>
            <a:gdLst>
              <a:gd name="T0" fmla="*/ 60 w 1648"/>
              <a:gd name="T1" fmla="*/ 59 h 59"/>
              <a:gd name="T2" fmla="*/ 1588 w 1648"/>
              <a:gd name="T3" fmla="*/ 59 h 59"/>
              <a:gd name="T4" fmla="*/ 1588 w 1648"/>
              <a:gd name="T5" fmla="*/ 59 h 59"/>
              <a:gd name="T6" fmla="*/ 1648 w 1648"/>
              <a:gd name="T7" fmla="*/ 0 h 59"/>
              <a:gd name="T8" fmla="*/ 0 w 1648"/>
              <a:gd name="T9" fmla="*/ 0 h 59"/>
              <a:gd name="T10" fmla="*/ 60 w 1648"/>
              <a:gd name="T11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8" h="59">
                <a:moveTo>
                  <a:pt x="60" y="59"/>
                </a:moveTo>
                <a:lnTo>
                  <a:pt x="1588" y="59"/>
                </a:lnTo>
                <a:lnTo>
                  <a:pt x="1588" y="59"/>
                </a:lnTo>
                <a:lnTo>
                  <a:pt x="1648" y="0"/>
                </a:lnTo>
                <a:lnTo>
                  <a:pt x="0" y="0"/>
                </a:lnTo>
                <a:lnTo>
                  <a:pt x="60" y="5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91">
            <a:extLst>
              <a:ext uri="{FF2B5EF4-FFF2-40B4-BE49-F238E27FC236}">
                <a16:creationId xmlns:a16="http://schemas.microsoft.com/office/drawing/2014/main" id="{77918EA1-C0B1-4B50-93AA-70DB18D49399}"/>
              </a:ext>
            </a:extLst>
          </p:cNvPr>
          <p:cNvSpPr>
            <a:spLocks/>
          </p:cNvSpPr>
          <p:nvPr/>
        </p:nvSpPr>
        <p:spPr bwMode="auto">
          <a:xfrm>
            <a:off x="11306156" y="1958182"/>
            <a:ext cx="121903" cy="3511564"/>
          </a:xfrm>
          <a:custGeom>
            <a:avLst/>
            <a:gdLst>
              <a:gd name="T0" fmla="*/ 0 w 60"/>
              <a:gd name="T1" fmla="*/ 59 h 1728"/>
              <a:gd name="T2" fmla="*/ 0 w 60"/>
              <a:gd name="T3" fmla="*/ 1669 h 1728"/>
              <a:gd name="T4" fmla="*/ 60 w 60"/>
              <a:gd name="T5" fmla="*/ 1728 h 1728"/>
              <a:gd name="T6" fmla="*/ 60 w 60"/>
              <a:gd name="T7" fmla="*/ 0 h 1728"/>
              <a:gd name="T8" fmla="*/ 0 w 60"/>
              <a:gd name="T9" fmla="*/ 59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1728">
                <a:moveTo>
                  <a:pt x="0" y="59"/>
                </a:moveTo>
                <a:lnTo>
                  <a:pt x="0" y="1669"/>
                </a:lnTo>
                <a:lnTo>
                  <a:pt x="60" y="1728"/>
                </a:lnTo>
                <a:lnTo>
                  <a:pt x="60" y="0"/>
                </a:lnTo>
                <a:lnTo>
                  <a:pt x="0" y="5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92">
            <a:extLst>
              <a:ext uri="{FF2B5EF4-FFF2-40B4-BE49-F238E27FC236}">
                <a16:creationId xmlns:a16="http://schemas.microsoft.com/office/drawing/2014/main" id="{6EF07B7B-FBF3-4324-932E-941CE2F5CD6D}"/>
              </a:ext>
            </a:extLst>
          </p:cNvPr>
          <p:cNvSpPr>
            <a:spLocks/>
          </p:cNvSpPr>
          <p:nvPr/>
        </p:nvSpPr>
        <p:spPr bwMode="auto">
          <a:xfrm>
            <a:off x="8077722" y="1958182"/>
            <a:ext cx="121903" cy="3511564"/>
          </a:xfrm>
          <a:custGeom>
            <a:avLst/>
            <a:gdLst>
              <a:gd name="T0" fmla="*/ 60 w 60"/>
              <a:gd name="T1" fmla="*/ 59 h 1728"/>
              <a:gd name="T2" fmla="*/ 0 w 60"/>
              <a:gd name="T3" fmla="*/ 0 h 1728"/>
              <a:gd name="T4" fmla="*/ 0 w 60"/>
              <a:gd name="T5" fmla="*/ 1728 h 1728"/>
              <a:gd name="T6" fmla="*/ 60 w 60"/>
              <a:gd name="T7" fmla="*/ 1669 h 1728"/>
              <a:gd name="T8" fmla="*/ 60 w 60"/>
              <a:gd name="T9" fmla="*/ 59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1728">
                <a:moveTo>
                  <a:pt x="60" y="59"/>
                </a:moveTo>
                <a:lnTo>
                  <a:pt x="0" y="0"/>
                </a:lnTo>
                <a:lnTo>
                  <a:pt x="0" y="1728"/>
                </a:lnTo>
                <a:lnTo>
                  <a:pt x="60" y="1669"/>
                </a:lnTo>
                <a:lnTo>
                  <a:pt x="60" y="5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93">
            <a:extLst>
              <a:ext uri="{FF2B5EF4-FFF2-40B4-BE49-F238E27FC236}">
                <a16:creationId xmlns:a16="http://schemas.microsoft.com/office/drawing/2014/main" id="{A5DECB86-441A-4903-BD32-68FA39F0B82F}"/>
              </a:ext>
            </a:extLst>
          </p:cNvPr>
          <p:cNvSpPr>
            <a:spLocks/>
          </p:cNvSpPr>
          <p:nvPr/>
        </p:nvSpPr>
        <p:spPr bwMode="auto">
          <a:xfrm>
            <a:off x="8077722" y="5347843"/>
            <a:ext cx="3350337" cy="121903"/>
          </a:xfrm>
          <a:custGeom>
            <a:avLst/>
            <a:gdLst>
              <a:gd name="T0" fmla="*/ 1588 w 1648"/>
              <a:gd name="T1" fmla="*/ 0 h 59"/>
              <a:gd name="T2" fmla="*/ 60 w 1648"/>
              <a:gd name="T3" fmla="*/ 0 h 59"/>
              <a:gd name="T4" fmla="*/ 60 w 1648"/>
              <a:gd name="T5" fmla="*/ 0 h 59"/>
              <a:gd name="T6" fmla="*/ 0 w 1648"/>
              <a:gd name="T7" fmla="*/ 59 h 59"/>
              <a:gd name="T8" fmla="*/ 1648 w 1648"/>
              <a:gd name="T9" fmla="*/ 59 h 59"/>
              <a:gd name="T10" fmla="*/ 1588 w 1648"/>
              <a:gd name="T11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8" h="59">
                <a:moveTo>
                  <a:pt x="1588" y="0"/>
                </a:moveTo>
                <a:lnTo>
                  <a:pt x="60" y="0"/>
                </a:lnTo>
                <a:lnTo>
                  <a:pt x="60" y="0"/>
                </a:lnTo>
                <a:lnTo>
                  <a:pt x="0" y="59"/>
                </a:lnTo>
                <a:lnTo>
                  <a:pt x="1648" y="59"/>
                </a:lnTo>
                <a:lnTo>
                  <a:pt x="15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94">
            <a:extLst>
              <a:ext uri="{FF2B5EF4-FFF2-40B4-BE49-F238E27FC236}">
                <a16:creationId xmlns:a16="http://schemas.microsoft.com/office/drawing/2014/main" id="{8E9BC56F-CF94-4C77-ABC3-DF30B28708AF}"/>
              </a:ext>
            </a:extLst>
          </p:cNvPr>
          <p:cNvSpPr>
            <a:spLocks/>
          </p:cNvSpPr>
          <p:nvPr/>
        </p:nvSpPr>
        <p:spPr bwMode="auto">
          <a:xfrm>
            <a:off x="8199623" y="4927083"/>
            <a:ext cx="3106533" cy="420760"/>
          </a:xfrm>
          <a:custGeom>
            <a:avLst/>
            <a:gdLst>
              <a:gd name="T0" fmla="*/ 207 w 1528"/>
              <a:gd name="T1" fmla="*/ 0 h 208"/>
              <a:gd name="T2" fmla="*/ 0 w 1528"/>
              <a:gd name="T3" fmla="*/ 208 h 208"/>
              <a:gd name="T4" fmla="*/ 0 w 1528"/>
              <a:gd name="T5" fmla="*/ 208 h 208"/>
              <a:gd name="T6" fmla="*/ 1528 w 1528"/>
              <a:gd name="T7" fmla="*/ 208 h 208"/>
              <a:gd name="T8" fmla="*/ 1528 w 1528"/>
              <a:gd name="T9" fmla="*/ 208 h 208"/>
              <a:gd name="T10" fmla="*/ 1321 w 1528"/>
              <a:gd name="T11" fmla="*/ 0 h 208"/>
              <a:gd name="T12" fmla="*/ 207 w 1528"/>
              <a:gd name="T1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8" h="208">
                <a:moveTo>
                  <a:pt x="207" y="0"/>
                </a:moveTo>
                <a:lnTo>
                  <a:pt x="0" y="208"/>
                </a:lnTo>
                <a:lnTo>
                  <a:pt x="0" y="208"/>
                </a:lnTo>
                <a:lnTo>
                  <a:pt x="1528" y="208"/>
                </a:lnTo>
                <a:lnTo>
                  <a:pt x="1528" y="208"/>
                </a:lnTo>
                <a:lnTo>
                  <a:pt x="1321" y="0"/>
                </a:lnTo>
                <a:lnTo>
                  <a:pt x="20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95">
            <a:extLst>
              <a:ext uri="{FF2B5EF4-FFF2-40B4-BE49-F238E27FC236}">
                <a16:creationId xmlns:a16="http://schemas.microsoft.com/office/drawing/2014/main" id="{11D6A1E5-6899-4AE3-8DBD-3F02F4BC7C12}"/>
              </a:ext>
            </a:extLst>
          </p:cNvPr>
          <p:cNvSpPr>
            <a:spLocks/>
          </p:cNvSpPr>
          <p:nvPr/>
        </p:nvSpPr>
        <p:spPr bwMode="auto">
          <a:xfrm>
            <a:off x="8199623" y="2076152"/>
            <a:ext cx="420760" cy="3271691"/>
          </a:xfrm>
          <a:custGeom>
            <a:avLst/>
            <a:gdLst>
              <a:gd name="T0" fmla="*/ 207 w 207"/>
              <a:gd name="T1" fmla="*/ 208 h 1610"/>
              <a:gd name="T2" fmla="*/ 0 w 207"/>
              <a:gd name="T3" fmla="*/ 0 h 1610"/>
              <a:gd name="T4" fmla="*/ 0 w 207"/>
              <a:gd name="T5" fmla="*/ 1610 h 1610"/>
              <a:gd name="T6" fmla="*/ 207 w 207"/>
              <a:gd name="T7" fmla="*/ 1402 h 1610"/>
              <a:gd name="T8" fmla="*/ 207 w 207"/>
              <a:gd name="T9" fmla="*/ 208 h 1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610">
                <a:moveTo>
                  <a:pt x="207" y="208"/>
                </a:moveTo>
                <a:lnTo>
                  <a:pt x="0" y="0"/>
                </a:lnTo>
                <a:lnTo>
                  <a:pt x="0" y="1610"/>
                </a:lnTo>
                <a:lnTo>
                  <a:pt x="207" y="1402"/>
                </a:lnTo>
                <a:lnTo>
                  <a:pt x="207" y="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96">
            <a:extLst>
              <a:ext uri="{FF2B5EF4-FFF2-40B4-BE49-F238E27FC236}">
                <a16:creationId xmlns:a16="http://schemas.microsoft.com/office/drawing/2014/main" id="{02FB9BA9-8AFB-4FBF-A5A7-5EA1F3D30B04}"/>
              </a:ext>
            </a:extLst>
          </p:cNvPr>
          <p:cNvSpPr>
            <a:spLocks/>
          </p:cNvSpPr>
          <p:nvPr/>
        </p:nvSpPr>
        <p:spPr bwMode="auto">
          <a:xfrm>
            <a:off x="10885399" y="2076152"/>
            <a:ext cx="420760" cy="3271691"/>
          </a:xfrm>
          <a:custGeom>
            <a:avLst/>
            <a:gdLst>
              <a:gd name="T0" fmla="*/ 0 w 207"/>
              <a:gd name="T1" fmla="*/ 1402 h 1610"/>
              <a:gd name="T2" fmla="*/ 207 w 207"/>
              <a:gd name="T3" fmla="*/ 1610 h 1610"/>
              <a:gd name="T4" fmla="*/ 207 w 207"/>
              <a:gd name="T5" fmla="*/ 0 h 1610"/>
              <a:gd name="T6" fmla="*/ 0 w 207"/>
              <a:gd name="T7" fmla="*/ 208 h 1610"/>
              <a:gd name="T8" fmla="*/ 0 w 207"/>
              <a:gd name="T9" fmla="*/ 1402 h 1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610">
                <a:moveTo>
                  <a:pt x="0" y="1402"/>
                </a:moveTo>
                <a:lnTo>
                  <a:pt x="207" y="1610"/>
                </a:lnTo>
                <a:lnTo>
                  <a:pt x="207" y="0"/>
                </a:lnTo>
                <a:lnTo>
                  <a:pt x="0" y="208"/>
                </a:lnTo>
                <a:lnTo>
                  <a:pt x="0" y="140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97">
            <a:extLst>
              <a:ext uri="{FF2B5EF4-FFF2-40B4-BE49-F238E27FC236}">
                <a16:creationId xmlns:a16="http://schemas.microsoft.com/office/drawing/2014/main" id="{45E95C46-26FA-4131-9AC0-C166B2B52E7B}"/>
              </a:ext>
            </a:extLst>
          </p:cNvPr>
          <p:cNvSpPr>
            <a:spLocks/>
          </p:cNvSpPr>
          <p:nvPr/>
        </p:nvSpPr>
        <p:spPr bwMode="auto">
          <a:xfrm>
            <a:off x="8199623" y="2076152"/>
            <a:ext cx="3106533" cy="424691"/>
          </a:xfrm>
          <a:custGeom>
            <a:avLst/>
            <a:gdLst>
              <a:gd name="T0" fmla="*/ 0 w 1528"/>
              <a:gd name="T1" fmla="*/ 0 h 208"/>
              <a:gd name="T2" fmla="*/ 0 w 1528"/>
              <a:gd name="T3" fmla="*/ 0 h 208"/>
              <a:gd name="T4" fmla="*/ 207 w 1528"/>
              <a:gd name="T5" fmla="*/ 208 h 208"/>
              <a:gd name="T6" fmla="*/ 1321 w 1528"/>
              <a:gd name="T7" fmla="*/ 208 h 208"/>
              <a:gd name="T8" fmla="*/ 1528 w 1528"/>
              <a:gd name="T9" fmla="*/ 0 h 208"/>
              <a:gd name="T10" fmla="*/ 1528 w 1528"/>
              <a:gd name="T11" fmla="*/ 0 h 208"/>
              <a:gd name="T12" fmla="*/ 0 w 1528"/>
              <a:gd name="T1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8" h="208">
                <a:moveTo>
                  <a:pt x="0" y="0"/>
                </a:moveTo>
                <a:lnTo>
                  <a:pt x="0" y="0"/>
                </a:lnTo>
                <a:lnTo>
                  <a:pt x="207" y="208"/>
                </a:lnTo>
                <a:lnTo>
                  <a:pt x="1321" y="208"/>
                </a:lnTo>
                <a:lnTo>
                  <a:pt x="1528" y="0"/>
                </a:lnTo>
                <a:lnTo>
                  <a:pt x="152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98">
            <a:extLst>
              <a:ext uri="{FF2B5EF4-FFF2-40B4-BE49-F238E27FC236}">
                <a16:creationId xmlns:a16="http://schemas.microsoft.com/office/drawing/2014/main" id="{6AF40F2C-6E35-4B40-90BA-E03F90B114A4}"/>
              </a:ext>
            </a:extLst>
          </p:cNvPr>
          <p:cNvSpPr>
            <a:spLocks/>
          </p:cNvSpPr>
          <p:nvPr/>
        </p:nvSpPr>
        <p:spPr bwMode="auto">
          <a:xfrm>
            <a:off x="8620382" y="4746197"/>
            <a:ext cx="2265017" cy="180887"/>
          </a:xfrm>
          <a:custGeom>
            <a:avLst/>
            <a:gdLst>
              <a:gd name="T0" fmla="*/ 89 w 1114"/>
              <a:gd name="T1" fmla="*/ 0 h 89"/>
              <a:gd name="T2" fmla="*/ 0 w 1114"/>
              <a:gd name="T3" fmla="*/ 89 h 89"/>
              <a:gd name="T4" fmla="*/ 1114 w 1114"/>
              <a:gd name="T5" fmla="*/ 89 h 89"/>
              <a:gd name="T6" fmla="*/ 1025 w 1114"/>
              <a:gd name="T7" fmla="*/ 0 h 89"/>
              <a:gd name="T8" fmla="*/ 89 w 1114"/>
              <a:gd name="T9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4" h="89">
                <a:moveTo>
                  <a:pt x="89" y="0"/>
                </a:moveTo>
                <a:lnTo>
                  <a:pt x="0" y="89"/>
                </a:lnTo>
                <a:lnTo>
                  <a:pt x="1114" y="89"/>
                </a:lnTo>
                <a:lnTo>
                  <a:pt x="1025" y="0"/>
                </a:lnTo>
                <a:lnTo>
                  <a:pt x="89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99">
            <a:extLst>
              <a:ext uri="{FF2B5EF4-FFF2-40B4-BE49-F238E27FC236}">
                <a16:creationId xmlns:a16="http://schemas.microsoft.com/office/drawing/2014/main" id="{203C8D88-F2C6-49F7-92CA-6A7ED60296E5}"/>
              </a:ext>
            </a:extLst>
          </p:cNvPr>
          <p:cNvSpPr>
            <a:spLocks/>
          </p:cNvSpPr>
          <p:nvPr/>
        </p:nvSpPr>
        <p:spPr bwMode="auto">
          <a:xfrm>
            <a:off x="8620382" y="2500843"/>
            <a:ext cx="180887" cy="2426243"/>
          </a:xfrm>
          <a:custGeom>
            <a:avLst/>
            <a:gdLst>
              <a:gd name="T0" fmla="*/ 89 w 89"/>
              <a:gd name="T1" fmla="*/ 1105 h 1194"/>
              <a:gd name="T2" fmla="*/ 89 w 89"/>
              <a:gd name="T3" fmla="*/ 89 h 1194"/>
              <a:gd name="T4" fmla="*/ 0 w 89"/>
              <a:gd name="T5" fmla="*/ 0 h 1194"/>
              <a:gd name="T6" fmla="*/ 0 w 89"/>
              <a:gd name="T7" fmla="*/ 1194 h 1194"/>
              <a:gd name="T8" fmla="*/ 89 w 89"/>
              <a:gd name="T9" fmla="*/ 1105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1194">
                <a:moveTo>
                  <a:pt x="89" y="1105"/>
                </a:moveTo>
                <a:lnTo>
                  <a:pt x="89" y="89"/>
                </a:lnTo>
                <a:lnTo>
                  <a:pt x="0" y="0"/>
                </a:lnTo>
                <a:lnTo>
                  <a:pt x="0" y="1194"/>
                </a:lnTo>
                <a:lnTo>
                  <a:pt x="89" y="110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00">
            <a:extLst>
              <a:ext uri="{FF2B5EF4-FFF2-40B4-BE49-F238E27FC236}">
                <a16:creationId xmlns:a16="http://schemas.microsoft.com/office/drawing/2014/main" id="{71CDC8B4-0F64-4D3E-93F6-ABD41CCCC9E2}"/>
              </a:ext>
            </a:extLst>
          </p:cNvPr>
          <p:cNvSpPr>
            <a:spLocks/>
          </p:cNvSpPr>
          <p:nvPr/>
        </p:nvSpPr>
        <p:spPr bwMode="auto">
          <a:xfrm>
            <a:off x="8620382" y="2500843"/>
            <a:ext cx="2265017" cy="180887"/>
          </a:xfrm>
          <a:custGeom>
            <a:avLst/>
            <a:gdLst>
              <a:gd name="T0" fmla="*/ 1025 w 1114"/>
              <a:gd name="T1" fmla="*/ 89 h 89"/>
              <a:gd name="T2" fmla="*/ 1114 w 1114"/>
              <a:gd name="T3" fmla="*/ 0 h 89"/>
              <a:gd name="T4" fmla="*/ 0 w 1114"/>
              <a:gd name="T5" fmla="*/ 0 h 89"/>
              <a:gd name="T6" fmla="*/ 89 w 1114"/>
              <a:gd name="T7" fmla="*/ 89 h 89"/>
              <a:gd name="T8" fmla="*/ 1025 w 1114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4" h="89">
                <a:moveTo>
                  <a:pt x="1025" y="89"/>
                </a:moveTo>
                <a:lnTo>
                  <a:pt x="1114" y="0"/>
                </a:lnTo>
                <a:lnTo>
                  <a:pt x="0" y="0"/>
                </a:lnTo>
                <a:lnTo>
                  <a:pt x="89" y="89"/>
                </a:lnTo>
                <a:lnTo>
                  <a:pt x="1025" y="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101">
            <a:extLst>
              <a:ext uri="{FF2B5EF4-FFF2-40B4-BE49-F238E27FC236}">
                <a16:creationId xmlns:a16="http://schemas.microsoft.com/office/drawing/2014/main" id="{8205FA14-7F59-4417-99AD-EB0061EAADF0}"/>
              </a:ext>
            </a:extLst>
          </p:cNvPr>
          <p:cNvSpPr>
            <a:spLocks/>
          </p:cNvSpPr>
          <p:nvPr/>
        </p:nvSpPr>
        <p:spPr bwMode="auto">
          <a:xfrm>
            <a:off x="10704512" y="2500843"/>
            <a:ext cx="180887" cy="2426243"/>
          </a:xfrm>
          <a:custGeom>
            <a:avLst/>
            <a:gdLst>
              <a:gd name="T0" fmla="*/ 0 w 89"/>
              <a:gd name="T1" fmla="*/ 1105 h 1194"/>
              <a:gd name="T2" fmla="*/ 89 w 89"/>
              <a:gd name="T3" fmla="*/ 1194 h 1194"/>
              <a:gd name="T4" fmla="*/ 89 w 89"/>
              <a:gd name="T5" fmla="*/ 0 h 1194"/>
              <a:gd name="T6" fmla="*/ 0 w 89"/>
              <a:gd name="T7" fmla="*/ 89 h 1194"/>
              <a:gd name="T8" fmla="*/ 0 w 89"/>
              <a:gd name="T9" fmla="*/ 1105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1194">
                <a:moveTo>
                  <a:pt x="0" y="1105"/>
                </a:moveTo>
                <a:lnTo>
                  <a:pt x="89" y="1194"/>
                </a:lnTo>
                <a:lnTo>
                  <a:pt x="89" y="0"/>
                </a:lnTo>
                <a:lnTo>
                  <a:pt x="0" y="89"/>
                </a:lnTo>
                <a:lnTo>
                  <a:pt x="0" y="11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D9F0245-5CAF-43FB-AF68-9F428BA2E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269" y="2681729"/>
            <a:ext cx="1903243" cy="20644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146DDFE-9D1A-422D-9607-B75D34829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0650" y="1604274"/>
            <a:ext cx="208414" cy="208414"/>
          </a:xfrm>
          <a:prstGeom prst="ellipse">
            <a:avLst/>
          </a:prstGeom>
          <a:solidFill>
            <a:srgbClr val="363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3EEC79DF-0067-48D3-984A-181EAA2A83A4}"/>
              </a:ext>
            </a:extLst>
          </p:cNvPr>
          <p:cNvSpPr/>
          <p:nvPr/>
        </p:nvSpPr>
        <p:spPr>
          <a:xfrm>
            <a:off x="1215221" y="2127136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cap="all" dirty="0">
                <a:solidFill>
                  <a:schemeClr val="bg2">
                    <a:lumMod val="25000"/>
                  </a:schemeClr>
                </a:solidFill>
              </a:rPr>
              <a:t>Jane Doe</a:t>
            </a: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15331683-76FC-4AD7-A796-D5E5E99D0BC8}"/>
              </a:ext>
            </a:extLst>
          </p:cNvPr>
          <p:cNvSpPr/>
          <p:nvPr/>
        </p:nvSpPr>
        <p:spPr>
          <a:xfrm>
            <a:off x="4872112" y="2127136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cap="all" dirty="0">
                <a:solidFill>
                  <a:schemeClr val="bg2">
                    <a:lumMod val="25000"/>
                  </a:schemeClr>
                </a:solidFill>
              </a:rPr>
              <a:t>John Doe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93FF75D3-B277-486F-A877-4DC5A8058D00}"/>
              </a:ext>
            </a:extLst>
          </p:cNvPr>
          <p:cNvSpPr/>
          <p:nvPr/>
        </p:nvSpPr>
        <p:spPr>
          <a:xfrm>
            <a:off x="8529002" y="2127136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b="1" cap="all" dirty="0">
                <a:solidFill>
                  <a:schemeClr val="tx2">
                    <a:lumMod val="50000"/>
                  </a:schemeClr>
                </a:solidFill>
              </a:rPr>
              <a:t>Lisa Doe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61245D51-0C5C-42EE-8DFA-8C2F46F19A93}"/>
              </a:ext>
            </a:extLst>
          </p:cNvPr>
          <p:cNvSpPr/>
          <p:nvPr/>
        </p:nvSpPr>
        <p:spPr>
          <a:xfrm>
            <a:off x="1215221" y="4953784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bg2">
                    <a:lumMod val="25000"/>
                  </a:schemeClr>
                </a:solidFill>
              </a:rPr>
              <a:t>CEO/Founder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D1EC59E0-8142-41A5-907B-99F607D8B532}"/>
              </a:ext>
            </a:extLst>
          </p:cNvPr>
          <p:cNvSpPr/>
          <p:nvPr/>
        </p:nvSpPr>
        <p:spPr>
          <a:xfrm>
            <a:off x="4872112" y="4953784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bg2">
                    <a:lumMod val="25000"/>
                  </a:schemeClr>
                </a:solidFill>
              </a:rPr>
              <a:t>Project Manager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48E8214E-7A85-4ECA-B144-B5DBE4463757}"/>
              </a:ext>
            </a:extLst>
          </p:cNvPr>
          <p:cNvSpPr/>
          <p:nvPr/>
        </p:nvSpPr>
        <p:spPr>
          <a:xfrm>
            <a:off x="8529002" y="4953784"/>
            <a:ext cx="2447777" cy="365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50000"/>
                  </a:schemeClr>
                </a:solidFill>
              </a:rPr>
              <a:t>Web Designer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26AE5B-9B7B-413E-8B77-332D20322E30}"/>
              </a:ext>
            </a:extLst>
          </p:cNvPr>
          <p:cNvSpPr/>
          <p:nvPr/>
        </p:nvSpPr>
        <p:spPr>
          <a:xfrm>
            <a:off x="1487487" y="2681727"/>
            <a:ext cx="1903243" cy="2064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95759B17-BFF8-458C-A990-9914FB73F109}"/>
              </a:ext>
            </a:extLst>
          </p:cNvPr>
          <p:cNvSpPr/>
          <p:nvPr/>
        </p:nvSpPr>
        <p:spPr>
          <a:xfrm>
            <a:off x="5143962" y="2681727"/>
            <a:ext cx="1903243" cy="2064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AA85E91-9C5D-4B6B-9AAB-71FE0C05FCEE}"/>
              </a:ext>
            </a:extLst>
          </p:cNvPr>
          <p:cNvSpPr/>
          <p:nvPr/>
        </p:nvSpPr>
        <p:spPr>
          <a:xfrm>
            <a:off x="8802100" y="2681727"/>
            <a:ext cx="1903243" cy="2064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4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</a:t>
            </a:r>
            <a:r>
              <a:rPr lang="en-US"/>
              <a:t>like these diagrams </a:t>
            </a:r>
            <a:r>
              <a:rPr lang="en-US" dirty="0"/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96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Person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479376" y="2202228"/>
            <a:ext cx="3383692" cy="3384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E96288-7BB3-4D20-87B2-426BB7C4730C}"/>
              </a:ext>
            </a:extLst>
          </p:cNvPr>
          <p:cNvSpPr/>
          <p:nvPr/>
        </p:nvSpPr>
        <p:spPr>
          <a:xfrm>
            <a:off x="8122926" y="2503620"/>
            <a:ext cx="3517478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92F054-58C4-4B8E-855B-D444DA89C880}"/>
              </a:ext>
            </a:extLst>
          </p:cNvPr>
          <p:cNvSpPr txBox="1"/>
          <p:nvPr/>
        </p:nvSpPr>
        <p:spPr>
          <a:xfrm>
            <a:off x="8122926" y="2144581"/>
            <a:ext cx="1452321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One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E280170-8B4C-4F5D-BD44-AFE70EDAE26B}"/>
              </a:ext>
            </a:extLst>
          </p:cNvPr>
          <p:cNvSpPr/>
          <p:nvPr/>
        </p:nvSpPr>
        <p:spPr>
          <a:xfrm>
            <a:off x="8122926" y="3346490"/>
            <a:ext cx="3517478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7CEC7E-6F70-4CED-AD03-F689EF86DA1E}"/>
              </a:ext>
            </a:extLst>
          </p:cNvPr>
          <p:cNvSpPr txBox="1"/>
          <p:nvPr/>
        </p:nvSpPr>
        <p:spPr>
          <a:xfrm>
            <a:off x="8122926" y="2987451"/>
            <a:ext cx="1451423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Two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08DEC6F-18C6-45E7-A1E7-93061130E53A}"/>
              </a:ext>
            </a:extLst>
          </p:cNvPr>
          <p:cNvSpPr/>
          <p:nvPr/>
        </p:nvSpPr>
        <p:spPr>
          <a:xfrm>
            <a:off x="8122926" y="4189357"/>
            <a:ext cx="3517478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B2ABAF-B605-4387-89DE-EEB19E92F103}"/>
              </a:ext>
            </a:extLst>
          </p:cNvPr>
          <p:cNvSpPr txBox="1"/>
          <p:nvPr/>
        </p:nvSpPr>
        <p:spPr>
          <a:xfrm>
            <a:off x="8122926" y="3830320"/>
            <a:ext cx="1587486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Three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C6C8D70A-1376-42C8-897D-9090C8335BC3}"/>
              </a:ext>
            </a:extLst>
          </p:cNvPr>
          <p:cNvSpPr/>
          <p:nvPr/>
        </p:nvSpPr>
        <p:spPr>
          <a:xfrm>
            <a:off x="8122926" y="5032224"/>
            <a:ext cx="3517478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FAFB5E1-FF6C-4267-8317-52A2BC199D9A}"/>
              </a:ext>
            </a:extLst>
          </p:cNvPr>
          <p:cNvSpPr txBox="1"/>
          <p:nvPr/>
        </p:nvSpPr>
        <p:spPr>
          <a:xfrm>
            <a:off x="8122926" y="4673187"/>
            <a:ext cx="1486369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Four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39BD2108-7594-4BF9-9908-CA35CB373F6A}"/>
              </a:ext>
            </a:extLst>
          </p:cNvPr>
          <p:cNvSpPr/>
          <p:nvPr/>
        </p:nvSpPr>
        <p:spPr>
          <a:xfrm>
            <a:off x="8122926" y="5875093"/>
            <a:ext cx="3517478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38AAC9-564A-4FB8-820F-E42873BFD7D3}"/>
              </a:ext>
            </a:extLst>
          </p:cNvPr>
          <p:cNvGrpSpPr/>
          <p:nvPr/>
        </p:nvGrpSpPr>
        <p:grpSpPr>
          <a:xfrm>
            <a:off x="8122926" y="2503620"/>
            <a:ext cx="3414225" cy="3616895"/>
            <a:chOff x="8122926" y="2503620"/>
            <a:chExt cx="3414225" cy="3616895"/>
          </a:xfrm>
          <a:gradFill flip="none" rotWithShape="1">
            <a:gsLst>
              <a:gs pos="100000">
                <a:schemeClr val="accent3">
                  <a:lumMod val="50000"/>
                </a:schemeClr>
              </a:gs>
              <a:gs pos="5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6200000" scaled="1"/>
            <a:tileRect/>
          </a:gra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7CBF17C-46B6-4A4B-BDC3-3090212A1008}"/>
                </a:ext>
              </a:extLst>
            </p:cNvPr>
            <p:cNvSpPr/>
            <p:nvPr/>
          </p:nvSpPr>
          <p:spPr>
            <a:xfrm>
              <a:off x="8122926" y="2503620"/>
              <a:ext cx="341422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99%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E6807CD6-AFB3-443A-AFD7-8841E6364BED}"/>
                </a:ext>
              </a:extLst>
            </p:cNvPr>
            <p:cNvSpPr/>
            <p:nvPr/>
          </p:nvSpPr>
          <p:spPr>
            <a:xfrm>
              <a:off x="8122927" y="3346490"/>
              <a:ext cx="322965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90%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4710371-EA7B-43BF-87BD-7BA12A91D7B2}"/>
                </a:ext>
              </a:extLst>
            </p:cNvPr>
            <p:cNvSpPr/>
            <p:nvPr/>
          </p:nvSpPr>
          <p:spPr>
            <a:xfrm>
              <a:off x="8122926" y="4189357"/>
              <a:ext cx="286961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80%</a:t>
              </a:r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A47CDEAF-BB3E-46B8-9FF3-0614CD15E74E}"/>
                </a:ext>
              </a:extLst>
            </p:cNvPr>
            <p:cNvSpPr/>
            <p:nvPr/>
          </p:nvSpPr>
          <p:spPr>
            <a:xfrm>
              <a:off x="8122927" y="5032224"/>
              <a:ext cx="286961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75%</a:t>
              </a:r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A9413046-3012-48EB-8BFB-4F7B1A226BB0}"/>
                </a:ext>
              </a:extLst>
            </p:cNvPr>
            <p:cNvSpPr/>
            <p:nvPr/>
          </p:nvSpPr>
          <p:spPr>
            <a:xfrm>
              <a:off x="8122926" y="5875093"/>
              <a:ext cx="2437568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70%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2C43A558-87BF-44E7-BE30-B95162F87BF9}"/>
              </a:ext>
            </a:extLst>
          </p:cNvPr>
          <p:cNvSpPr txBox="1"/>
          <p:nvPr/>
        </p:nvSpPr>
        <p:spPr>
          <a:xfrm>
            <a:off x="8122926" y="5516056"/>
            <a:ext cx="1440715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Five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EA0466-A2E9-4EBD-9780-37039F14F6E1}"/>
              </a:ext>
            </a:extLst>
          </p:cNvPr>
          <p:cNvSpPr/>
          <p:nvPr/>
        </p:nvSpPr>
        <p:spPr>
          <a:xfrm>
            <a:off x="4421848" y="2108368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2"/>
                </a:solidFill>
              </a:rPr>
              <a:t>Jane Doe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15394A0-09BE-4212-BB79-3F1F15AB48CA}"/>
              </a:ext>
            </a:extLst>
          </p:cNvPr>
          <p:cNvSpPr/>
          <p:nvPr/>
        </p:nvSpPr>
        <p:spPr>
          <a:xfrm>
            <a:off x="4421848" y="2474764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i="1" dirty="0">
                <a:solidFill>
                  <a:srgbClr val="7B8898"/>
                </a:solidFill>
              </a:rPr>
              <a:t>CEO/Founder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F482DB4-A73A-48E6-BCF7-C39B0D55AA70}"/>
              </a:ext>
            </a:extLst>
          </p:cNvPr>
          <p:cNvSpPr/>
          <p:nvPr/>
        </p:nvSpPr>
        <p:spPr>
          <a:xfrm>
            <a:off x="4421848" y="3113472"/>
            <a:ext cx="3096131" cy="221599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, sed do </a:t>
            </a:r>
            <a:r>
              <a:rPr lang="en-US" sz="1600" dirty="0" err="1"/>
              <a:t>eiusmod</a:t>
            </a:r>
            <a:r>
              <a:rPr lang="en-US" sz="1600" dirty="0"/>
              <a:t> </a:t>
            </a:r>
            <a:r>
              <a:rPr lang="en-US" sz="1600" dirty="0" err="1"/>
              <a:t>tempor</a:t>
            </a:r>
            <a:r>
              <a:rPr lang="en-US" sz="1600" dirty="0"/>
              <a:t> </a:t>
            </a:r>
            <a:r>
              <a:rPr lang="en-US" sz="1600" dirty="0" err="1"/>
              <a:t>incididunt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</a:t>
            </a:r>
            <a:r>
              <a:rPr lang="en-US" sz="1600" dirty="0" err="1"/>
              <a:t>labore</a:t>
            </a:r>
            <a:r>
              <a:rPr lang="en-US" sz="1600" dirty="0"/>
              <a:t> et dolore magna </a:t>
            </a:r>
            <a:r>
              <a:rPr lang="en-US" sz="1600" dirty="0" err="1"/>
              <a:t>aliqua</a:t>
            </a:r>
            <a:r>
              <a:rPr lang="en-US" sz="1600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600" dirty="0"/>
              <a:t>Eu </a:t>
            </a:r>
            <a:r>
              <a:rPr lang="en-US" sz="1600" dirty="0" err="1"/>
              <a:t>facilisis</a:t>
            </a:r>
            <a:r>
              <a:rPr lang="en-US" sz="1600" dirty="0"/>
              <a:t> sed </a:t>
            </a:r>
            <a:r>
              <a:rPr lang="en-US" sz="1600" dirty="0" err="1"/>
              <a:t>odio</a:t>
            </a:r>
            <a:r>
              <a:rPr lang="en-US" sz="1600" dirty="0"/>
              <a:t> </a:t>
            </a:r>
            <a:r>
              <a:rPr lang="en-US" sz="1600" dirty="0" err="1"/>
              <a:t>morbi</a:t>
            </a:r>
            <a:r>
              <a:rPr lang="en-US" sz="1600" dirty="0"/>
              <a:t> </a:t>
            </a:r>
            <a:r>
              <a:rPr lang="en-US" sz="1600" dirty="0" err="1"/>
              <a:t>quis</a:t>
            </a:r>
            <a:r>
              <a:rPr lang="en-US" sz="1600" dirty="0"/>
              <a:t> </a:t>
            </a:r>
            <a:r>
              <a:rPr lang="en-US" sz="1600" dirty="0" err="1"/>
              <a:t>commodo</a:t>
            </a:r>
            <a:r>
              <a:rPr lang="en-US" sz="1600" dirty="0"/>
              <a:t> </a:t>
            </a:r>
            <a:r>
              <a:rPr lang="en-US" sz="1600" dirty="0" err="1"/>
              <a:t>odio</a:t>
            </a:r>
            <a:r>
              <a:rPr lang="en-US" sz="1600" dirty="0"/>
              <a:t> </a:t>
            </a:r>
            <a:r>
              <a:rPr lang="en-US" sz="1600" dirty="0" err="1"/>
              <a:t>aenean</a:t>
            </a:r>
            <a:r>
              <a:rPr lang="en-US" sz="1600" dirty="0"/>
              <a:t> sed. </a:t>
            </a:r>
            <a:r>
              <a:rPr lang="en-US" sz="1600" dirty="0" err="1"/>
              <a:t>Interdum</a:t>
            </a:r>
            <a:r>
              <a:rPr lang="en-US" sz="1600" dirty="0"/>
              <a:t> </a:t>
            </a:r>
            <a:r>
              <a:rPr lang="en-US" sz="1600" dirty="0" err="1"/>
              <a:t>varius</a:t>
            </a:r>
            <a:r>
              <a:rPr lang="en-US" sz="1600" dirty="0"/>
              <a:t> sit </a:t>
            </a:r>
            <a:r>
              <a:rPr lang="en-US" sz="1600" dirty="0" err="1"/>
              <a:t>amet</a:t>
            </a:r>
            <a:r>
              <a:rPr lang="en-US" sz="1600" dirty="0"/>
              <a:t> </a:t>
            </a:r>
            <a:r>
              <a:rPr lang="en-US" sz="1600" dirty="0" err="1"/>
              <a:t>mattis</a:t>
            </a:r>
            <a:r>
              <a:rPr lang="en-US" sz="1600" dirty="0"/>
              <a:t> </a:t>
            </a:r>
            <a:r>
              <a:rPr lang="en-US" sz="1600" dirty="0" err="1"/>
              <a:t>vulputate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</a:t>
            </a:r>
            <a:r>
              <a:rPr lang="en-US" sz="1600" dirty="0" err="1"/>
              <a:t>nulla</a:t>
            </a:r>
            <a:r>
              <a:rPr lang="en-US" sz="1600" dirty="0"/>
              <a:t> </a:t>
            </a:r>
            <a:r>
              <a:rPr lang="en-US" sz="1600" dirty="0" err="1"/>
              <a:t>aliquet</a:t>
            </a:r>
            <a:r>
              <a:rPr lang="en-US" sz="1600" dirty="0"/>
              <a:t> </a:t>
            </a:r>
            <a:r>
              <a:rPr lang="en-US" sz="1600" dirty="0" err="1"/>
              <a:t>porttitor</a:t>
            </a:r>
            <a:endParaRPr lang="en-US" sz="1600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A137E5D-B427-4A9D-9271-5B27DED16C4B}"/>
              </a:ext>
            </a:extLst>
          </p:cNvPr>
          <p:cNvGrpSpPr/>
          <p:nvPr/>
        </p:nvGrpSpPr>
        <p:grpSpPr>
          <a:xfrm>
            <a:off x="4421848" y="5536239"/>
            <a:ext cx="2245953" cy="773108"/>
            <a:chOff x="623732" y="4940817"/>
            <a:chExt cx="2245953" cy="773108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4C2415C-9D5E-468E-B706-1D67BFA29C7F}"/>
                </a:ext>
              </a:extLst>
            </p:cNvPr>
            <p:cNvSpPr/>
            <p:nvPr/>
          </p:nvSpPr>
          <p:spPr>
            <a:xfrm>
              <a:off x="623732" y="5416580"/>
              <a:ext cx="354755" cy="275801"/>
            </a:xfrm>
            <a:custGeom>
              <a:avLst/>
              <a:gdLst/>
              <a:ahLst/>
              <a:cxnLst/>
              <a:rect l="l" t="t" r="r" b="b"/>
              <a:pathLst>
                <a:path w="632497" h="491729">
                  <a:moveTo>
                    <a:pt x="228304" y="0"/>
                  </a:moveTo>
                  <a:cubicBezTo>
                    <a:pt x="275135" y="0"/>
                    <a:pt x="317576" y="9879"/>
                    <a:pt x="355626" y="29636"/>
                  </a:cubicBezTo>
                  <a:cubicBezTo>
                    <a:pt x="393676" y="49393"/>
                    <a:pt x="421482" y="75369"/>
                    <a:pt x="439044" y="107566"/>
                  </a:cubicBezTo>
                  <a:cubicBezTo>
                    <a:pt x="474899" y="111956"/>
                    <a:pt x="507645" y="122384"/>
                    <a:pt x="537280" y="138848"/>
                  </a:cubicBezTo>
                  <a:cubicBezTo>
                    <a:pt x="566915" y="155312"/>
                    <a:pt x="590148" y="175983"/>
                    <a:pt x="606978" y="200863"/>
                  </a:cubicBezTo>
                  <a:cubicBezTo>
                    <a:pt x="623808" y="225742"/>
                    <a:pt x="632223" y="252450"/>
                    <a:pt x="632223" y="280988"/>
                  </a:cubicBezTo>
                  <a:cubicBezTo>
                    <a:pt x="632223" y="321234"/>
                    <a:pt x="616125" y="357089"/>
                    <a:pt x="583928" y="388554"/>
                  </a:cubicBezTo>
                  <a:cubicBezTo>
                    <a:pt x="591246" y="402457"/>
                    <a:pt x="600026" y="416725"/>
                    <a:pt x="610271" y="431360"/>
                  </a:cubicBezTo>
                  <a:cubicBezTo>
                    <a:pt x="618320" y="441605"/>
                    <a:pt x="623442" y="447458"/>
                    <a:pt x="625637" y="448922"/>
                  </a:cubicBezTo>
                  <a:cubicBezTo>
                    <a:pt x="629296" y="452581"/>
                    <a:pt x="631491" y="456971"/>
                    <a:pt x="632223" y="462093"/>
                  </a:cubicBezTo>
                  <a:cubicBezTo>
                    <a:pt x="632955" y="467215"/>
                    <a:pt x="632223" y="471972"/>
                    <a:pt x="630028" y="476362"/>
                  </a:cubicBezTo>
                  <a:cubicBezTo>
                    <a:pt x="627833" y="480753"/>
                    <a:pt x="624723" y="484411"/>
                    <a:pt x="620698" y="487338"/>
                  </a:cubicBezTo>
                  <a:cubicBezTo>
                    <a:pt x="616673" y="490265"/>
                    <a:pt x="612100" y="491729"/>
                    <a:pt x="606978" y="491729"/>
                  </a:cubicBezTo>
                  <a:cubicBezTo>
                    <a:pt x="559415" y="491729"/>
                    <a:pt x="513681" y="477460"/>
                    <a:pt x="469777" y="448922"/>
                  </a:cubicBezTo>
                  <a:cubicBezTo>
                    <a:pt x="447825" y="454044"/>
                    <a:pt x="425873" y="456605"/>
                    <a:pt x="403921" y="456605"/>
                  </a:cubicBezTo>
                  <a:cubicBezTo>
                    <a:pt x="357089" y="456605"/>
                    <a:pt x="314831" y="446727"/>
                    <a:pt x="277147" y="426970"/>
                  </a:cubicBezTo>
                  <a:cubicBezTo>
                    <a:pt x="239462" y="407213"/>
                    <a:pt x="211839" y="381236"/>
                    <a:pt x="194278" y="349040"/>
                  </a:cubicBezTo>
                  <a:cubicBezTo>
                    <a:pt x="183302" y="347576"/>
                    <a:pt x="172691" y="345747"/>
                    <a:pt x="162447" y="343552"/>
                  </a:cubicBezTo>
                  <a:cubicBezTo>
                    <a:pt x="119274" y="372089"/>
                    <a:pt x="73541" y="386358"/>
                    <a:pt x="25246" y="386358"/>
                  </a:cubicBezTo>
                  <a:cubicBezTo>
                    <a:pt x="20124" y="386358"/>
                    <a:pt x="15551" y="384895"/>
                    <a:pt x="11526" y="381968"/>
                  </a:cubicBezTo>
                  <a:cubicBezTo>
                    <a:pt x="7501" y="379041"/>
                    <a:pt x="4392" y="375382"/>
                    <a:pt x="2196" y="370992"/>
                  </a:cubicBezTo>
                  <a:cubicBezTo>
                    <a:pt x="1" y="366601"/>
                    <a:pt x="-548" y="361845"/>
                    <a:pt x="550" y="356723"/>
                  </a:cubicBezTo>
                  <a:cubicBezTo>
                    <a:pt x="1648" y="351601"/>
                    <a:pt x="3843" y="347393"/>
                    <a:pt x="7136" y="344100"/>
                  </a:cubicBezTo>
                  <a:cubicBezTo>
                    <a:pt x="10428" y="340808"/>
                    <a:pt x="15368" y="334771"/>
                    <a:pt x="21953" y="325990"/>
                  </a:cubicBezTo>
                  <a:cubicBezTo>
                    <a:pt x="32197" y="311355"/>
                    <a:pt x="40978" y="297086"/>
                    <a:pt x="48296" y="283183"/>
                  </a:cubicBezTo>
                  <a:cubicBezTo>
                    <a:pt x="16099" y="251718"/>
                    <a:pt x="1" y="215863"/>
                    <a:pt x="1" y="175618"/>
                  </a:cubicBezTo>
                  <a:cubicBezTo>
                    <a:pt x="1" y="144153"/>
                    <a:pt x="10245" y="114883"/>
                    <a:pt x="30734" y="87809"/>
                  </a:cubicBezTo>
                  <a:cubicBezTo>
                    <a:pt x="51223" y="60735"/>
                    <a:pt x="78846" y="39331"/>
                    <a:pt x="113604" y="23599"/>
                  </a:cubicBezTo>
                  <a:cubicBezTo>
                    <a:pt x="148361" y="7867"/>
                    <a:pt x="186594" y="0"/>
                    <a:pt x="228304" y="0"/>
                  </a:cubicBezTo>
                  <a:close/>
                  <a:moveTo>
                    <a:pt x="228304" y="52686"/>
                  </a:moveTo>
                  <a:cubicBezTo>
                    <a:pt x="196839" y="52686"/>
                    <a:pt x="167752" y="58357"/>
                    <a:pt x="141044" y="69699"/>
                  </a:cubicBezTo>
                  <a:cubicBezTo>
                    <a:pt x="114335" y="81040"/>
                    <a:pt x="92932" y="96041"/>
                    <a:pt x="76834" y="114700"/>
                  </a:cubicBezTo>
                  <a:cubicBezTo>
                    <a:pt x="60735" y="133360"/>
                    <a:pt x="52686" y="153665"/>
                    <a:pt x="52686" y="175618"/>
                  </a:cubicBezTo>
                  <a:cubicBezTo>
                    <a:pt x="52686" y="201228"/>
                    <a:pt x="63662" y="224644"/>
                    <a:pt x="85615" y="245865"/>
                  </a:cubicBezTo>
                  <a:lnTo>
                    <a:pt x="113055" y="272207"/>
                  </a:lnTo>
                  <a:lnTo>
                    <a:pt x="95493" y="307331"/>
                  </a:lnTo>
                  <a:lnTo>
                    <a:pt x="86712" y="322697"/>
                  </a:lnTo>
                  <a:cubicBezTo>
                    <a:pt x="102810" y="317575"/>
                    <a:pt x="118543" y="309892"/>
                    <a:pt x="133909" y="299647"/>
                  </a:cubicBezTo>
                  <a:lnTo>
                    <a:pt x="152569" y="287574"/>
                  </a:lnTo>
                  <a:lnTo>
                    <a:pt x="174521" y="291964"/>
                  </a:lnTo>
                  <a:cubicBezTo>
                    <a:pt x="192082" y="296355"/>
                    <a:pt x="210010" y="298550"/>
                    <a:pt x="228304" y="298550"/>
                  </a:cubicBezTo>
                  <a:cubicBezTo>
                    <a:pt x="259768" y="298550"/>
                    <a:pt x="288855" y="292879"/>
                    <a:pt x="315563" y="281537"/>
                  </a:cubicBezTo>
                  <a:cubicBezTo>
                    <a:pt x="342272" y="270195"/>
                    <a:pt x="363675" y="255194"/>
                    <a:pt x="379773" y="236535"/>
                  </a:cubicBezTo>
                  <a:cubicBezTo>
                    <a:pt x="395871" y="217876"/>
                    <a:pt x="403921" y="197570"/>
                    <a:pt x="403921" y="175618"/>
                  </a:cubicBezTo>
                  <a:cubicBezTo>
                    <a:pt x="403921" y="153665"/>
                    <a:pt x="395871" y="133360"/>
                    <a:pt x="379773" y="114700"/>
                  </a:cubicBezTo>
                  <a:cubicBezTo>
                    <a:pt x="363675" y="96041"/>
                    <a:pt x="342272" y="81040"/>
                    <a:pt x="315563" y="69699"/>
                  </a:cubicBezTo>
                  <a:cubicBezTo>
                    <a:pt x="288855" y="58357"/>
                    <a:pt x="259768" y="52686"/>
                    <a:pt x="228304" y="52686"/>
                  </a:cubicBezTo>
                  <a:close/>
                  <a:moveTo>
                    <a:pt x="455508" y="164642"/>
                  </a:moveTo>
                  <a:lnTo>
                    <a:pt x="456606" y="175618"/>
                  </a:lnTo>
                  <a:cubicBezTo>
                    <a:pt x="456606" y="204887"/>
                    <a:pt x="448008" y="231961"/>
                    <a:pt x="430812" y="256841"/>
                  </a:cubicBezTo>
                  <a:cubicBezTo>
                    <a:pt x="413616" y="281720"/>
                    <a:pt x="390017" y="302391"/>
                    <a:pt x="360016" y="318855"/>
                  </a:cubicBezTo>
                  <a:cubicBezTo>
                    <a:pt x="330015" y="335320"/>
                    <a:pt x="296721" y="345381"/>
                    <a:pt x="260134" y="349040"/>
                  </a:cubicBezTo>
                  <a:cubicBezTo>
                    <a:pt x="276232" y="365870"/>
                    <a:pt x="296904" y="379224"/>
                    <a:pt x="322149" y="389102"/>
                  </a:cubicBezTo>
                  <a:cubicBezTo>
                    <a:pt x="347394" y="398981"/>
                    <a:pt x="374651" y="403920"/>
                    <a:pt x="403921" y="403920"/>
                  </a:cubicBezTo>
                  <a:cubicBezTo>
                    <a:pt x="422214" y="403920"/>
                    <a:pt x="440142" y="401725"/>
                    <a:pt x="457703" y="397334"/>
                  </a:cubicBezTo>
                  <a:lnTo>
                    <a:pt x="479656" y="392944"/>
                  </a:lnTo>
                  <a:lnTo>
                    <a:pt x="498315" y="405018"/>
                  </a:lnTo>
                  <a:cubicBezTo>
                    <a:pt x="513681" y="415262"/>
                    <a:pt x="529414" y="422945"/>
                    <a:pt x="545512" y="428067"/>
                  </a:cubicBezTo>
                  <a:lnTo>
                    <a:pt x="536731" y="411603"/>
                  </a:lnTo>
                  <a:lnTo>
                    <a:pt x="520267" y="377577"/>
                  </a:lnTo>
                  <a:lnTo>
                    <a:pt x="546610" y="351235"/>
                  </a:lnTo>
                  <a:cubicBezTo>
                    <a:pt x="568562" y="330015"/>
                    <a:pt x="579538" y="306416"/>
                    <a:pt x="579538" y="280439"/>
                  </a:cubicBezTo>
                  <a:cubicBezTo>
                    <a:pt x="579538" y="254462"/>
                    <a:pt x="567830" y="230681"/>
                    <a:pt x="544414" y="209095"/>
                  </a:cubicBezTo>
                  <a:cubicBezTo>
                    <a:pt x="520999" y="187508"/>
                    <a:pt x="491363" y="172691"/>
                    <a:pt x="455508" y="16464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635ACB5F-93D2-47AA-892A-F61A83A64B71}"/>
                </a:ext>
              </a:extLst>
            </p:cNvPr>
            <p:cNvSpPr/>
            <p:nvPr/>
          </p:nvSpPr>
          <p:spPr>
            <a:xfrm>
              <a:off x="623886" y="4940817"/>
              <a:ext cx="354601" cy="315200"/>
            </a:xfrm>
            <a:custGeom>
              <a:avLst/>
              <a:gdLst>
                <a:gd name="connsiteX0" fmla="*/ 441238 w 632222"/>
                <a:gd name="connsiteY0" fmla="*/ 127322 h 561974"/>
                <a:gd name="connsiteX1" fmla="*/ 237083 w 632222"/>
                <a:gd name="connsiteY1" fmla="*/ 331478 h 561974"/>
                <a:gd name="connsiteX2" fmla="*/ 229400 w 632222"/>
                <a:gd name="connsiteY2" fmla="*/ 402822 h 561974"/>
                <a:gd name="connsiteX3" fmla="*/ 300745 w 632222"/>
                <a:gd name="connsiteY3" fmla="*/ 395139 h 561974"/>
                <a:gd name="connsiteX4" fmla="*/ 504900 w 632222"/>
                <a:gd name="connsiteY4" fmla="*/ 190984 h 561974"/>
                <a:gd name="connsiteX5" fmla="*/ 52685 w 632222"/>
                <a:gd name="connsiteY5" fmla="*/ 70246 h 561974"/>
                <a:gd name="connsiteX6" fmla="*/ 353430 w 632222"/>
                <a:gd name="connsiteY6" fmla="*/ 70246 h 561974"/>
                <a:gd name="connsiteX7" fmla="*/ 361113 w 632222"/>
                <a:gd name="connsiteY7" fmla="*/ 75734 h 561974"/>
                <a:gd name="connsiteX8" fmla="*/ 358918 w 632222"/>
                <a:gd name="connsiteY8" fmla="*/ 85612 h 561974"/>
                <a:gd name="connsiteX9" fmla="*/ 323794 w 632222"/>
                <a:gd name="connsiteY9" fmla="*/ 120736 h 561974"/>
                <a:gd name="connsiteX10" fmla="*/ 318306 w 632222"/>
                <a:gd name="connsiteY10" fmla="*/ 122931 h 561974"/>
                <a:gd name="connsiteX11" fmla="*/ 52685 w 632222"/>
                <a:gd name="connsiteY11" fmla="*/ 122931 h 561974"/>
                <a:gd name="connsiteX12" fmla="*/ 52685 w 632222"/>
                <a:gd name="connsiteY12" fmla="*/ 509289 h 561974"/>
                <a:gd name="connsiteX13" fmla="*/ 439043 w 632222"/>
                <a:gd name="connsiteY13" fmla="*/ 509289 h 561974"/>
                <a:gd name="connsiteX14" fmla="*/ 439043 w 632222"/>
                <a:gd name="connsiteY14" fmla="*/ 384162 h 561974"/>
                <a:gd name="connsiteX15" fmla="*/ 441238 w 632222"/>
                <a:gd name="connsiteY15" fmla="*/ 378674 h 561974"/>
                <a:gd name="connsiteX16" fmla="*/ 476362 w 632222"/>
                <a:gd name="connsiteY16" fmla="*/ 343550 h 561974"/>
                <a:gd name="connsiteX17" fmla="*/ 486240 w 632222"/>
                <a:gd name="connsiteY17" fmla="*/ 341355 h 561974"/>
                <a:gd name="connsiteX18" fmla="*/ 491728 w 632222"/>
                <a:gd name="connsiteY18" fmla="*/ 350136 h 561974"/>
                <a:gd name="connsiteX19" fmla="*/ 491728 w 632222"/>
                <a:gd name="connsiteY19" fmla="*/ 509289 h 561974"/>
                <a:gd name="connsiteX20" fmla="*/ 476362 w 632222"/>
                <a:gd name="connsiteY20" fmla="*/ 546608 h 561974"/>
                <a:gd name="connsiteX21" fmla="*/ 439043 w 632222"/>
                <a:gd name="connsiteY21" fmla="*/ 561974 h 561974"/>
                <a:gd name="connsiteX22" fmla="*/ 52685 w 632222"/>
                <a:gd name="connsiteY22" fmla="*/ 561974 h 561974"/>
                <a:gd name="connsiteX23" fmla="*/ 15367 w 632222"/>
                <a:gd name="connsiteY23" fmla="*/ 546608 h 561974"/>
                <a:gd name="connsiteX24" fmla="*/ 0 w 632222"/>
                <a:gd name="connsiteY24" fmla="*/ 509289 h 561974"/>
                <a:gd name="connsiteX25" fmla="*/ 0 w 632222"/>
                <a:gd name="connsiteY25" fmla="*/ 122931 h 561974"/>
                <a:gd name="connsiteX26" fmla="*/ 15367 w 632222"/>
                <a:gd name="connsiteY26" fmla="*/ 85612 h 561974"/>
                <a:gd name="connsiteX27" fmla="*/ 52685 w 632222"/>
                <a:gd name="connsiteY27" fmla="*/ 70246 h 561974"/>
                <a:gd name="connsiteX28" fmla="*/ 520815 w 632222"/>
                <a:gd name="connsiteY28" fmla="*/ 52685 h 561974"/>
                <a:gd name="connsiteX29" fmla="*/ 512583 w 632222"/>
                <a:gd name="connsiteY29" fmla="*/ 55978 h 561974"/>
                <a:gd name="connsiteX30" fmla="*/ 478557 w 632222"/>
                <a:gd name="connsiteY30" fmla="*/ 90004 h 561974"/>
                <a:gd name="connsiteX31" fmla="*/ 542218 w 632222"/>
                <a:gd name="connsiteY31" fmla="*/ 153665 h 561974"/>
                <a:gd name="connsiteX32" fmla="*/ 576244 w 632222"/>
                <a:gd name="connsiteY32" fmla="*/ 119639 h 561974"/>
                <a:gd name="connsiteX33" fmla="*/ 579537 w 632222"/>
                <a:gd name="connsiteY33" fmla="*/ 111407 h 561974"/>
                <a:gd name="connsiteX34" fmla="*/ 576244 w 632222"/>
                <a:gd name="connsiteY34" fmla="*/ 103175 h 561974"/>
                <a:gd name="connsiteX35" fmla="*/ 529047 w 632222"/>
                <a:gd name="connsiteY35" fmla="*/ 55978 h 561974"/>
                <a:gd name="connsiteX36" fmla="*/ 520815 w 632222"/>
                <a:gd name="connsiteY36" fmla="*/ 52685 h 561974"/>
                <a:gd name="connsiteX37" fmla="*/ 520815 w 632222"/>
                <a:gd name="connsiteY37" fmla="*/ 0 h 561974"/>
                <a:gd name="connsiteX38" fmla="*/ 566366 w 632222"/>
                <a:gd name="connsiteY38" fmla="*/ 18659 h 561974"/>
                <a:gd name="connsiteX39" fmla="*/ 613563 w 632222"/>
                <a:gd name="connsiteY39" fmla="*/ 65856 h 561974"/>
                <a:gd name="connsiteX40" fmla="*/ 632222 w 632222"/>
                <a:gd name="connsiteY40" fmla="*/ 111407 h 561974"/>
                <a:gd name="connsiteX41" fmla="*/ 613563 w 632222"/>
                <a:gd name="connsiteY41" fmla="*/ 156958 h 561974"/>
                <a:gd name="connsiteX42" fmla="*/ 324892 w 632222"/>
                <a:gd name="connsiteY42" fmla="*/ 445629 h 561974"/>
                <a:gd name="connsiteX43" fmla="*/ 226107 w 632222"/>
                <a:gd name="connsiteY43" fmla="*/ 456605 h 561974"/>
                <a:gd name="connsiteX44" fmla="*/ 188789 w 632222"/>
                <a:gd name="connsiteY44" fmla="*/ 443433 h 561974"/>
                <a:gd name="connsiteX45" fmla="*/ 175617 w 632222"/>
                <a:gd name="connsiteY45" fmla="*/ 406115 h 561974"/>
                <a:gd name="connsiteX46" fmla="*/ 186593 w 632222"/>
                <a:gd name="connsiteY46" fmla="*/ 307330 h 561974"/>
                <a:gd name="connsiteX47" fmla="*/ 475264 w 632222"/>
                <a:gd name="connsiteY47" fmla="*/ 18659 h 561974"/>
                <a:gd name="connsiteX48" fmla="*/ 520815 w 632222"/>
                <a:gd name="connsiteY48" fmla="*/ 0 h 56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2222" h="561974">
                  <a:moveTo>
                    <a:pt x="441238" y="127322"/>
                  </a:moveTo>
                  <a:lnTo>
                    <a:pt x="237083" y="331478"/>
                  </a:lnTo>
                  <a:lnTo>
                    <a:pt x="229400" y="402822"/>
                  </a:lnTo>
                  <a:lnTo>
                    <a:pt x="300745" y="395139"/>
                  </a:lnTo>
                  <a:lnTo>
                    <a:pt x="504900" y="190984"/>
                  </a:lnTo>
                  <a:close/>
                  <a:moveTo>
                    <a:pt x="52685" y="70246"/>
                  </a:moveTo>
                  <a:lnTo>
                    <a:pt x="353430" y="70246"/>
                  </a:lnTo>
                  <a:cubicBezTo>
                    <a:pt x="357089" y="70246"/>
                    <a:pt x="359649" y="72075"/>
                    <a:pt x="361113" y="75734"/>
                  </a:cubicBezTo>
                  <a:cubicBezTo>
                    <a:pt x="362577" y="79393"/>
                    <a:pt x="361845" y="82685"/>
                    <a:pt x="358918" y="85612"/>
                  </a:cubicBezTo>
                  <a:lnTo>
                    <a:pt x="323794" y="120736"/>
                  </a:lnTo>
                  <a:cubicBezTo>
                    <a:pt x="322331" y="122199"/>
                    <a:pt x="320502" y="122931"/>
                    <a:pt x="318306" y="122931"/>
                  </a:cubicBezTo>
                  <a:lnTo>
                    <a:pt x="52685" y="122931"/>
                  </a:lnTo>
                  <a:lnTo>
                    <a:pt x="52685" y="509289"/>
                  </a:lnTo>
                  <a:lnTo>
                    <a:pt x="439043" y="509289"/>
                  </a:lnTo>
                  <a:lnTo>
                    <a:pt x="439043" y="384162"/>
                  </a:lnTo>
                  <a:cubicBezTo>
                    <a:pt x="439043" y="381966"/>
                    <a:pt x="439775" y="380137"/>
                    <a:pt x="441238" y="378674"/>
                  </a:cubicBezTo>
                  <a:lnTo>
                    <a:pt x="476362" y="343550"/>
                  </a:lnTo>
                  <a:cubicBezTo>
                    <a:pt x="479289" y="340623"/>
                    <a:pt x="482581" y="339892"/>
                    <a:pt x="486240" y="341355"/>
                  </a:cubicBezTo>
                  <a:cubicBezTo>
                    <a:pt x="489899" y="342818"/>
                    <a:pt x="491728" y="345745"/>
                    <a:pt x="491728" y="350136"/>
                  </a:cubicBezTo>
                  <a:lnTo>
                    <a:pt x="491728" y="509289"/>
                  </a:lnTo>
                  <a:cubicBezTo>
                    <a:pt x="491728" y="523924"/>
                    <a:pt x="486606" y="536363"/>
                    <a:pt x="476362" y="546608"/>
                  </a:cubicBezTo>
                  <a:cubicBezTo>
                    <a:pt x="466117" y="556852"/>
                    <a:pt x="453678" y="561974"/>
                    <a:pt x="439043" y="561974"/>
                  </a:cubicBezTo>
                  <a:lnTo>
                    <a:pt x="52685" y="561974"/>
                  </a:lnTo>
                  <a:cubicBezTo>
                    <a:pt x="38050" y="561974"/>
                    <a:pt x="25611" y="556852"/>
                    <a:pt x="15367" y="546608"/>
                  </a:cubicBezTo>
                  <a:cubicBezTo>
                    <a:pt x="5122" y="536363"/>
                    <a:pt x="0" y="523924"/>
                    <a:pt x="0" y="509289"/>
                  </a:cubicBezTo>
                  <a:lnTo>
                    <a:pt x="0" y="122931"/>
                  </a:lnTo>
                  <a:cubicBezTo>
                    <a:pt x="0" y="108296"/>
                    <a:pt x="5122" y="95857"/>
                    <a:pt x="15367" y="85612"/>
                  </a:cubicBezTo>
                  <a:cubicBezTo>
                    <a:pt x="25611" y="75368"/>
                    <a:pt x="38050" y="70246"/>
                    <a:pt x="52685" y="70246"/>
                  </a:cubicBezTo>
                  <a:close/>
                  <a:moveTo>
                    <a:pt x="520815" y="52685"/>
                  </a:moveTo>
                  <a:cubicBezTo>
                    <a:pt x="517522" y="52685"/>
                    <a:pt x="514778" y="53783"/>
                    <a:pt x="512583" y="55978"/>
                  </a:cubicBezTo>
                  <a:lnTo>
                    <a:pt x="478557" y="90004"/>
                  </a:lnTo>
                  <a:lnTo>
                    <a:pt x="542218" y="153665"/>
                  </a:lnTo>
                  <a:lnTo>
                    <a:pt x="576244" y="119639"/>
                  </a:lnTo>
                  <a:cubicBezTo>
                    <a:pt x="578439" y="117444"/>
                    <a:pt x="579537" y="114700"/>
                    <a:pt x="579537" y="111407"/>
                  </a:cubicBezTo>
                  <a:cubicBezTo>
                    <a:pt x="579537" y="108114"/>
                    <a:pt x="578439" y="105370"/>
                    <a:pt x="576244" y="103175"/>
                  </a:cubicBezTo>
                  <a:lnTo>
                    <a:pt x="529047" y="55978"/>
                  </a:lnTo>
                  <a:cubicBezTo>
                    <a:pt x="526852" y="53783"/>
                    <a:pt x="524108" y="52685"/>
                    <a:pt x="520815" y="52685"/>
                  </a:cubicBezTo>
                  <a:close/>
                  <a:moveTo>
                    <a:pt x="520815" y="0"/>
                  </a:moveTo>
                  <a:cubicBezTo>
                    <a:pt x="538743" y="0"/>
                    <a:pt x="553926" y="6220"/>
                    <a:pt x="566366" y="18659"/>
                  </a:cubicBezTo>
                  <a:lnTo>
                    <a:pt x="613563" y="65856"/>
                  </a:lnTo>
                  <a:cubicBezTo>
                    <a:pt x="626002" y="78296"/>
                    <a:pt x="632222" y="93480"/>
                    <a:pt x="632222" y="111407"/>
                  </a:cubicBezTo>
                  <a:cubicBezTo>
                    <a:pt x="632222" y="129335"/>
                    <a:pt x="626002" y="144518"/>
                    <a:pt x="613563" y="156958"/>
                  </a:cubicBezTo>
                  <a:lnTo>
                    <a:pt x="324892" y="445629"/>
                  </a:lnTo>
                  <a:lnTo>
                    <a:pt x="226107" y="456605"/>
                  </a:lnTo>
                  <a:cubicBezTo>
                    <a:pt x="211472" y="458068"/>
                    <a:pt x="199033" y="453678"/>
                    <a:pt x="188789" y="443433"/>
                  </a:cubicBezTo>
                  <a:cubicBezTo>
                    <a:pt x="178544" y="433189"/>
                    <a:pt x="174154" y="420750"/>
                    <a:pt x="175617" y="406115"/>
                  </a:cubicBezTo>
                  <a:lnTo>
                    <a:pt x="186593" y="307330"/>
                  </a:lnTo>
                  <a:lnTo>
                    <a:pt x="475264" y="18659"/>
                  </a:lnTo>
                  <a:cubicBezTo>
                    <a:pt x="487704" y="6220"/>
                    <a:pt x="502887" y="0"/>
                    <a:pt x="52081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5DF6CDA-5BC8-497A-A1A8-EEB5C68B5BC6}"/>
                </a:ext>
              </a:extLst>
            </p:cNvPr>
            <p:cNvSpPr txBox="1"/>
            <p:nvPr/>
          </p:nvSpPr>
          <p:spPr>
            <a:xfrm>
              <a:off x="1128374" y="4948240"/>
              <a:ext cx="17413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4"/>
                  </a:solidFill>
                </a:rPr>
                <a:t>jane.doe@email.com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AAE1203-F0CE-422C-B2B9-14056727A9B5}"/>
                </a:ext>
              </a:extLst>
            </p:cNvPr>
            <p:cNvSpPr txBox="1"/>
            <p:nvPr/>
          </p:nvSpPr>
          <p:spPr>
            <a:xfrm>
              <a:off x="1128374" y="5406148"/>
              <a:ext cx="13019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4"/>
                  </a:solidFill>
                </a:rPr>
                <a:t>(123) 456-7890</a:t>
              </a:r>
            </a:p>
          </p:txBody>
        </p:sp>
      </p:grp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68EC93F3-66E9-43AF-877F-0EB3343ED90A}"/>
              </a:ext>
            </a:extLst>
          </p:cNvPr>
          <p:cNvCxnSpPr>
            <a:cxnSpLocks/>
          </p:cNvCxnSpPr>
          <p:nvPr/>
        </p:nvCxnSpPr>
        <p:spPr>
          <a:xfrm>
            <a:off x="4421848" y="2956713"/>
            <a:ext cx="3096131" cy="0"/>
          </a:xfrm>
          <a:prstGeom prst="line">
            <a:avLst/>
          </a:prstGeom>
          <a:ln w="381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4909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hlinkClick r:id="rId3"/>
              </a:rPr>
              <a:t>www.showeet.com</a:t>
            </a:r>
            <a:r>
              <a:rPr lang="en-US" sz="120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</a:rPr>
              <a:t>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Person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479376" y="2202228"/>
            <a:ext cx="3383692" cy="33843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EA0466-A2E9-4EBD-9780-37039F14F6E1}"/>
              </a:ext>
            </a:extLst>
          </p:cNvPr>
          <p:cNvSpPr/>
          <p:nvPr/>
        </p:nvSpPr>
        <p:spPr>
          <a:xfrm>
            <a:off x="4421848" y="2108368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15394A0-09BE-4212-BB79-3F1F15AB48CA}"/>
              </a:ext>
            </a:extLst>
          </p:cNvPr>
          <p:cNvSpPr/>
          <p:nvPr/>
        </p:nvSpPr>
        <p:spPr>
          <a:xfrm>
            <a:off x="4421848" y="2474764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chemeClr val="tx1">
                    <a:lumMod val="75000"/>
                  </a:schemeClr>
                </a:solidFill>
              </a:rPr>
              <a:t>Project Manager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A7EC44-3983-4CAE-A5B9-C6A762CAAC34}"/>
              </a:ext>
            </a:extLst>
          </p:cNvPr>
          <p:cNvGrpSpPr/>
          <p:nvPr/>
        </p:nvGrpSpPr>
        <p:grpSpPr>
          <a:xfrm>
            <a:off x="4421848" y="4070129"/>
            <a:ext cx="5739122" cy="338554"/>
            <a:chOff x="4421848" y="3278882"/>
            <a:chExt cx="5739122" cy="33855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0E70790-D93A-4AB6-BA10-58E825615D41}"/>
                </a:ext>
              </a:extLst>
            </p:cNvPr>
            <p:cNvGrpSpPr/>
            <p:nvPr/>
          </p:nvGrpSpPr>
          <p:grpSpPr>
            <a:xfrm>
              <a:off x="6251766" y="3367904"/>
              <a:ext cx="3909204" cy="160510"/>
              <a:chOff x="6251766" y="3045747"/>
              <a:chExt cx="3909204" cy="160510"/>
            </a:xfrm>
          </p:grpSpPr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1458A0BC-3420-4A3E-BC46-C83D4FC0AF35}"/>
                  </a:ext>
                </a:extLst>
              </p:cNvPr>
              <p:cNvSpPr/>
              <p:nvPr/>
            </p:nvSpPr>
            <p:spPr>
              <a:xfrm>
                <a:off x="6251766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Parallelogram 30">
                <a:extLst>
                  <a:ext uri="{FF2B5EF4-FFF2-40B4-BE49-F238E27FC236}">
                    <a16:creationId xmlns:a16="http://schemas.microsoft.com/office/drawing/2014/main" id="{13E01EEB-AA33-44E5-A00F-164A25674041}"/>
                  </a:ext>
                </a:extLst>
              </p:cNvPr>
              <p:cNvSpPr/>
              <p:nvPr/>
            </p:nvSpPr>
            <p:spPr>
              <a:xfrm>
                <a:off x="7039004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Parallelogram 31">
                <a:extLst>
                  <a:ext uri="{FF2B5EF4-FFF2-40B4-BE49-F238E27FC236}">
                    <a16:creationId xmlns:a16="http://schemas.microsoft.com/office/drawing/2014/main" id="{57B86481-306F-417F-B0C3-80C1838C9A57}"/>
                  </a:ext>
                </a:extLst>
              </p:cNvPr>
              <p:cNvSpPr/>
              <p:nvPr/>
            </p:nvSpPr>
            <p:spPr>
              <a:xfrm>
                <a:off x="7826242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Parallelogram 32">
                <a:extLst>
                  <a:ext uri="{FF2B5EF4-FFF2-40B4-BE49-F238E27FC236}">
                    <a16:creationId xmlns:a16="http://schemas.microsoft.com/office/drawing/2014/main" id="{AA13A474-3AA5-4783-ABF3-F4967435ADFD}"/>
                  </a:ext>
                </a:extLst>
              </p:cNvPr>
              <p:cNvSpPr/>
              <p:nvPr/>
            </p:nvSpPr>
            <p:spPr>
              <a:xfrm>
                <a:off x="8613480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Parallelogram 33">
                <a:extLst>
                  <a:ext uri="{FF2B5EF4-FFF2-40B4-BE49-F238E27FC236}">
                    <a16:creationId xmlns:a16="http://schemas.microsoft.com/office/drawing/2014/main" id="{16E89710-7B18-4A3E-99FA-9671794E29E3}"/>
                  </a:ext>
                </a:extLst>
              </p:cNvPr>
              <p:cNvSpPr/>
              <p:nvPr/>
            </p:nvSpPr>
            <p:spPr>
              <a:xfrm>
                <a:off x="9400717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88A829E-2C15-4556-992C-68B715F1CA6D}"/>
                </a:ext>
              </a:extLst>
            </p:cNvPr>
            <p:cNvSpPr txBox="1"/>
            <p:nvPr/>
          </p:nvSpPr>
          <p:spPr>
            <a:xfrm>
              <a:off x="4421848" y="3278882"/>
              <a:ext cx="1452321" cy="33855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</a:rPr>
                <a:t>Skill Number One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BB1B047-2838-42FD-87C5-54B750E3F942}"/>
              </a:ext>
            </a:extLst>
          </p:cNvPr>
          <p:cNvGrpSpPr/>
          <p:nvPr/>
        </p:nvGrpSpPr>
        <p:grpSpPr>
          <a:xfrm>
            <a:off x="4421848" y="4543244"/>
            <a:ext cx="5739122" cy="338554"/>
            <a:chOff x="4421848" y="3278882"/>
            <a:chExt cx="5739122" cy="33855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144B6E7-BC83-436D-97A6-B6F0CB09DE47}"/>
                </a:ext>
              </a:extLst>
            </p:cNvPr>
            <p:cNvGrpSpPr/>
            <p:nvPr/>
          </p:nvGrpSpPr>
          <p:grpSpPr>
            <a:xfrm>
              <a:off x="6251766" y="3367904"/>
              <a:ext cx="3909204" cy="160510"/>
              <a:chOff x="6251766" y="3045747"/>
              <a:chExt cx="3909204" cy="160510"/>
            </a:xfrm>
          </p:grpSpPr>
          <p:sp>
            <p:nvSpPr>
              <p:cNvPr id="45" name="Parallelogram 44">
                <a:extLst>
                  <a:ext uri="{FF2B5EF4-FFF2-40B4-BE49-F238E27FC236}">
                    <a16:creationId xmlns:a16="http://schemas.microsoft.com/office/drawing/2014/main" id="{2954B680-A87C-469A-BE5A-A2447985140F}"/>
                  </a:ext>
                </a:extLst>
              </p:cNvPr>
              <p:cNvSpPr/>
              <p:nvPr/>
            </p:nvSpPr>
            <p:spPr>
              <a:xfrm>
                <a:off x="6251766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Parallelogram 45">
                <a:extLst>
                  <a:ext uri="{FF2B5EF4-FFF2-40B4-BE49-F238E27FC236}">
                    <a16:creationId xmlns:a16="http://schemas.microsoft.com/office/drawing/2014/main" id="{C2D0B3BD-20D8-4336-8C89-C76824FC3B2D}"/>
                  </a:ext>
                </a:extLst>
              </p:cNvPr>
              <p:cNvSpPr/>
              <p:nvPr/>
            </p:nvSpPr>
            <p:spPr>
              <a:xfrm>
                <a:off x="7039004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Parallelogram 46">
                <a:extLst>
                  <a:ext uri="{FF2B5EF4-FFF2-40B4-BE49-F238E27FC236}">
                    <a16:creationId xmlns:a16="http://schemas.microsoft.com/office/drawing/2014/main" id="{035A67D5-EBF6-4F2A-8A8C-09EBC73A348D}"/>
                  </a:ext>
                </a:extLst>
              </p:cNvPr>
              <p:cNvSpPr/>
              <p:nvPr/>
            </p:nvSpPr>
            <p:spPr>
              <a:xfrm>
                <a:off x="7826242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Parallelogram 47">
                <a:extLst>
                  <a:ext uri="{FF2B5EF4-FFF2-40B4-BE49-F238E27FC236}">
                    <a16:creationId xmlns:a16="http://schemas.microsoft.com/office/drawing/2014/main" id="{4AD31980-4804-455C-AE36-B299A5428F6B}"/>
                  </a:ext>
                </a:extLst>
              </p:cNvPr>
              <p:cNvSpPr/>
              <p:nvPr/>
            </p:nvSpPr>
            <p:spPr>
              <a:xfrm>
                <a:off x="8613480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Parallelogram 48">
                <a:extLst>
                  <a:ext uri="{FF2B5EF4-FFF2-40B4-BE49-F238E27FC236}">
                    <a16:creationId xmlns:a16="http://schemas.microsoft.com/office/drawing/2014/main" id="{D676EF4E-D1BE-4049-8BDC-43C197F3AFF6}"/>
                  </a:ext>
                </a:extLst>
              </p:cNvPr>
              <p:cNvSpPr/>
              <p:nvPr/>
            </p:nvSpPr>
            <p:spPr>
              <a:xfrm>
                <a:off x="9400717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CCC1AE-A419-408E-832D-424B5FBE8ED0}"/>
                </a:ext>
              </a:extLst>
            </p:cNvPr>
            <p:cNvSpPr txBox="1"/>
            <p:nvPr/>
          </p:nvSpPr>
          <p:spPr>
            <a:xfrm>
              <a:off x="4421848" y="3278882"/>
              <a:ext cx="1451423" cy="33855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</a:rPr>
                <a:t>Skill Number Two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2C9C071-85FB-43E5-9216-B2BD3CC43921}"/>
              </a:ext>
            </a:extLst>
          </p:cNvPr>
          <p:cNvGrpSpPr/>
          <p:nvPr/>
        </p:nvGrpSpPr>
        <p:grpSpPr>
          <a:xfrm>
            <a:off x="4421848" y="5016359"/>
            <a:ext cx="5739122" cy="338554"/>
            <a:chOff x="4421848" y="3278882"/>
            <a:chExt cx="5739122" cy="338554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FD825C6-B3DE-4096-8450-576826D3EF5B}"/>
                </a:ext>
              </a:extLst>
            </p:cNvPr>
            <p:cNvGrpSpPr/>
            <p:nvPr/>
          </p:nvGrpSpPr>
          <p:grpSpPr>
            <a:xfrm>
              <a:off x="6251766" y="3367904"/>
              <a:ext cx="3909204" cy="160510"/>
              <a:chOff x="6251766" y="3045747"/>
              <a:chExt cx="3909204" cy="160510"/>
            </a:xfrm>
          </p:grpSpPr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2B17B395-DD9A-4AAE-AC4D-9540BE0F1FCD}"/>
                  </a:ext>
                </a:extLst>
              </p:cNvPr>
              <p:cNvSpPr/>
              <p:nvPr/>
            </p:nvSpPr>
            <p:spPr>
              <a:xfrm>
                <a:off x="6251766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Parallelogram 56">
                <a:extLst>
                  <a:ext uri="{FF2B5EF4-FFF2-40B4-BE49-F238E27FC236}">
                    <a16:creationId xmlns:a16="http://schemas.microsoft.com/office/drawing/2014/main" id="{18E84DC1-A408-479A-874A-90FACB011737}"/>
                  </a:ext>
                </a:extLst>
              </p:cNvPr>
              <p:cNvSpPr/>
              <p:nvPr/>
            </p:nvSpPr>
            <p:spPr>
              <a:xfrm>
                <a:off x="7039004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Parallelogram 61">
                <a:extLst>
                  <a:ext uri="{FF2B5EF4-FFF2-40B4-BE49-F238E27FC236}">
                    <a16:creationId xmlns:a16="http://schemas.microsoft.com/office/drawing/2014/main" id="{AFE084D1-678D-4D1E-BA78-B8DF822F39CE}"/>
                  </a:ext>
                </a:extLst>
              </p:cNvPr>
              <p:cNvSpPr/>
              <p:nvPr/>
            </p:nvSpPr>
            <p:spPr>
              <a:xfrm>
                <a:off x="7826242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Parallelogram 62">
                <a:extLst>
                  <a:ext uri="{FF2B5EF4-FFF2-40B4-BE49-F238E27FC236}">
                    <a16:creationId xmlns:a16="http://schemas.microsoft.com/office/drawing/2014/main" id="{88EA7D73-2E1D-42E1-B352-5F4AC9F95C44}"/>
                  </a:ext>
                </a:extLst>
              </p:cNvPr>
              <p:cNvSpPr/>
              <p:nvPr/>
            </p:nvSpPr>
            <p:spPr>
              <a:xfrm>
                <a:off x="8613480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Parallelogram 63">
                <a:extLst>
                  <a:ext uri="{FF2B5EF4-FFF2-40B4-BE49-F238E27FC236}">
                    <a16:creationId xmlns:a16="http://schemas.microsoft.com/office/drawing/2014/main" id="{179598B7-DE91-469F-801D-9F422552B60A}"/>
                  </a:ext>
                </a:extLst>
              </p:cNvPr>
              <p:cNvSpPr/>
              <p:nvPr/>
            </p:nvSpPr>
            <p:spPr>
              <a:xfrm>
                <a:off x="9400717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549859D-A685-4A36-91B6-FA882946CF20}"/>
                </a:ext>
              </a:extLst>
            </p:cNvPr>
            <p:cNvSpPr txBox="1"/>
            <p:nvPr/>
          </p:nvSpPr>
          <p:spPr>
            <a:xfrm>
              <a:off x="4421848" y="3278882"/>
              <a:ext cx="1587486" cy="33855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</a:rPr>
                <a:t>Skill Number Three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2C30D0A-E58E-4E87-A520-F69DE40DDB96}"/>
              </a:ext>
            </a:extLst>
          </p:cNvPr>
          <p:cNvGrpSpPr/>
          <p:nvPr/>
        </p:nvGrpSpPr>
        <p:grpSpPr>
          <a:xfrm>
            <a:off x="4421848" y="5489474"/>
            <a:ext cx="5739122" cy="338554"/>
            <a:chOff x="4421848" y="3278882"/>
            <a:chExt cx="5739122" cy="338554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2FB4AA3-8790-4F26-977E-4CAC91F286D4}"/>
                </a:ext>
              </a:extLst>
            </p:cNvPr>
            <p:cNvGrpSpPr/>
            <p:nvPr/>
          </p:nvGrpSpPr>
          <p:grpSpPr>
            <a:xfrm>
              <a:off x="6251766" y="3367904"/>
              <a:ext cx="3909204" cy="160510"/>
              <a:chOff x="6251766" y="3045747"/>
              <a:chExt cx="3909204" cy="160510"/>
            </a:xfrm>
          </p:grpSpPr>
          <p:sp>
            <p:nvSpPr>
              <p:cNvPr id="68" name="Parallelogram 67">
                <a:extLst>
                  <a:ext uri="{FF2B5EF4-FFF2-40B4-BE49-F238E27FC236}">
                    <a16:creationId xmlns:a16="http://schemas.microsoft.com/office/drawing/2014/main" id="{9C16ADCB-CFA1-41B2-B4AB-74B2542635A7}"/>
                  </a:ext>
                </a:extLst>
              </p:cNvPr>
              <p:cNvSpPr/>
              <p:nvPr/>
            </p:nvSpPr>
            <p:spPr>
              <a:xfrm>
                <a:off x="6251766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Parallelogram 68">
                <a:extLst>
                  <a:ext uri="{FF2B5EF4-FFF2-40B4-BE49-F238E27FC236}">
                    <a16:creationId xmlns:a16="http://schemas.microsoft.com/office/drawing/2014/main" id="{D63B40C7-3A95-4257-B8E3-CF7606B6B51D}"/>
                  </a:ext>
                </a:extLst>
              </p:cNvPr>
              <p:cNvSpPr/>
              <p:nvPr/>
            </p:nvSpPr>
            <p:spPr>
              <a:xfrm>
                <a:off x="7039004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Parallelogram 69">
                <a:extLst>
                  <a:ext uri="{FF2B5EF4-FFF2-40B4-BE49-F238E27FC236}">
                    <a16:creationId xmlns:a16="http://schemas.microsoft.com/office/drawing/2014/main" id="{A5EE66F6-33D9-4D4B-93C7-F33E56920B23}"/>
                  </a:ext>
                </a:extLst>
              </p:cNvPr>
              <p:cNvSpPr/>
              <p:nvPr/>
            </p:nvSpPr>
            <p:spPr>
              <a:xfrm>
                <a:off x="7826242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Parallelogram 70">
                <a:extLst>
                  <a:ext uri="{FF2B5EF4-FFF2-40B4-BE49-F238E27FC236}">
                    <a16:creationId xmlns:a16="http://schemas.microsoft.com/office/drawing/2014/main" id="{0A565002-884A-4B0E-BEB3-A832EF59A492}"/>
                  </a:ext>
                </a:extLst>
              </p:cNvPr>
              <p:cNvSpPr/>
              <p:nvPr/>
            </p:nvSpPr>
            <p:spPr>
              <a:xfrm>
                <a:off x="8613480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Parallelogram 71">
                <a:extLst>
                  <a:ext uri="{FF2B5EF4-FFF2-40B4-BE49-F238E27FC236}">
                    <a16:creationId xmlns:a16="http://schemas.microsoft.com/office/drawing/2014/main" id="{FEE822F5-6F19-43BB-93DD-DC8FB8B6625A}"/>
                  </a:ext>
                </a:extLst>
              </p:cNvPr>
              <p:cNvSpPr/>
              <p:nvPr/>
            </p:nvSpPr>
            <p:spPr>
              <a:xfrm>
                <a:off x="9400717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D76C12D-0AC8-40D7-8A21-1358D85E0B30}"/>
                </a:ext>
              </a:extLst>
            </p:cNvPr>
            <p:cNvSpPr txBox="1"/>
            <p:nvPr/>
          </p:nvSpPr>
          <p:spPr>
            <a:xfrm>
              <a:off x="4421848" y="3278882"/>
              <a:ext cx="1486369" cy="33855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</a:rPr>
                <a:t>Skill Number Four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982324B-3D56-4A10-9C63-3922DCE23CBF}"/>
              </a:ext>
            </a:extLst>
          </p:cNvPr>
          <p:cNvGrpSpPr/>
          <p:nvPr/>
        </p:nvGrpSpPr>
        <p:grpSpPr>
          <a:xfrm>
            <a:off x="4421848" y="5962587"/>
            <a:ext cx="5739122" cy="338554"/>
            <a:chOff x="4421848" y="3278882"/>
            <a:chExt cx="5739122" cy="33855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64611C4-91B0-4A29-81D0-1907374BAC1D}"/>
                </a:ext>
              </a:extLst>
            </p:cNvPr>
            <p:cNvGrpSpPr/>
            <p:nvPr/>
          </p:nvGrpSpPr>
          <p:grpSpPr>
            <a:xfrm>
              <a:off x="6251766" y="3367904"/>
              <a:ext cx="3909204" cy="160510"/>
              <a:chOff x="6251766" y="3045747"/>
              <a:chExt cx="3909204" cy="160510"/>
            </a:xfrm>
          </p:grpSpPr>
          <p:sp>
            <p:nvSpPr>
              <p:cNvPr id="76" name="Parallelogram 75">
                <a:extLst>
                  <a:ext uri="{FF2B5EF4-FFF2-40B4-BE49-F238E27FC236}">
                    <a16:creationId xmlns:a16="http://schemas.microsoft.com/office/drawing/2014/main" id="{63BF607C-88BB-432C-8BE3-1F83D6055C6E}"/>
                  </a:ext>
                </a:extLst>
              </p:cNvPr>
              <p:cNvSpPr/>
              <p:nvPr/>
            </p:nvSpPr>
            <p:spPr>
              <a:xfrm>
                <a:off x="6251766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Parallelogram 76">
                <a:extLst>
                  <a:ext uri="{FF2B5EF4-FFF2-40B4-BE49-F238E27FC236}">
                    <a16:creationId xmlns:a16="http://schemas.microsoft.com/office/drawing/2014/main" id="{6E7E0791-D670-47A7-ACB5-52BA36DEA2ED}"/>
                  </a:ext>
                </a:extLst>
              </p:cNvPr>
              <p:cNvSpPr/>
              <p:nvPr/>
            </p:nvSpPr>
            <p:spPr>
              <a:xfrm>
                <a:off x="7039004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Parallelogram 77">
                <a:extLst>
                  <a:ext uri="{FF2B5EF4-FFF2-40B4-BE49-F238E27FC236}">
                    <a16:creationId xmlns:a16="http://schemas.microsoft.com/office/drawing/2014/main" id="{EC167752-91FE-4704-A1F4-1DCCDA10CD5D}"/>
                  </a:ext>
                </a:extLst>
              </p:cNvPr>
              <p:cNvSpPr/>
              <p:nvPr/>
            </p:nvSpPr>
            <p:spPr>
              <a:xfrm>
                <a:off x="7826242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Parallelogram 78">
                <a:extLst>
                  <a:ext uri="{FF2B5EF4-FFF2-40B4-BE49-F238E27FC236}">
                    <a16:creationId xmlns:a16="http://schemas.microsoft.com/office/drawing/2014/main" id="{E1DFE49D-3A0D-48F2-AE2E-929D0CEA02A6}"/>
                  </a:ext>
                </a:extLst>
              </p:cNvPr>
              <p:cNvSpPr/>
              <p:nvPr/>
            </p:nvSpPr>
            <p:spPr>
              <a:xfrm>
                <a:off x="8613480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Parallelogram 79">
                <a:extLst>
                  <a:ext uri="{FF2B5EF4-FFF2-40B4-BE49-F238E27FC236}">
                    <a16:creationId xmlns:a16="http://schemas.microsoft.com/office/drawing/2014/main" id="{2E9AA687-AB9A-4547-A7AD-547F529F9555}"/>
                  </a:ext>
                </a:extLst>
              </p:cNvPr>
              <p:cNvSpPr/>
              <p:nvPr/>
            </p:nvSpPr>
            <p:spPr>
              <a:xfrm>
                <a:off x="9400717" y="3045747"/>
                <a:ext cx="760253" cy="160510"/>
              </a:xfrm>
              <a:prstGeom prst="parallelogram">
                <a:avLst>
                  <a:gd name="adj" fmla="val 48737"/>
                </a:avLst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098F343-87FF-4CC0-9824-AD39E7A070E1}"/>
                </a:ext>
              </a:extLst>
            </p:cNvPr>
            <p:cNvSpPr txBox="1"/>
            <p:nvPr/>
          </p:nvSpPr>
          <p:spPr>
            <a:xfrm>
              <a:off x="4421848" y="3278882"/>
              <a:ext cx="1440715" cy="33855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</a:schemeClr>
                  </a:solidFill>
                </a:rPr>
                <a:t>Skill Number Five</a:t>
              </a:r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ADA1761-C5A9-45C5-ACFC-531377B43B4D}"/>
              </a:ext>
            </a:extLst>
          </p:cNvPr>
          <p:cNvCxnSpPr>
            <a:cxnSpLocks/>
          </p:cNvCxnSpPr>
          <p:nvPr/>
        </p:nvCxnSpPr>
        <p:spPr>
          <a:xfrm>
            <a:off x="4421848" y="2996952"/>
            <a:ext cx="3096131" cy="0"/>
          </a:xfrm>
          <a:prstGeom prst="line">
            <a:avLst/>
          </a:prstGeom>
          <a:ln w="381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D5169C4-705A-4A62-B830-E68B0A809064}"/>
              </a:ext>
            </a:extLst>
          </p:cNvPr>
          <p:cNvGrpSpPr/>
          <p:nvPr/>
        </p:nvGrpSpPr>
        <p:grpSpPr>
          <a:xfrm>
            <a:off x="1513464" y="5859065"/>
            <a:ext cx="1328339" cy="307777"/>
            <a:chOff x="9638759" y="2131830"/>
            <a:chExt cx="1328339" cy="307777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69E8A4D-8DFA-4E48-B3FE-EFE66F504FC9}"/>
                </a:ext>
              </a:extLst>
            </p:cNvPr>
            <p:cNvSpPr txBox="1"/>
            <p:nvPr/>
          </p:nvSpPr>
          <p:spPr>
            <a:xfrm>
              <a:off x="9971313" y="2131830"/>
              <a:ext cx="9957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john.doe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C428EB6-F88B-4D2E-AD8D-5F14C8F1A91F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5" name="Rectangle 84">
            <a:extLst>
              <a:ext uri="{FF2B5EF4-FFF2-40B4-BE49-F238E27FC236}">
                <a16:creationId xmlns:a16="http://schemas.microsoft.com/office/drawing/2014/main" id="{E4970EA3-A522-49EC-B237-46A0573BA8A7}"/>
              </a:ext>
            </a:extLst>
          </p:cNvPr>
          <p:cNvSpPr/>
          <p:nvPr/>
        </p:nvSpPr>
        <p:spPr>
          <a:xfrm>
            <a:off x="4421848" y="3265545"/>
            <a:ext cx="7290776" cy="58477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, sed do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50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1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Person</a:t>
            </a: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479376" y="2202228"/>
            <a:ext cx="3383692" cy="338437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EA0466-A2E9-4EBD-9780-37039F14F6E1}"/>
              </a:ext>
            </a:extLst>
          </p:cNvPr>
          <p:cNvSpPr/>
          <p:nvPr/>
        </p:nvSpPr>
        <p:spPr>
          <a:xfrm>
            <a:off x="4421848" y="2108368"/>
            <a:ext cx="3096131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15394A0-09BE-4212-BB79-3F1F15AB48CA}"/>
              </a:ext>
            </a:extLst>
          </p:cNvPr>
          <p:cNvSpPr/>
          <p:nvPr/>
        </p:nvSpPr>
        <p:spPr>
          <a:xfrm>
            <a:off x="4421848" y="2474764"/>
            <a:ext cx="3096131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cap="all" dirty="0">
                <a:solidFill>
                  <a:srgbClr val="7B8898"/>
                </a:solidFill>
              </a:rPr>
              <a:t>Web Designer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F482DB4-A73A-48E6-BCF7-C39B0D55AA70}"/>
              </a:ext>
            </a:extLst>
          </p:cNvPr>
          <p:cNvSpPr/>
          <p:nvPr/>
        </p:nvSpPr>
        <p:spPr>
          <a:xfrm>
            <a:off x="4421848" y="3113472"/>
            <a:ext cx="7002744" cy="123110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dirty="0"/>
              <a:t>Lorem ipsum dolor sit </a:t>
            </a:r>
            <a:r>
              <a:rPr lang="en-US" sz="1600" dirty="0" err="1"/>
              <a:t>amet</a:t>
            </a:r>
            <a:r>
              <a:rPr lang="en-US" sz="1600" dirty="0"/>
              <a:t>, </a:t>
            </a:r>
            <a:r>
              <a:rPr lang="en-US" sz="1600" dirty="0" err="1"/>
              <a:t>consectetur</a:t>
            </a:r>
            <a:r>
              <a:rPr lang="en-US" sz="1600" dirty="0"/>
              <a:t> </a:t>
            </a:r>
            <a:r>
              <a:rPr lang="en-US" sz="1600" dirty="0" err="1"/>
              <a:t>adipiscing</a:t>
            </a:r>
            <a:r>
              <a:rPr lang="en-US" sz="1600" dirty="0"/>
              <a:t> </a:t>
            </a:r>
            <a:r>
              <a:rPr lang="en-US" sz="1600" dirty="0" err="1"/>
              <a:t>elit</a:t>
            </a:r>
            <a:r>
              <a:rPr lang="en-US" sz="1600" dirty="0"/>
              <a:t>, sed do </a:t>
            </a:r>
            <a:r>
              <a:rPr lang="en-US" sz="1600" dirty="0" err="1"/>
              <a:t>eiusmod</a:t>
            </a:r>
            <a:r>
              <a:rPr lang="en-US" sz="1600" dirty="0"/>
              <a:t> </a:t>
            </a:r>
            <a:r>
              <a:rPr lang="en-US" sz="1600" dirty="0" err="1"/>
              <a:t>tempor</a:t>
            </a:r>
            <a:r>
              <a:rPr lang="en-US" sz="1600" dirty="0"/>
              <a:t> </a:t>
            </a:r>
            <a:r>
              <a:rPr lang="en-US" sz="1600" dirty="0" err="1"/>
              <a:t>incididunt</a:t>
            </a:r>
            <a:r>
              <a:rPr lang="en-US" sz="1600" dirty="0"/>
              <a:t> </a:t>
            </a:r>
            <a:r>
              <a:rPr lang="en-US" sz="1600" dirty="0" err="1"/>
              <a:t>ut</a:t>
            </a:r>
            <a:r>
              <a:rPr lang="en-US" sz="1600" dirty="0"/>
              <a:t> </a:t>
            </a:r>
            <a:r>
              <a:rPr lang="en-US" sz="1600" dirty="0" err="1"/>
              <a:t>labore</a:t>
            </a:r>
            <a:r>
              <a:rPr lang="en-US" sz="1600" dirty="0"/>
              <a:t> et dolore magna </a:t>
            </a:r>
            <a:r>
              <a:rPr lang="en-US" sz="1600" dirty="0" err="1"/>
              <a:t>aliqua</a:t>
            </a:r>
            <a:r>
              <a:rPr lang="en-US" sz="1600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600" dirty="0"/>
              <a:t>Eu </a:t>
            </a:r>
            <a:r>
              <a:rPr lang="en-US" sz="1600" dirty="0" err="1"/>
              <a:t>facilisis</a:t>
            </a:r>
            <a:r>
              <a:rPr lang="en-US" sz="1600" dirty="0"/>
              <a:t> sed </a:t>
            </a:r>
            <a:r>
              <a:rPr lang="en-US" sz="1600" dirty="0" err="1"/>
              <a:t>odio</a:t>
            </a:r>
            <a:r>
              <a:rPr lang="en-US" sz="1600" dirty="0"/>
              <a:t> </a:t>
            </a:r>
            <a:r>
              <a:rPr lang="en-US" sz="1600" dirty="0" err="1"/>
              <a:t>morbi</a:t>
            </a:r>
            <a:r>
              <a:rPr lang="en-US" sz="1600" dirty="0"/>
              <a:t> </a:t>
            </a:r>
            <a:r>
              <a:rPr lang="en-US" sz="1600" dirty="0" err="1"/>
              <a:t>quis</a:t>
            </a:r>
            <a:r>
              <a:rPr lang="en-US" sz="1600" dirty="0"/>
              <a:t> </a:t>
            </a:r>
            <a:r>
              <a:rPr lang="en-US" sz="1600" dirty="0" err="1"/>
              <a:t>commodo</a:t>
            </a:r>
            <a:r>
              <a:rPr lang="en-US" sz="1600" dirty="0"/>
              <a:t> </a:t>
            </a:r>
            <a:r>
              <a:rPr lang="en-US" sz="1600" dirty="0" err="1"/>
              <a:t>odio</a:t>
            </a:r>
            <a:r>
              <a:rPr lang="en-US" sz="1600" dirty="0"/>
              <a:t> </a:t>
            </a:r>
            <a:r>
              <a:rPr lang="en-US" sz="1600" dirty="0" err="1"/>
              <a:t>aenean</a:t>
            </a:r>
            <a:r>
              <a:rPr lang="en-US" sz="1600" dirty="0"/>
              <a:t> sed. </a:t>
            </a:r>
            <a:r>
              <a:rPr lang="en-US" sz="1600" dirty="0" err="1"/>
              <a:t>Interdum</a:t>
            </a:r>
            <a:r>
              <a:rPr lang="en-US" sz="1600" dirty="0"/>
              <a:t> </a:t>
            </a:r>
            <a:r>
              <a:rPr lang="en-US" sz="1600" dirty="0" err="1"/>
              <a:t>varius</a:t>
            </a:r>
            <a:r>
              <a:rPr lang="en-US" sz="1600" dirty="0"/>
              <a:t> sit </a:t>
            </a:r>
            <a:r>
              <a:rPr lang="en-US" sz="1600" dirty="0" err="1"/>
              <a:t>amet</a:t>
            </a:r>
            <a:r>
              <a:rPr lang="en-US" sz="1600" dirty="0"/>
              <a:t> </a:t>
            </a:r>
            <a:r>
              <a:rPr lang="en-US" sz="1600" dirty="0" err="1"/>
              <a:t>mattis</a:t>
            </a:r>
            <a:r>
              <a:rPr lang="en-US" sz="1600" dirty="0"/>
              <a:t> </a:t>
            </a:r>
            <a:r>
              <a:rPr lang="en-US" sz="1600" dirty="0" err="1"/>
              <a:t>vulputate</a:t>
            </a:r>
            <a:r>
              <a:rPr lang="en-US" sz="1600" dirty="0"/>
              <a:t> </a:t>
            </a:r>
            <a:r>
              <a:rPr lang="en-US" sz="1600" dirty="0" err="1"/>
              <a:t>enim</a:t>
            </a:r>
            <a:r>
              <a:rPr lang="en-US" sz="1600" dirty="0"/>
              <a:t> </a:t>
            </a:r>
            <a:r>
              <a:rPr lang="en-US" sz="1600" dirty="0" err="1"/>
              <a:t>nulla</a:t>
            </a:r>
            <a:r>
              <a:rPr lang="en-US" sz="1600" dirty="0"/>
              <a:t> </a:t>
            </a:r>
            <a:r>
              <a:rPr lang="en-US" sz="1600" dirty="0" err="1"/>
              <a:t>aliquet</a:t>
            </a:r>
            <a:r>
              <a:rPr lang="en-US" sz="1600" dirty="0"/>
              <a:t> </a:t>
            </a:r>
            <a:r>
              <a:rPr lang="en-US" sz="1600" dirty="0" err="1"/>
              <a:t>porttitor</a:t>
            </a:r>
            <a:r>
              <a:rPr lang="en-US" sz="1600" dirty="0"/>
              <a:t>.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68EC93F3-66E9-43AF-877F-0EB3343ED90A}"/>
              </a:ext>
            </a:extLst>
          </p:cNvPr>
          <p:cNvCxnSpPr>
            <a:cxnSpLocks/>
          </p:cNvCxnSpPr>
          <p:nvPr/>
        </p:nvCxnSpPr>
        <p:spPr>
          <a:xfrm>
            <a:off x="4421848" y="2956713"/>
            <a:ext cx="3096131" cy="0"/>
          </a:xfrm>
          <a:prstGeom prst="line">
            <a:avLst/>
          </a:prstGeom>
          <a:ln w="381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0ACD086-1FE9-412E-A69B-B7FDAE8B5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634340"/>
              </p:ext>
            </p:extLst>
          </p:nvPr>
        </p:nvGraphicFramePr>
        <p:xfrm>
          <a:off x="3715062" y="4654731"/>
          <a:ext cx="2551832" cy="186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446DA5EC-942A-46A3-971A-2549D20F3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607963"/>
              </p:ext>
            </p:extLst>
          </p:nvPr>
        </p:nvGraphicFramePr>
        <p:xfrm>
          <a:off x="5689875" y="4654731"/>
          <a:ext cx="2551832" cy="186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01AC7B79-564C-42C1-9557-B980ECD21A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544254"/>
              </p:ext>
            </p:extLst>
          </p:nvPr>
        </p:nvGraphicFramePr>
        <p:xfrm>
          <a:off x="7664688" y="4654731"/>
          <a:ext cx="2551832" cy="186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3A065BCA-580C-4342-916C-00CE756D53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488550"/>
              </p:ext>
            </p:extLst>
          </p:nvPr>
        </p:nvGraphicFramePr>
        <p:xfrm>
          <a:off x="9639502" y="4654731"/>
          <a:ext cx="2551832" cy="186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B26CD7E8-E6D8-4BB6-B4F0-55A6BDF627A2}"/>
              </a:ext>
            </a:extLst>
          </p:cNvPr>
          <p:cNvGrpSpPr/>
          <p:nvPr/>
        </p:nvGrpSpPr>
        <p:grpSpPr>
          <a:xfrm>
            <a:off x="1513464" y="5859065"/>
            <a:ext cx="1241777" cy="307777"/>
            <a:chOff x="9638759" y="2131830"/>
            <a:chExt cx="1241777" cy="307777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5DF6CDA-5BC8-497A-A1A8-EEB5C68B5BC6}"/>
                </a:ext>
              </a:extLst>
            </p:cNvPr>
            <p:cNvSpPr txBox="1"/>
            <p:nvPr/>
          </p:nvSpPr>
          <p:spPr>
            <a:xfrm>
              <a:off x="9971313" y="2131830"/>
              <a:ext cx="909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/>
                  </a:solidFill>
                </a:rPr>
                <a:t>@</a:t>
              </a:r>
              <a:r>
                <a:rPr lang="en-US" sz="1400" dirty="0" err="1">
                  <a:solidFill>
                    <a:schemeClr val="tx2"/>
                  </a:solidFill>
                </a:rPr>
                <a:t>lisa.doe</a:t>
              </a:r>
              <a:endParaRPr lang="en-US" sz="1400" dirty="0">
                <a:solidFill>
                  <a:schemeClr val="tx2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17168EA-1838-4232-B8C8-56DD01AF6544}"/>
                </a:ext>
              </a:extLst>
            </p:cNvPr>
            <p:cNvSpPr/>
            <p:nvPr/>
          </p:nvSpPr>
          <p:spPr>
            <a:xfrm>
              <a:off x="9638759" y="2131830"/>
              <a:ext cx="378802" cy="307777"/>
            </a:xfrm>
            <a:custGeom>
              <a:avLst/>
              <a:gdLst/>
              <a:ahLst/>
              <a:cxnLst/>
              <a:rect l="l" t="t" r="r" b="b"/>
              <a:pathLst>
                <a:path w="561975" h="456605">
                  <a:moveTo>
                    <a:pt x="388553" y="0"/>
                  </a:moveTo>
                  <a:cubicBezTo>
                    <a:pt x="405383" y="0"/>
                    <a:pt x="420933" y="3293"/>
                    <a:pt x="435201" y="9879"/>
                  </a:cubicBezTo>
                  <a:cubicBezTo>
                    <a:pt x="449470" y="16464"/>
                    <a:pt x="462093" y="25245"/>
                    <a:pt x="473069" y="36221"/>
                  </a:cubicBezTo>
                  <a:cubicBezTo>
                    <a:pt x="499412" y="31099"/>
                    <a:pt x="523925" y="21952"/>
                    <a:pt x="546609" y="8781"/>
                  </a:cubicBezTo>
                  <a:cubicBezTo>
                    <a:pt x="537828" y="35855"/>
                    <a:pt x="520998" y="57076"/>
                    <a:pt x="496119" y="72442"/>
                  </a:cubicBezTo>
                  <a:cubicBezTo>
                    <a:pt x="518071" y="69515"/>
                    <a:pt x="540023" y="63295"/>
                    <a:pt x="561975" y="53783"/>
                  </a:cubicBezTo>
                  <a:cubicBezTo>
                    <a:pt x="545877" y="77199"/>
                    <a:pt x="526486" y="97321"/>
                    <a:pt x="503802" y="114151"/>
                  </a:cubicBezTo>
                  <a:cubicBezTo>
                    <a:pt x="504534" y="117078"/>
                    <a:pt x="504900" y="121835"/>
                    <a:pt x="504900" y="128420"/>
                  </a:cubicBezTo>
                  <a:cubicBezTo>
                    <a:pt x="504900" y="181105"/>
                    <a:pt x="492094" y="231961"/>
                    <a:pt x="466483" y="280988"/>
                  </a:cubicBezTo>
                  <a:cubicBezTo>
                    <a:pt x="440141" y="332941"/>
                    <a:pt x="403188" y="374284"/>
                    <a:pt x="355625" y="405017"/>
                  </a:cubicBezTo>
                  <a:cubicBezTo>
                    <a:pt x="303672" y="439409"/>
                    <a:pt x="244035" y="456605"/>
                    <a:pt x="176715" y="456605"/>
                  </a:cubicBezTo>
                  <a:cubicBezTo>
                    <a:pt x="112322" y="456605"/>
                    <a:pt x="53417" y="439409"/>
                    <a:pt x="0" y="405017"/>
                  </a:cubicBezTo>
                  <a:cubicBezTo>
                    <a:pt x="8049" y="405749"/>
                    <a:pt x="17196" y="406115"/>
                    <a:pt x="27440" y="406115"/>
                  </a:cubicBezTo>
                  <a:cubicBezTo>
                    <a:pt x="80857" y="406115"/>
                    <a:pt x="128786" y="389651"/>
                    <a:pt x="171227" y="356723"/>
                  </a:cubicBezTo>
                  <a:cubicBezTo>
                    <a:pt x="145616" y="356723"/>
                    <a:pt x="123115" y="349222"/>
                    <a:pt x="103724" y="334222"/>
                  </a:cubicBezTo>
                  <a:cubicBezTo>
                    <a:pt x="84333" y="319221"/>
                    <a:pt x="70979" y="300379"/>
                    <a:pt x="63661" y="277695"/>
                  </a:cubicBezTo>
                  <a:cubicBezTo>
                    <a:pt x="70979" y="278427"/>
                    <a:pt x="77930" y="278793"/>
                    <a:pt x="84516" y="278793"/>
                  </a:cubicBezTo>
                  <a:cubicBezTo>
                    <a:pt x="94760" y="278793"/>
                    <a:pt x="105005" y="277695"/>
                    <a:pt x="115249" y="275500"/>
                  </a:cubicBezTo>
                  <a:cubicBezTo>
                    <a:pt x="88906" y="269646"/>
                    <a:pt x="66954" y="256109"/>
                    <a:pt x="49392" y="234888"/>
                  </a:cubicBezTo>
                  <a:cubicBezTo>
                    <a:pt x="31831" y="213668"/>
                    <a:pt x="23050" y="189520"/>
                    <a:pt x="23050" y="162446"/>
                  </a:cubicBezTo>
                  <a:lnTo>
                    <a:pt x="23050" y="160251"/>
                  </a:lnTo>
                  <a:cubicBezTo>
                    <a:pt x="39148" y="169763"/>
                    <a:pt x="56344" y="174886"/>
                    <a:pt x="74637" y="175617"/>
                  </a:cubicBezTo>
                  <a:cubicBezTo>
                    <a:pt x="59271" y="164641"/>
                    <a:pt x="46831" y="150738"/>
                    <a:pt x="37319" y="133908"/>
                  </a:cubicBezTo>
                  <a:cubicBezTo>
                    <a:pt x="27806" y="117078"/>
                    <a:pt x="23050" y="98602"/>
                    <a:pt x="23050" y="78479"/>
                  </a:cubicBezTo>
                  <a:cubicBezTo>
                    <a:pt x="23050" y="58356"/>
                    <a:pt x="28538" y="39148"/>
                    <a:pt x="39514" y="20855"/>
                  </a:cubicBezTo>
                  <a:cubicBezTo>
                    <a:pt x="68052" y="56710"/>
                    <a:pt x="102992" y="85248"/>
                    <a:pt x="144336" y="106468"/>
                  </a:cubicBezTo>
                  <a:cubicBezTo>
                    <a:pt x="185679" y="127689"/>
                    <a:pt x="229766" y="139396"/>
                    <a:pt x="276597" y="141592"/>
                  </a:cubicBezTo>
                  <a:cubicBezTo>
                    <a:pt x="275134" y="132811"/>
                    <a:pt x="274402" y="124030"/>
                    <a:pt x="274402" y="115249"/>
                  </a:cubicBezTo>
                  <a:cubicBezTo>
                    <a:pt x="274402" y="94760"/>
                    <a:pt x="279524" y="75552"/>
                    <a:pt x="289768" y="57625"/>
                  </a:cubicBezTo>
                  <a:cubicBezTo>
                    <a:pt x="300013" y="39697"/>
                    <a:pt x="313916" y="25611"/>
                    <a:pt x="331478" y="15367"/>
                  </a:cubicBezTo>
                  <a:cubicBezTo>
                    <a:pt x="349039" y="5122"/>
                    <a:pt x="368064" y="0"/>
                    <a:pt x="38855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439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479376" y="2202228"/>
            <a:ext cx="1593640" cy="19666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E96288-7BB3-4D20-87B2-426BB7C4730C}"/>
              </a:ext>
            </a:extLst>
          </p:cNvPr>
          <p:cNvSpPr/>
          <p:nvPr/>
        </p:nvSpPr>
        <p:spPr>
          <a:xfrm>
            <a:off x="4079310" y="2503620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92F054-58C4-4B8E-855B-D444DA89C880}"/>
              </a:ext>
            </a:extLst>
          </p:cNvPr>
          <p:cNvSpPr txBox="1"/>
          <p:nvPr/>
        </p:nvSpPr>
        <p:spPr>
          <a:xfrm>
            <a:off x="4079310" y="2144581"/>
            <a:ext cx="165665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One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E280170-8B4C-4F5D-BD44-AFE70EDAE26B}"/>
              </a:ext>
            </a:extLst>
          </p:cNvPr>
          <p:cNvSpPr/>
          <p:nvPr/>
        </p:nvSpPr>
        <p:spPr>
          <a:xfrm>
            <a:off x="4079310" y="3346490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7CEC7E-6F70-4CED-AD03-F689EF86DA1E}"/>
              </a:ext>
            </a:extLst>
          </p:cNvPr>
          <p:cNvSpPr txBox="1"/>
          <p:nvPr/>
        </p:nvSpPr>
        <p:spPr>
          <a:xfrm>
            <a:off x="4079310" y="2987451"/>
            <a:ext cx="1655626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Two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08DEC6F-18C6-45E7-A1E7-93061130E53A}"/>
              </a:ext>
            </a:extLst>
          </p:cNvPr>
          <p:cNvSpPr/>
          <p:nvPr/>
        </p:nvSpPr>
        <p:spPr>
          <a:xfrm>
            <a:off x="4079310" y="4189357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2B2ABAF-B605-4387-89DE-EEB19E92F103}"/>
              </a:ext>
            </a:extLst>
          </p:cNvPr>
          <p:cNvSpPr txBox="1"/>
          <p:nvPr/>
        </p:nvSpPr>
        <p:spPr>
          <a:xfrm>
            <a:off x="4079310" y="3830320"/>
            <a:ext cx="1810833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Three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C6C8D70A-1376-42C8-897D-9090C8335BC3}"/>
              </a:ext>
            </a:extLst>
          </p:cNvPr>
          <p:cNvSpPr/>
          <p:nvPr/>
        </p:nvSpPr>
        <p:spPr>
          <a:xfrm>
            <a:off x="4079310" y="5032224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FAFB5E1-FF6C-4267-8317-52A2BC199D9A}"/>
              </a:ext>
            </a:extLst>
          </p:cNvPr>
          <p:cNvSpPr txBox="1"/>
          <p:nvPr/>
        </p:nvSpPr>
        <p:spPr>
          <a:xfrm>
            <a:off x="4079310" y="4673187"/>
            <a:ext cx="1695489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Four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39BD2108-7594-4BF9-9908-CA35CB373F6A}"/>
              </a:ext>
            </a:extLst>
          </p:cNvPr>
          <p:cNvSpPr/>
          <p:nvPr/>
        </p:nvSpPr>
        <p:spPr>
          <a:xfrm>
            <a:off x="4079310" y="5875093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38AAC9-564A-4FB8-820F-E42873BFD7D3}"/>
              </a:ext>
            </a:extLst>
          </p:cNvPr>
          <p:cNvGrpSpPr/>
          <p:nvPr/>
        </p:nvGrpSpPr>
        <p:grpSpPr>
          <a:xfrm>
            <a:off x="4079310" y="2503620"/>
            <a:ext cx="1608020" cy="3616895"/>
            <a:chOff x="8122926" y="2503620"/>
            <a:chExt cx="3414225" cy="3616895"/>
          </a:xfrm>
          <a:gradFill flip="none" rotWithShape="1">
            <a:gsLst>
              <a:gs pos="100000">
                <a:schemeClr val="accent3">
                  <a:lumMod val="50000"/>
                </a:schemeClr>
              </a:gs>
              <a:gs pos="5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6200000" scaled="1"/>
            <a:tileRect/>
          </a:gra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7CBF17C-46B6-4A4B-BDC3-3090212A1008}"/>
                </a:ext>
              </a:extLst>
            </p:cNvPr>
            <p:cNvSpPr/>
            <p:nvPr/>
          </p:nvSpPr>
          <p:spPr>
            <a:xfrm>
              <a:off x="8122926" y="2503620"/>
              <a:ext cx="341422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99%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E6807CD6-AFB3-443A-AFD7-8841E6364BED}"/>
                </a:ext>
              </a:extLst>
            </p:cNvPr>
            <p:cNvSpPr/>
            <p:nvPr/>
          </p:nvSpPr>
          <p:spPr>
            <a:xfrm>
              <a:off x="8122927" y="3346490"/>
              <a:ext cx="322965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90%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4710371-EA7B-43BF-87BD-7BA12A91D7B2}"/>
                </a:ext>
              </a:extLst>
            </p:cNvPr>
            <p:cNvSpPr/>
            <p:nvPr/>
          </p:nvSpPr>
          <p:spPr>
            <a:xfrm>
              <a:off x="8122926" y="4189357"/>
              <a:ext cx="286961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80%</a:t>
              </a:r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A47CDEAF-BB3E-46B8-9FF3-0614CD15E74E}"/>
                </a:ext>
              </a:extLst>
            </p:cNvPr>
            <p:cNvSpPr/>
            <p:nvPr/>
          </p:nvSpPr>
          <p:spPr>
            <a:xfrm>
              <a:off x="8122927" y="5032224"/>
              <a:ext cx="286961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75%</a:t>
              </a:r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A9413046-3012-48EB-8BFB-4F7B1A226BB0}"/>
                </a:ext>
              </a:extLst>
            </p:cNvPr>
            <p:cNvSpPr/>
            <p:nvPr/>
          </p:nvSpPr>
          <p:spPr>
            <a:xfrm>
              <a:off x="8122926" y="5875093"/>
              <a:ext cx="2437568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70%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2C43A558-87BF-44E7-BE30-B95162F87BF9}"/>
              </a:ext>
            </a:extLst>
          </p:cNvPr>
          <p:cNvSpPr txBox="1"/>
          <p:nvPr/>
        </p:nvSpPr>
        <p:spPr>
          <a:xfrm>
            <a:off x="4079310" y="5516056"/>
            <a:ext cx="164341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Five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EA0466-A2E9-4EBD-9780-37039F14F6E1}"/>
              </a:ext>
            </a:extLst>
          </p:cNvPr>
          <p:cNvSpPr/>
          <p:nvPr/>
        </p:nvSpPr>
        <p:spPr>
          <a:xfrm>
            <a:off x="2336188" y="2108368"/>
            <a:ext cx="1458206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15394A0-09BE-4212-BB79-3F1F15AB48CA}"/>
              </a:ext>
            </a:extLst>
          </p:cNvPr>
          <p:cNvSpPr/>
          <p:nvPr/>
        </p:nvSpPr>
        <p:spPr>
          <a:xfrm>
            <a:off x="2336188" y="2474764"/>
            <a:ext cx="1458206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i="1" dirty="0">
                <a:solidFill>
                  <a:srgbClr val="7B8898"/>
                </a:solidFill>
              </a:rPr>
              <a:t>Project Manager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F482DB4-A73A-48E6-BCF7-C39B0D55AA70}"/>
              </a:ext>
            </a:extLst>
          </p:cNvPr>
          <p:cNvSpPr/>
          <p:nvPr/>
        </p:nvSpPr>
        <p:spPr>
          <a:xfrm>
            <a:off x="2336188" y="3199560"/>
            <a:ext cx="1458206" cy="264687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labore</a:t>
            </a:r>
            <a:r>
              <a:rPr lang="en-US" sz="1200" dirty="0"/>
              <a:t> et dolore magna </a:t>
            </a:r>
            <a:r>
              <a:rPr lang="en-US" sz="1200" dirty="0" err="1"/>
              <a:t>aliqua</a:t>
            </a:r>
            <a:r>
              <a:rPr lang="en-US" sz="1200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/>
              <a:t>Eu </a:t>
            </a:r>
            <a:r>
              <a:rPr lang="en-US" sz="1200" dirty="0" err="1"/>
              <a:t>facilisis</a:t>
            </a:r>
            <a:r>
              <a:rPr lang="en-US" sz="1200" dirty="0"/>
              <a:t> sed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morbi</a:t>
            </a:r>
            <a:r>
              <a:rPr lang="en-US" sz="1200" dirty="0"/>
              <a:t>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commodo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aenean</a:t>
            </a:r>
            <a:r>
              <a:rPr lang="en-US" sz="1200" dirty="0"/>
              <a:t> sed. </a:t>
            </a:r>
            <a:r>
              <a:rPr lang="en-US" sz="1200" dirty="0" err="1"/>
              <a:t>Interdum</a:t>
            </a:r>
            <a:r>
              <a:rPr lang="en-US" sz="1200" dirty="0"/>
              <a:t> </a:t>
            </a:r>
            <a:r>
              <a:rPr lang="en-US" sz="1200" dirty="0" err="1"/>
              <a:t>varius</a:t>
            </a:r>
            <a:r>
              <a:rPr lang="en-US" sz="1200" dirty="0"/>
              <a:t>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mattis</a:t>
            </a:r>
            <a:r>
              <a:rPr lang="en-US" sz="1200" dirty="0"/>
              <a:t> </a:t>
            </a:r>
            <a:r>
              <a:rPr lang="en-US" sz="1200" dirty="0" err="1"/>
              <a:t>vulputate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r>
              <a:rPr lang="en-US" sz="1200" dirty="0"/>
              <a:t> </a:t>
            </a:r>
            <a:r>
              <a:rPr lang="en-US" sz="1200" dirty="0" err="1"/>
              <a:t>nulla</a:t>
            </a:r>
            <a:r>
              <a:rPr lang="en-US" sz="1200" dirty="0"/>
              <a:t> </a:t>
            </a:r>
            <a:r>
              <a:rPr lang="en-US" sz="1200" dirty="0" err="1"/>
              <a:t>aliquet</a:t>
            </a:r>
            <a:r>
              <a:rPr lang="en-US" sz="1200" dirty="0"/>
              <a:t> </a:t>
            </a:r>
            <a:r>
              <a:rPr lang="en-US" sz="1200" dirty="0" err="1"/>
              <a:t>porttitor</a:t>
            </a:r>
            <a:endParaRPr lang="en-US" sz="12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5DF6CDA-5BC8-497A-A1A8-EEB5C68B5BC6}"/>
              </a:ext>
            </a:extLst>
          </p:cNvPr>
          <p:cNvSpPr txBox="1"/>
          <p:nvPr/>
        </p:nvSpPr>
        <p:spPr>
          <a:xfrm>
            <a:off x="478151" y="4434779"/>
            <a:ext cx="1439177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200" dirty="0">
                <a:solidFill>
                  <a:schemeClr val="accent3"/>
                </a:solidFill>
              </a:rPr>
              <a:t>john.doe@email.com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AAE1203-F0CE-422C-B2B9-14056727A9B5}"/>
              </a:ext>
            </a:extLst>
          </p:cNvPr>
          <p:cNvSpPr txBox="1"/>
          <p:nvPr/>
        </p:nvSpPr>
        <p:spPr>
          <a:xfrm>
            <a:off x="478151" y="4727039"/>
            <a:ext cx="1052532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200" dirty="0">
                <a:solidFill>
                  <a:schemeClr val="accent3"/>
                </a:solidFill>
              </a:rPr>
              <a:t>(123) 456-7890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D0E4A27-D04A-4C0E-8232-478BDD88959E}"/>
              </a:ext>
            </a:extLst>
          </p:cNvPr>
          <p:cNvSpPr/>
          <p:nvPr/>
        </p:nvSpPr>
        <p:spPr>
          <a:xfrm>
            <a:off x="6505897" y="2202228"/>
            <a:ext cx="1593640" cy="19666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D05AC829-02A7-439E-87C7-94BF6F2DC1BE}"/>
              </a:ext>
            </a:extLst>
          </p:cNvPr>
          <p:cNvSpPr/>
          <p:nvPr/>
        </p:nvSpPr>
        <p:spPr>
          <a:xfrm>
            <a:off x="10105831" y="2503620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6C0CF25-356E-41A4-8B00-B518C00F8386}"/>
              </a:ext>
            </a:extLst>
          </p:cNvPr>
          <p:cNvSpPr txBox="1"/>
          <p:nvPr/>
        </p:nvSpPr>
        <p:spPr>
          <a:xfrm>
            <a:off x="10105831" y="2144581"/>
            <a:ext cx="1656650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One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0BF4FD64-E23E-4EBE-85C5-DCFB01565B2F}"/>
              </a:ext>
            </a:extLst>
          </p:cNvPr>
          <p:cNvSpPr/>
          <p:nvPr/>
        </p:nvSpPr>
        <p:spPr>
          <a:xfrm>
            <a:off x="10105831" y="3346490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42D8D5D-1A7A-42E4-B66C-8F6CF26A3E64}"/>
              </a:ext>
            </a:extLst>
          </p:cNvPr>
          <p:cNvSpPr txBox="1"/>
          <p:nvPr/>
        </p:nvSpPr>
        <p:spPr>
          <a:xfrm>
            <a:off x="10105830" y="2987451"/>
            <a:ext cx="1656649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Two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9300533E-00B2-416C-ABFC-69209FF1298D}"/>
              </a:ext>
            </a:extLst>
          </p:cNvPr>
          <p:cNvSpPr/>
          <p:nvPr/>
        </p:nvSpPr>
        <p:spPr>
          <a:xfrm>
            <a:off x="10105831" y="4189357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F3DE0CB-D65A-4F59-B59E-B32AF7D882C3}"/>
              </a:ext>
            </a:extLst>
          </p:cNvPr>
          <p:cNvSpPr txBox="1"/>
          <p:nvPr/>
        </p:nvSpPr>
        <p:spPr>
          <a:xfrm>
            <a:off x="10105831" y="3830320"/>
            <a:ext cx="165664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Three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F8EEBBAC-9257-457B-8B9F-FA6FCD05AD07}"/>
              </a:ext>
            </a:extLst>
          </p:cNvPr>
          <p:cNvSpPr/>
          <p:nvPr/>
        </p:nvSpPr>
        <p:spPr>
          <a:xfrm>
            <a:off x="10105831" y="5032224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1E9E307-8A97-4398-87E7-FD460203598D}"/>
              </a:ext>
            </a:extLst>
          </p:cNvPr>
          <p:cNvSpPr txBox="1"/>
          <p:nvPr/>
        </p:nvSpPr>
        <p:spPr>
          <a:xfrm>
            <a:off x="10105831" y="4673187"/>
            <a:ext cx="165664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Four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4FD7FD52-EEAD-466F-8688-64C758ACD885}"/>
              </a:ext>
            </a:extLst>
          </p:cNvPr>
          <p:cNvSpPr/>
          <p:nvPr/>
        </p:nvSpPr>
        <p:spPr>
          <a:xfrm>
            <a:off x="10105831" y="5875093"/>
            <a:ext cx="1656650" cy="245422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5EA5394-B6FF-4B66-93FD-0F66D562FF79}"/>
              </a:ext>
            </a:extLst>
          </p:cNvPr>
          <p:cNvGrpSpPr/>
          <p:nvPr/>
        </p:nvGrpSpPr>
        <p:grpSpPr>
          <a:xfrm>
            <a:off x="10105831" y="2503620"/>
            <a:ext cx="1608020" cy="3616895"/>
            <a:chOff x="8122926" y="2503620"/>
            <a:chExt cx="3414225" cy="3616895"/>
          </a:xfrm>
          <a:gradFill flip="none" rotWithShape="1">
            <a:gsLst>
              <a:gs pos="100000">
                <a:schemeClr val="accent4">
                  <a:lumMod val="50000"/>
                </a:schemeClr>
              </a:gs>
              <a:gs pos="50000">
                <a:schemeClr val="accent4">
                  <a:lumMod val="75000"/>
                </a:schemeClr>
              </a:gs>
              <a:gs pos="1000">
                <a:schemeClr val="accent4"/>
              </a:gs>
            </a:gsLst>
            <a:lin ang="16200000" scaled="1"/>
            <a:tileRect/>
          </a:gradFill>
        </p:grpSpPr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1CABE6EC-D417-499A-A81D-35316635E51E}"/>
                </a:ext>
              </a:extLst>
            </p:cNvPr>
            <p:cNvSpPr/>
            <p:nvPr/>
          </p:nvSpPr>
          <p:spPr>
            <a:xfrm>
              <a:off x="8122926" y="2503620"/>
              <a:ext cx="341422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99%</a:t>
              </a:r>
            </a:p>
          </p:txBody>
        </p:sp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AD1CD0D9-7040-4491-A3A5-8B9841514316}"/>
                </a:ext>
              </a:extLst>
            </p:cNvPr>
            <p:cNvSpPr/>
            <p:nvPr/>
          </p:nvSpPr>
          <p:spPr>
            <a:xfrm>
              <a:off x="8122927" y="3346490"/>
              <a:ext cx="322965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90%</a:t>
              </a:r>
            </a:p>
          </p:txBody>
        </p: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7AAC4EEB-715F-45D7-9A02-9722884596F3}"/>
                </a:ext>
              </a:extLst>
            </p:cNvPr>
            <p:cNvSpPr/>
            <p:nvPr/>
          </p:nvSpPr>
          <p:spPr>
            <a:xfrm>
              <a:off x="8122926" y="4189357"/>
              <a:ext cx="2869617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80%</a:t>
              </a:r>
            </a:p>
          </p:txBody>
        </p:sp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A4AFEBCD-CD67-4E40-991A-068D7DC4A05F}"/>
                </a:ext>
              </a:extLst>
            </p:cNvPr>
            <p:cNvSpPr/>
            <p:nvPr/>
          </p:nvSpPr>
          <p:spPr>
            <a:xfrm>
              <a:off x="8122927" y="5032224"/>
              <a:ext cx="2869615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75%</a:t>
              </a:r>
            </a:p>
          </p:txBody>
        </p: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A5EBB60D-FBE7-4877-A16E-3EE44E0C7882}"/>
                </a:ext>
              </a:extLst>
            </p:cNvPr>
            <p:cNvSpPr/>
            <p:nvPr/>
          </p:nvSpPr>
          <p:spPr>
            <a:xfrm>
              <a:off x="8122926" y="5875093"/>
              <a:ext cx="2437568" cy="24542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0" rtlCol="0" anchor="ctr"/>
            <a:lstStyle/>
            <a:p>
              <a:r>
                <a:rPr lang="en-US" sz="1200" dirty="0"/>
                <a:t>70%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50979FCC-0278-4EBE-8BD6-FF70B64FBFEC}"/>
              </a:ext>
            </a:extLst>
          </p:cNvPr>
          <p:cNvSpPr txBox="1"/>
          <p:nvPr/>
        </p:nvSpPr>
        <p:spPr>
          <a:xfrm>
            <a:off x="10105831" y="5516056"/>
            <a:ext cx="165664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Skill Number Five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7F05763-01AB-4031-90D6-AD5B9D6AC588}"/>
              </a:ext>
            </a:extLst>
          </p:cNvPr>
          <p:cNvSpPr/>
          <p:nvPr/>
        </p:nvSpPr>
        <p:spPr>
          <a:xfrm>
            <a:off x="8362709" y="2108368"/>
            <a:ext cx="1458206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000" b="1" cap="all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AF1D732-8517-4423-BE43-682782467247}"/>
              </a:ext>
            </a:extLst>
          </p:cNvPr>
          <p:cNvSpPr/>
          <p:nvPr/>
        </p:nvSpPr>
        <p:spPr>
          <a:xfrm>
            <a:off x="8362709" y="2474764"/>
            <a:ext cx="1458206" cy="33855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600" i="1" dirty="0">
                <a:solidFill>
                  <a:srgbClr val="7B8898"/>
                </a:solidFill>
              </a:rPr>
              <a:t>Web Designer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B78B79C8-1AA3-4C5C-BECD-E29CCBFDBFA9}"/>
              </a:ext>
            </a:extLst>
          </p:cNvPr>
          <p:cNvSpPr/>
          <p:nvPr/>
        </p:nvSpPr>
        <p:spPr>
          <a:xfrm>
            <a:off x="8362709" y="3199560"/>
            <a:ext cx="1458206" cy="264687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200" dirty="0"/>
              <a:t>Lorem ipsum dolor sit </a:t>
            </a:r>
            <a:r>
              <a:rPr lang="en-US" sz="1200" dirty="0" err="1"/>
              <a:t>amet</a:t>
            </a:r>
            <a:r>
              <a:rPr lang="en-US" sz="1200" dirty="0"/>
              <a:t>, </a:t>
            </a:r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labore</a:t>
            </a:r>
            <a:r>
              <a:rPr lang="en-US" sz="1200" dirty="0"/>
              <a:t> et dolore magna </a:t>
            </a:r>
            <a:r>
              <a:rPr lang="en-US" sz="1200" dirty="0" err="1"/>
              <a:t>aliqua</a:t>
            </a:r>
            <a:r>
              <a:rPr lang="en-US" sz="1200" dirty="0"/>
              <a:t>.</a:t>
            </a:r>
          </a:p>
          <a:p>
            <a:pPr algn="just">
              <a:spcAft>
                <a:spcPts val="1200"/>
              </a:spcAft>
            </a:pPr>
            <a:r>
              <a:rPr lang="en-US" sz="1200" dirty="0"/>
              <a:t>Eu </a:t>
            </a:r>
            <a:r>
              <a:rPr lang="en-US" sz="1200" dirty="0" err="1"/>
              <a:t>facilisis</a:t>
            </a:r>
            <a:r>
              <a:rPr lang="en-US" sz="1200" dirty="0"/>
              <a:t> sed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morbi</a:t>
            </a:r>
            <a:r>
              <a:rPr lang="en-US" sz="1200" dirty="0"/>
              <a:t> </a:t>
            </a:r>
            <a:r>
              <a:rPr lang="en-US" sz="1200" dirty="0" err="1"/>
              <a:t>quis</a:t>
            </a:r>
            <a:r>
              <a:rPr lang="en-US" sz="1200" dirty="0"/>
              <a:t> </a:t>
            </a:r>
            <a:r>
              <a:rPr lang="en-US" sz="1200" dirty="0" err="1"/>
              <a:t>commodo</a:t>
            </a:r>
            <a:r>
              <a:rPr lang="en-US" sz="1200" dirty="0"/>
              <a:t> </a:t>
            </a:r>
            <a:r>
              <a:rPr lang="en-US" sz="1200" dirty="0" err="1"/>
              <a:t>odio</a:t>
            </a:r>
            <a:r>
              <a:rPr lang="en-US" sz="1200" dirty="0"/>
              <a:t> </a:t>
            </a:r>
            <a:r>
              <a:rPr lang="en-US" sz="1200" dirty="0" err="1"/>
              <a:t>aenean</a:t>
            </a:r>
            <a:r>
              <a:rPr lang="en-US" sz="1200" dirty="0"/>
              <a:t> sed. </a:t>
            </a:r>
            <a:r>
              <a:rPr lang="en-US" sz="1200" dirty="0" err="1"/>
              <a:t>Interdum</a:t>
            </a:r>
            <a:r>
              <a:rPr lang="en-US" sz="1200" dirty="0"/>
              <a:t> </a:t>
            </a:r>
            <a:r>
              <a:rPr lang="en-US" sz="1200" dirty="0" err="1"/>
              <a:t>varius</a:t>
            </a:r>
            <a:r>
              <a:rPr lang="en-US" sz="1200" dirty="0"/>
              <a:t> sit </a:t>
            </a:r>
            <a:r>
              <a:rPr lang="en-US" sz="1200" dirty="0" err="1"/>
              <a:t>amet</a:t>
            </a:r>
            <a:r>
              <a:rPr lang="en-US" sz="1200" dirty="0"/>
              <a:t> </a:t>
            </a:r>
            <a:r>
              <a:rPr lang="en-US" sz="1200" dirty="0" err="1"/>
              <a:t>mattis</a:t>
            </a:r>
            <a:r>
              <a:rPr lang="en-US" sz="1200" dirty="0"/>
              <a:t> </a:t>
            </a:r>
            <a:r>
              <a:rPr lang="en-US" sz="1200" dirty="0" err="1"/>
              <a:t>vulputate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r>
              <a:rPr lang="en-US" sz="1200" dirty="0"/>
              <a:t> </a:t>
            </a:r>
            <a:r>
              <a:rPr lang="en-US" sz="1200" dirty="0" err="1"/>
              <a:t>nulla</a:t>
            </a:r>
            <a:r>
              <a:rPr lang="en-US" sz="1200" dirty="0"/>
              <a:t> </a:t>
            </a:r>
            <a:r>
              <a:rPr lang="en-US" sz="1200" dirty="0" err="1"/>
              <a:t>aliquet</a:t>
            </a:r>
            <a:r>
              <a:rPr lang="en-US" sz="1200" dirty="0"/>
              <a:t> </a:t>
            </a:r>
            <a:r>
              <a:rPr lang="en-US" sz="1200" dirty="0" err="1"/>
              <a:t>porttitor</a:t>
            </a:r>
            <a:endParaRPr lang="en-US" sz="120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E79652F-2F56-4E5D-AEAF-3CCE2CD7FE0E}"/>
              </a:ext>
            </a:extLst>
          </p:cNvPr>
          <p:cNvSpPr txBox="1"/>
          <p:nvPr/>
        </p:nvSpPr>
        <p:spPr>
          <a:xfrm>
            <a:off x="6504672" y="4434779"/>
            <a:ext cx="1365438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</a:rPr>
              <a:t>lisa.doe@email.com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83F784D-1CCD-4DC2-82DF-F7C0012EC946}"/>
              </a:ext>
            </a:extLst>
          </p:cNvPr>
          <p:cNvSpPr txBox="1"/>
          <p:nvPr/>
        </p:nvSpPr>
        <p:spPr>
          <a:xfrm>
            <a:off x="6504672" y="4727039"/>
            <a:ext cx="1052532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</a:rPr>
              <a:t>(123) 456-7890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1219E4-AFE9-4F72-B57C-97DB93216233}"/>
              </a:ext>
            </a:extLst>
          </p:cNvPr>
          <p:cNvCxnSpPr>
            <a:cxnSpLocks/>
          </p:cNvCxnSpPr>
          <p:nvPr/>
        </p:nvCxnSpPr>
        <p:spPr>
          <a:xfrm>
            <a:off x="2336188" y="2987451"/>
            <a:ext cx="1458206" cy="0"/>
          </a:xfrm>
          <a:prstGeom prst="line">
            <a:avLst/>
          </a:prstGeom>
          <a:ln w="381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D0BE0B33-5030-4F84-B3A6-5201113DA095}"/>
              </a:ext>
            </a:extLst>
          </p:cNvPr>
          <p:cNvCxnSpPr>
            <a:cxnSpLocks/>
          </p:cNvCxnSpPr>
          <p:nvPr/>
        </p:nvCxnSpPr>
        <p:spPr>
          <a:xfrm>
            <a:off x="8362709" y="2987451"/>
            <a:ext cx="1458206" cy="0"/>
          </a:xfrm>
          <a:prstGeom prst="line">
            <a:avLst/>
          </a:prstGeom>
          <a:ln w="381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50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4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5ECE0-EF37-4159-8A88-705B9C8C88F0}"/>
              </a:ext>
            </a:extLst>
          </p:cNvPr>
          <p:cNvSpPr/>
          <p:nvPr/>
        </p:nvSpPr>
        <p:spPr>
          <a:xfrm>
            <a:off x="623732" y="2420888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76E318-986D-4773-ABC2-21DC68B6903C}"/>
              </a:ext>
            </a:extLst>
          </p:cNvPr>
          <p:cNvSpPr/>
          <p:nvPr/>
        </p:nvSpPr>
        <p:spPr>
          <a:xfrm>
            <a:off x="3456037" y="2420888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7454B-24E5-4A6B-8B15-7D9C9F30E234}"/>
              </a:ext>
            </a:extLst>
          </p:cNvPr>
          <p:cNvSpPr/>
          <p:nvPr/>
        </p:nvSpPr>
        <p:spPr>
          <a:xfrm>
            <a:off x="6288187" y="2420888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00BE4D-DD10-44C3-BA07-3C14FAC91A5B}"/>
              </a:ext>
            </a:extLst>
          </p:cNvPr>
          <p:cNvSpPr/>
          <p:nvPr/>
        </p:nvSpPr>
        <p:spPr>
          <a:xfrm>
            <a:off x="9120336" y="2420888"/>
            <a:ext cx="2447777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4943F0-BB08-4C09-9572-494F942DB5A8}"/>
              </a:ext>
            </a:extLst>
          </p:cNvPr>
          <p:cNvSpPr/>
          <p:nvPr/>
        </p:nvSpPr>
        <p:spPr>
          <a:xfrm>
            <a:off x="623886" y="1897608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Jane Doe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94155-A039-4E78-AA29-472E89BE2FCF}"/>
              </a:ext>
            </a:extLst>
          </p:cNvPr>
          <p:cNvSpPr/>
          <p:nvPr/>
        </p:nvSpPr>
        <p:spPr>
          <a:xfrm>
            <a:off x="3456036" y="1897608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John Doe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2B074-222B-4948-94BB-C88F601F2821}"/>
              </a:ext>
            </a:extLst>
          </p:cNvPr>
          <p:cNvSpPr/>
          <p:nvPr/>
        </p:nvSpPr>
        <p:spPr>
          <a:xfrm>
            <a:off x="6288186" y="1897608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Lisa Doe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C30D8E-B23A-40DD-B75C-BBEB3D76C878}"/>
              </a:ext>
            </a:extLst>
          </p:cNvPr>
          <p:cNvSpPr/>
          <p:nvPr/>
        </p:nvSpPr>
        <p:spPr>
          <a:xfrm>
            <a:off x="9120336" y="1897608"/>
            <a:ext cx="2447777" cy="52322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Gary Doe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976255-25A6-4346-AB93-C2556A71D396}"/>
              </a:ext>
            </a:extLst>
          </p:cNvPr>
          <p:cNvSpPr/>
          <p:nvPr/>
        </p:nvSpPr>
        <p:spPr>
          <a:xfrm>
            <a:off x="623886" y="4869160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CEO/Founder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DDA68-47B1-4479-AB0A-EA782488CA47}"/>
              </a:ext>
            </a:extLst>
          </p:cNvPr>
          <p:cNvSpPr/>
          <p:nvPr/>
        </p:nvSpPr>
        <p:spPr>
          <a:xfrm>
            <a:off x="3456036" y="4869160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Project Manager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D06403-D41C-4C2F-90DB-83C2D5ED32EB}"/>
              </a:ext>
            </a:extLst>
          </p:cNvPr>
          <p:cNvSpPr/>
          <p:nvPr/>
        </p:nvSpPr>
        <p:spPr>
          <a:xfrm>
            <a:off x="6288186" y="4869160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Web Designer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002913-B181-4609-8A77-C3BC1C3C8F45}"/>
              </a:ext>
            </a:extLst>
          </p:cNvPr>
          <p:cNvSpPr/>
          <p:nvPr/>
        </p:nvSpPr>
        <p:spPr>
          <a:xfrm>
            <a:off x="9120336" y="4869160"/>
            <a:ext cx="2447777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cap="all" dirty="0">
                <a:solidFill>
                  <a:schemeClr val="tx2"/>
                </a:solidFill>
              </a:rPr>
              <a:t>Sales</a:t>
            </a:r>
          </a:p>
        </p:txBody>
      </p:sp>
    </p:spTree>
    <p:extLst>
      <p:ext uri="{BB962C8B-B14F-4D97-AF65-F5344CB8AC3E}">
        <p14:creationId xmlns:p14="http://schemas.microsoft.com/office/powerpoint/2010/main" val="1590126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3237B44-F8E0-48FD-8D68-45DAAAA20E61}"/>
              </a:ext>
            </a:extLst>
          </p:cNvPr>
          <p:cNvSpPr/>
          <p:nvPr/>
        </p:nvSpPr>
        <p:spPr>
          <a:xfrm>
            <a:off x="8461428" y="1683776"/>
            <a:ext cx="2719271" cy="2719271"/>
          </a:xfrm>
          <a:custGeom>
            <a:avLst/>
            <a:gdLst>
              <a:gd name="connsiteX0" fmla="*/ 1359635 w 2719271"/>
              <a:gd name="connsiteY0" fmla="*/ 0 h 2719271"/>
              <a:gd name="connsiteX1" fmla="*/ 2719271 w 2719271"/>
              <a:gd name="connsiteY1" fmla="*/ 1359636 h 2719271"/>
              <a:gd name="connsiteX2" fmla="*/ 1359635 w 2719271"/>
              <a:gd name="connsiteY2" fmla="*/ 2719271 h 2719271"/>
              <a:gd name="connsiteX3" fmla="*/ 0 w 2719271"/>
              <a:gd name="connsiteY3" fmla="*/ 1359636 h 2719271"/>
              <a:gd name="connsiteX4" fmla="*/ 1 w 2719271"/>
              <a:gd name="connsiteY4" fmla="*/ 1359635 h 2719271"/>
              <a:gd name="connsiteX5" fmla="*/ 1 w 2719271"/>
              <a:gd name="connsiteY5" fmla="*/ 1359635 h 2719271"/>
              <a:gd name="connsiteX6" fmla="*/ 1359635 w 2719271"/>
              <a:gd name="connsiteY6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9271" h="2719271">
                <a:moveTo>
                  <a:pt x="1359635" y="0"/>
                </a:moveTo>
                <a:lnTo>
                  <a:pt x="2719271" y="1359636"/>
                </a:lnTo>
                <a:lnTo>
                  <a:pt x="1359635" y="2719271"/>
                </a:lnTo>
                <a:lnTo>
                  <a:pt x="0" y="1359636"/>
                </a:lnTo>
                <a:lnTo>
                  <a:pt x="1" y="1359635"/>
                </a:lnTo>
                <a:lnTo>
                  <a:pt x="1" y="1359635"/>
                </a:lnTo>
                <a:lnTo>
                  <a:pt x="135963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8640" tIns="45720" rIns="5486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200"/>
              </a:spcAft>
            </a:pPr>
            <a:r>
              <a:rPr lang="en-US" sz="1400"/>
              <a:t>Lorem ipsum dolor sit amet, consectetur adipiscing elit, sed do eiusmod tempor incididunt ut labore.</a:t>
            </a:r>
            <a:endParaRPr lang="en-US" sz="1400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1B10816C-7E6B-4A32-B070-3FDC366831E8}"/>
              </a:ext>
            </a:extLst>
          </p:cNvPr>
          <p:cNvSpPr/>
          <p:nvPr/>
        </p:nvSpPr>
        <p:spPr>
          <a:xfrm rot="2700000">
            <a:off x="6635217" y="5002395"/>
            <a:ext cx="1922815" cy="523220"/>
          </a:xfrm>
          <a:custGeom>
            <a:avLst/>
            <a:gdLst>
              <a:gd name="connsiteX0" fmla="*/ 0 w 1922815"/>
              <a:gd name="connsiteY0" fmla="*/ 0 h 523220"/>
              <a:gd name="connsiteX1" fmla="*/ 1922815 w 1922815"/>
              <a:gd name="connsiteY1" fmla="*/ 0 h 523220"/>
              <a:gd name="connsiteX2" fmla="*/ 1922815 w 1922815"/>
              <a:gd name="connsiteY2" fmla="*/ 523220 h 523220"/>
              <a:gd name="connsiteX3" fmla="*/ 0 w 1922815"/>
              <a:gd name="connsiteY3" fmla="*/ 52322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15" h="523220">
                <a:moveTo>
                  <a:pt x="0" y="0"/>
                </a:moveTo>
                <a:lnTo>
                  <a:pt x="1922815" y="0"/>
                </a:lnTo>
                <a:lnTo>
                  <a:pt x="1922815" y="523220"/>
                </a:lnTo>
                <a:lnTo>
                  <a:pt x="0" y="52322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Lisa Doe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A462B-7A5A-41B3-8A2F-5ECE9137FF55}"/>
              </a:ext>
            </a:extLst>
          </p:cNvPr>
          <p:cNvSpPr/>
          <p:nvPr/>
        </p:nvSpPr>
        <p:spPr>
          <a:xfrm>
            <a:off x="7101793" y="3043412"/>
            <a:ext cx="2719271" cy="2719271"/>
          </a:xfrm>
          <a:custGeom>
            <a:avLst/>
            <a:gdLst>
              <a:gd name="connsiteX0" fmla="*/ 1359636 w 2719271"/>
              <a:gd name="connsiteY0" fmla="*/ 0 h 2719271"/>
              <a:gd name="connsiteX1" fmla="*/ 2719271 w 2719271"/>
              <a:gd name="connsiteY1" fmla="*/ 1359636 h 2719271"/>
              <a:gd name="connsiteX2" fmla="*/ 1359636 w 2719271"/>
              <a:gd name="connsiteY2" fmla="*/ 2719271 h 2719271"/>
              <a:gd name="connsiteX3" fmla="*/ 0 w 2719271"/>
              <a:gd name="connsiteY3" fmla="*/ 1359636 h 2719271"/>
              <a:gd name="connsiteX4" fmla="*/ 1359636 w 2719271"/>
              <a:gd name="connsiteY4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9271" h="2719271">
                <a:moveTo>
                  <a:pt x="1359636" y="0"/>
                </a:moveTo>
                <a:lnTo>
                  <a:pt x="2719271" y="1359636"/>
                </a:lnTo>
                <a:lnTo>
                  <a:pt x="1359636" y="2719271"/>
                </a:lnTo>
                <a:lnTo>
                  <a:pt x="0" y="1359636"/>
                </a:lnTo>
                <a:lnTo>
                  <a:pt x="13596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Diagonal Banners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22ECC20D-D4AF-400A-A074-F564A8BB585A}"/>
              </a:ext>
            </a:extLst>
          </p:cNvPr>
          <p:cNvSpPr/>
          <p:nvPr/>
        </p:nvSpPr>
        <p:spPr>
          <a:xfrm>
            <a:off x="5402249" y="1683775"/>
            <a:ext cx="2719271" cy="2719271"/>
          </a:xfrm>
          <a:custGeom>
            <a:avLst/>
            <a:gdLst>
              <a:gd name="connsiteX0" fmla="*/ 1359636 w 2719271"/>
              <a:gd name="connsiteY0" fmla="*/ 0 h 2719271"/>
              <a:gd name="connsiteX1" fmla="*/ 2719271 w 2719271"/>
              <a:gd name="connsiteY1" fmla="*/ 1359636 h 2719271"/>
              <a:gd name="connsiteX2" fmla="*/ 2719270 w 2719271"/>
              <a:gd name="connsiteY2" fmla="*/ 1359637 h 2719271"/>
              <a:gd name="connsiteX3" fmla="*/ 1359636 w 2719271"/>
              <a:gd name="connsiteY3" fmla="*/ 2719271 h 2719271"/>
              <a:gd name="connsiteX4" fmla="*/ 0 w 2719271"/>
              <a:gd name="connsiteY4" fmla="*/ 1359636 h 2719271"/>
              <a:gd name="connsiteX5" fmla="*/ 1359636 w 2719271"/>
              <a:gd name="connsiteY5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271" h="2719271">
                <a:moveTo>
                  <a:pt x="1359636" y="0"/>
                </a:moveTo>
                <a:lnTo>
                  <a:pt x="2719271" y="1359636"/>
                </a:lnTo>
                <a:lnTo>
                  <a:pt x="2719270" y="1359637"/>
                </a:lnTo>
                <a:lnTo>
                  <a:pt x="1359636" y="2719271"/>
                </a:lnTo>
                <a:lnTo>
                  <a:pt x="0" y="1359636"/>
                </a:lnTo>
                <a:lnTo>
                  <a:pt x="13596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8640" tIns="45720" rIns="5486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1200"/>
              </a:spcAft>
            </a:pPr>
            <a:r>
              <a:rPr lang="en-US" sz="1400"/>
              <a:t>Lorem ipsum dolor sit amet, consectetur adipiscing elit, sed do eiusmod tempor incididunt ut labore.</a:t>
            </a:r>
            <a:endParaRPr lang="en-US" sz="1400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034A063-3AE3-4CF9-B813-FAD7E4EF6CC6}"/>
              </a:ext>
            </a:extLst>
          </p:cNvPr>
          <p:cNvSpPr/>
          <p:nvPr/>
        </p:nvSpPr>
        <p:spPr>
          <a:xfrm>
            <a:off x="4042613" y="3043412"/>
            <a:ext cx="2719271" cy="2719271"/>
          </a:xfrm>
          <a:custGeom>
            <a:avLst/>
            <a:gdLst>
              <a:gd name="connsiteX0" fmla="*/ 1359636 w 2719271"/>
              <a:gd name="connsiteY0" fmla="*/ 0 h 2719271"/>
              <a:gd name="connsiteX1" fmla="*/ 2719271 w 2719271"/>
              <a:gd name="connsiteY1" fmla="*/ 1359636 h 2719271"/>
              <a:gd name="connsiteX2" fmla="*/ 1359636 w 2719271"/>
              <a:gd name="connsiteY2" fmla="*/ 2719271 h 2719271"/>
              <a:gd name="connsiteX3" fmla="*/ 0 w 2719271"/>
              <a:gd name="connsiteY3" fmla="*/ 1359636 h 2719271"/>
              <a:gd name="connsiteX4" fmla="*/ 1359636 w 2719271"/>
              <a:gd name="connsiteY4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9271" h="2719271">
                <a:moveTo>
                  <a:pt x="1359636" y="0"/>
                </a:moveTo>
                <a:lnTo>
                  <a:pt x="2719271" y="1359636"/>
                </a:lnTo>
                <a:lnTo>
                  <a:pt x="1359636" y="2719271"/>
                </a:lnTo>
                <a:lnTo>
                  <a:pt x="0" y="1359636"/>
                </a:lnTo>
                <a:lnTo>
                  <a:pt x="13596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90BBB148-50AE-4275-94AA-559B71A8C0DD}"/>
              </a:ext>
            </a:extLst>
          </p:cNvPr>
          <p:cNvSpPr/>
          <p:nvPr/>
        </p:nvSpPr>
        <p:spPr>
          <a:xfrm rot="2700000">
            <a:off x="3576037" y="5002395"/>
            <a:ext cx="1922815" cy="523220"/>
          </a:xfrm>
          <a:custGeom>
            <a:avLst/>
            <a:gdLst>
              <a:gd name="connsiteX0" fmla="*/ 0 w 1922815"/>
              <a:gd name="connsiteY0" fmla="*/ 0 h 523220"/>
              <a:gd name="connsiteX1" fmla="*/ 1922815 w 1922815"/>
              <a:gd name="connsiteY1" fmla="*/ 0 h 523220"/>
              <a:gd name="connsiteX2" fmla="*/ 1922815 w 1922815"/>
              <a:gd name="connsiteY2" fmla="*/ 523220 h 523220"/>
              <a:gd name="connsiteX3" fmla="*/ 0 w 1922815"/>
              <a:gd name="connsiteY3" fmla="*/ 52322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15" h="523220">
                <a:moveTo>
                  <a:pt x="0" y="0"/>
                </a:moveTo>
                <a:lnTo>
                  <a:pt x="1922815" y="0"/>
                </a:lnTo>
                <a:lnTo>
                  <a:pt x="1922815" y="523220"/>
                </a:lnTo>
                <a:lnTo>
                  <a:pt x="0" y="52322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John Doe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7FAB65DA-F6BB-423F-95E0-FEFBC89E9F6E}"/>
              </a:ext>
            </a:extLst>
          </p:cNvPr>
          <p:cNvSpPr/>
          <p:nvPr/>
        </p:nvSpPr>
        <p:spPr>
          <a:xfrm rot="2700000">
            <a:off x="516857" y="5002395"/>
            <a:ext cx="1922815" cy="523220"/>
          </a:xfrm>
          <a:custGeom>
            <a:avLst/>
            <a:gdLst>
              <a:gd name="connsiteX0" fmla="*/ 0 w 1922815"/>
              <a:gd name="connsiteY0" fmla="*/ 0 h 523220"/>
              <a:gd name="connsiteX1" fmla="*/ 1922815 w 1922815"/>
              <a:gd name="connsiteY1" fmla="*/ 0 h 523220"/>
              <a:gd name="connsiteX2" fmla="*/ 1922815 w 1922815"/>
              <a:gd name="connsiteY2" fmla="*/ 523220 h 523220"/>
              <a:gd name="connsiteX3" fmla="*/ 0 w 1922815"/>
              <a:gd name="connsiteY3" fmla="*/ 52322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815" h="523220">
                <a:moveTo>
                  <a:pt x="0" y="0"/>
                </a:moveTo>
                <a:lnTo>
                  <a:pt x="1922815" y="0"/>
                </a:lnTo>
                <a:lnTo>
                  <a:pt x="1922815" y="523220"/>
                </a:lnTo>
                <a:lnTo>
                  <a:pt x="0" y="52322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/>
              <a:t>Jane Doe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1215B7B4-9DDF-4789-BC7A-F0A6802BF17A}"/>
              </a:ext>
            </a:extLst>
          </p:cNvPr>
          <p:cNvSpPr/>
          <p:nvPr/>
        </p:nvSpPr>
        <p:spPr>
          <a:xfrm>
            <a:off x="2343069" y="1683776"/>
            <a:ext cx="2719271" cy="2719271"/>
          </a:xfrm>
          <a:custGeom>
            <a:avLst/>
            <a:gdLst>
              <a:gd name="connsiteX0" fmla="*/ 1359636 w 2719271"/>
              <a:gd name="connsiteY0" fmla="*/ 0 h 2719271"/>
              <a:gd name="connsiteX1" fmla="*/ 2719271 w 2719271"/>
              <a:gd name="connsiteY1" fmla="*/ 1359636 h 2719271"/>
              <a:gd name="connsiteX2" fmla="*/ 1359636 w 2719271"/>
              <a:gd name="connsiteY2" fmla="*/ 2719271 h 2719271"/>
              <a:gd name="connsiteX3" fmla="*/ 0 w 2719271"/>
              <a:gd name="connsiteY3" fmla="*/ 1359636 h 2719271"/>
              <a:gd name="connsiteX4" fmla="*/ 1359636 w 2719271"/>
              <a:gd name="connsiteY4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9271" h="2719271">
                <a:moveTo>
                  <a:pt x="1359636" y="0"/>
                </a:moveTo>
                <a:lnTo>
                  <a:pt x="2719271" y="1359636"/>
                </a:lnTo>
                <a:lnTo>
                  <a:pt x="1359636" y="2719271"/>
                </a:lnTo>
                <a:lnTo>
                  <a:pt x="0" y="1359636"/>
                </a:lnTo>
                <a:lnTo>
                  <a:pt x="13596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48640" rIns="548640" rtlCol="0" anchor="ctr"/>
          <a:lstStyle/>
          <a:p>
            <a:pPr algn="just">
              <a:spcAft>
                <a:spcPts val="1200"/>
              </a:spcAft>
            </a:pPr>
            <a:r>
              <a:rPr lang="en-US" sz="1400" dirty="0"/>
              <a:t>Lorem ipsum dolor sit </a:t>
            </a:r>
            <a:r>
              <a:rPr lang="en-US" sz="1400" dirty="0" err="1"/>
              <a:t>amet</a:t>
            </a:r>
            <a:r>
              <a:rPr lang="en-US" sz="1400" dirty="0"/>
              <a:t>, </a:t>
            </a:r>
            <a:r>
              <a:rPr lang="en-US" sz="1400" dirty="0" err="1"/>
              <a:t>consectetur</a:t>
            </a:r>
            <a:r>
              <a:rPr lang="en-US" sz="1400" dirty="0"/>
              <a:t> </a:t>
            </a:r>
            <a:r>
              <a:rPr lang="en-US" sz="1400" dirty="0" err="1"/>
              <a:t>adipiscing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, sed do </a:t>
            </a:r>
            <a:r>
              <a:rPr lang="en-US" sz="1400" dirty="0" err="1"/>
              <a:t>eiusmod</a:t>
            </a:r>
            <a:r>
              <a:rPr lang="en-US" sz="1400" dirty="0"/>
              <a:t> </a:t>
            </a:r>
            <a:r>
              <a:rPr lang="en-US" sz="1400" dirty="0" err="1"/>
              <a:t>tempor</a:t>
            </a:r>
            <a:r>
              <a:rPr lang="en-US" sz="1400" dirty="0"/>
              <a:t> </a:t>
            </a:r>
            <a:r>
              <a:rPr lang="en-US" sz="1400" dirty="0" err="1"/>
              <a:t>incididunt</a:t>
            </a:r>
            <a:r>
              <a:rPr lang="en-US" sz="1400" dirty="0"/>
              <a:t> </a:t>
            </a:r>
            <a:r>
              <a:rPr lang="en-US" sz="1400" dirty="0" err="1"/>
              <a:t>ut</a:t>
            </a:r>
            <a:r>
              <a:rPr lang="en-US" sz="1400" dirty="0"/>
              <a:t> </a:t>
            </a:r>
            <a:r>
              <a:rPr lang="en-US" sz="1400" dirty="0" err="1"/>
              <a:t>labore</a:t>
            </a:r>
            <a:r>
              <a:rPr lang="en-US" sz="1400" dirty="0"/>
              <a:t>.</a:t>
            </a: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9876D3A9-7558-49AB-9092-070B0558E9B1}"/>
              </a:ext>
            </a:extLst>
          </p:cNvPr>
          <p:cNvSpPr/>
          <p:nvPr/>
        </p:nvSpPr>
        <p:spPr>
          <a:xfrm>
            <a:off x="983433" y="3043412"/>
            <a:ext cx="2719271" cy="2719271"/>
          </a:xfrm>
          <a:custGeom>
            <a:avLst/>
            <a:gdLst>
              <a:gd name="connsiteX0" fmla="*/ 1359636 w 2719271"/>
              <a:gd name="connsiteY0" fmla="*/ 0 h 2719271"/>
              <a:gd name="connsiteX1" fmla="*/ 2719271 w 2719271"/>
              <a:gd name="connsiteY1" fmla="*/ 1359636 h 2719271"/>
              <a:gd name="connsiteX2" fmla="*/ 1359636 w 2719271"/>
              <a:gd name="connsiteY2" fmla="*/ 2719271 h 2719271"/>
              <a:gd name="connsiteX3" fmla="*/ 0 w 2719271"/>
              <a:gd name="connsiteY3" fmla="*/ 1359636 h 2719271"/>
              <a:gd name="connsiteX4" fmla="*/ 1359636 w 2719271"/>
              <a:gd name="connsiteY4" fmla="*/ 0 h 271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9271" h="2719271">
                <a:moveTo>
                  <a:pt x="1359636" y="0"/>
                </a:moveTo>
                <a:lnTo>
                  <a:pt x="2719271" y="1359636"/>
                </a:lnTo>
                <a:lnTo>
                  <a:pt x="1359636" y="2719271"/>
                </a:lnTo>
                <a:lnTo>
                  <a:pt x="0" y="1359636"/>
                </a:lnTo>
                <a:lnTo>
                  <a:pt x="13596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42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A7C47-88E5-4371-A90F-2EDFDD48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B9E21C-24CC-4D74-88C4-127A07ADDB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Folded Banners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DD135-178C-4BBB-881C-AADC2992B2B0}"/>
              </a:ext>
            </a:extLst>
          </p:cNvPr>
          <p:cNvGrpSpPr/>
          <p:nvPr/>
        </p:nvGrpSpPr>
        <p:grpSpPr>
          <a:xfrm>
            <a:off x="871672" y="1480964"/>
            <a:ext cx="3738478" cy="4683356"/>
            <a:chOff x="1798762" y="1480964"/>
            <a:chExt cx="3738478" cy="4683356"/>
          </a:xfrm>
        </p:grpSpPr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54F94370-190B-4041-B184-1AE6EA34E8D5}"/>
                </a:ext>
              </a:extLst>
            </p:cNvPr>
            <p:cNvSpPr/>
            <p:nvPr/>
          </p:nvSpPr>
          <p:spPr>
            <a:xfrm>
              <a:off x="3248389" y="1910933"/>
              <a:ext cx="2288851" cy="1687502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48666B7D-1046-44C2-BA09-991E6850C777}"/>
                </a:ext>
              </a:extLst>
            </p:cNvPr>
            <p:cNvSpPr/>
            <p:nvPr/>
          </p:nvSpPr>
          <p:spPr>
            <a:xfrm>
              <a:off x="1798762" y="1916832"/>
              <a:ext cx="3312368" cy="3312368"/>
            </a:xfrm>
            <a:prstGeom prst="parallelogram">
              <a:avLst>
                <a:gd name="adj" fmla="val 2951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6924D86-FACE-4EC1-9F7A-3FB19BDB6916}"/>
                </a:ext>
              </a:extLst>
            </p:cNvPr>
            <p:cNvSpPr/>
            <p:nvPr/>
          </p:nvSpPr>
          <p:spPr>
            <a:xfrm>
              <a:off x="2471217" y="1480964"/>
              <a:ext cx="2664296" cy="1948036"/>
            </a:xfrm>
            <a:prstGeom prst="parallelogram">
              <a:avLst>
                <a:gd name="adj" fmla="val 29517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4E3F10AF-D9B5-44B1-9D1B-ED58B9C6A499}"/>
                </a:ext>
              </a:extLst>
            </p:cNvPr>
            <p:cNvSpPr/>
            <p:nvPr/>
          </p:nvSpPr>
          <p:spPr>
            <a:xfrm>
              <a:off x="1798762" y="3541698"/>
              <a:ext cx="2808882" cy="1687502"/>
            </a:xfrm>
            <a:prstGeom prst="parallelogram">
              <a:avLst>
                <a:gd name="adj" fmla="val 2951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/>
              <a:r>
                <a:rPr lang="en-US" b="1" cap="all" dirty="0">
                  <a:solidFill>
                    <a:schemeClr val="bg1"/>
                  </a:solidFill>
                </a:rPr>
                <a:t>Jane Doe</a:t>
              </a:r>
            </a:p>
            <a:p>
              <a:pPr lvl="0" algn="ctr"/>
              <a:r>
                <a:rPr lang="en-US" i="1" dirty="0">
                  <a:solidFill>
                    <a:schemeClr val="bg1"/>
                  </a:solidFill>
                </a:rPr>
                <a:t>CEO/Founder</a:t>
              </a:r>
            </a:p>
            <a:p>
              <a:pPr lvl="0" algn="ctr"/>
              <a:endParaRPr lang="en-US" sz="1200" dirty="0">
                <a:solidFill>
                  <a:schemeClr val="bg1"/>
                </a:solidFill>
              </a:endParaRPr>
            </a:p>
            <a:p>
              <a:pPr lvl="0" algn="just">
                <a:spcAft>
                  <a:spcPts val="1200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bg1"/>
                  </a:solidFill>
                </a:rPr>
                <a:t>amet</a:t>
              </a:r>
              <a:r>
                <a:rPr lang="en-US" sz="1200" dirty="0">
                  <a:solidFill>
                    <a:schemeClr val="bg1"/>
                  </a:solidFill>
                </a:rPr>
                <a:t>, </a:t>
              </a:r>
              <a:r>
                <a:rPr lang="en-US" sz="1200" dirty="0" err="1">
                  <a:solidFill>
                    <a:schemeClr val="bg1"/>
                  </a:solidFill>
                </a:rPr>
                <a:t>consectetur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adipiscing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elit</a:t>
              </a:r>
              <a:r>
                <a:rPr lang="en-US" sz="1200" dirty="0">
                  <a:solidFill>
                    <a:schemeClr val="bg1"/>
                  </a:solidFill>
                </a:rPr>
                <a:t>, sed do </a:t>
              </a:r>
              <a:r>
                <a:rPr lang="en-US" sz="1200" dirty="0" err="1">
                  <a:solidFill>
                    <a:schemeClr val="bg1"/>
                  </a:solidFill>
                </a:rPr>
                <a:t>eiusmod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tempor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incididunt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ut</a:t>
              </a:r>
              <a:r>
                <a:rPr lang="en-US" sz="1200" dirty="0">
                  <a:solidFill>
                    <a:schemeClr val="bg1"/>
                  </a:solidFill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</a:rPr>
                <a:t>labore</a:t>
              </a:r>
              <a:r>
                <a:rPr lang="en-US" sz="1200" dirty="0">
                  <a:solidFill>
                    <a:schemeClr val="bg1"/>
                  </a:solidFill>
                </a:rPr>
                <a:t> et dolore magna.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BC2E32C-ACF1-4247-B34F-49A1301937F5}"/>
                </a:ext>
              </a:extLst>
            </p:cNvPr>
            <p:cNvGrpSpPr/>
            <p:nvPr/>
          </p:nvGrpSpPr>
          <p:grpSpPr>
            <a:xfrm>
              <a:off x="1798762" y="5391212"/>
              <a:ext cx="2245953" cy="773108"/>
              <a:chOff x="623732" y="4940817"/>
              <a:chExt cx="2245953" cy="773108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1760379-54E7-43AD-9F52-0ABC2B6E0CD4}"/>
                  </a:ext>
                </a:extLst>
              </p:cNvPr>
              <p:cNvSpPr/>
              <p:nvPr/>
            </p:nvSpPr>
            <p:spPr>
              <a:xfrm>
                <a:off x="623732" y="5416580"/>
                <a:ext cx="354755" cy="275801"/>
              </a:xfrm>
              <a:custGeom>
                <a:avLst/>
                <a:gdLst/>
                <a:ahLst/>
                <a:cxnLst/>
                <a:rect l="l" t="t" r="r" b="b"/>
                <a:pathLst>
                  <a:path w="632497" h="491729">
                    <a:moveTo>
                      <a:pt x="228304" y="0"/>
                    </a:moveTo>
                    <a:cubicBezTo>
                      <a:pt x="275135" y="0"/>
                      <a:pt x="317576" y="9879"/>
                      <a:pt x="355626" y="29636"/>
                    </a:cubicBezTo>
                    <a:cubicBezTo>
                      <a:pt x="393676" y="49393"/>
                      <a:pt x="421482" y="75369"/>
                      <a:pt x="439044" y="107566"/>
                    </a:cubicBezTo>
                    <a:cubicBezTo>
                      <a:pt x="474899" y="111956"/>
                      <a:pt x="507645" y="122384"/>
                      <a:pt x="537280" y="138848"/>
                    </a:cubicBezTo>
                    <a:cubicBezTo>
                      <a:pt x="566915" y="155312"/>
                      <a:pt x="590148" y="175983"/>
                      <a:pt x="606978" y="200863"/>
                    </a:cubicBezTo>
                    <a:cubicBezTo>
                      <a:pt x="623808" y="225742"/>
                      <a:pt x="632223" y="252450"/>
                      <a:pt x="632223" y="280988"/>
                    </a:cubicBezTo>
                    <a:cubicBezTo>
                      <a:pt x="632223" y="321234"/>
                      <a:pt x="616125" y="357089"/>
                      <a:pt x="583928" y="388554"/>
                    </a:cubicBezTo>
                    <a:cubicBezTo>
                      <a:pt x="591246" y="402457"/>
                      <a:pt x="600026" y="416725"/>
                      <a:pt x="610271" y="431360"/>
                    </a:cubicBezTo>
                    <a:cubicBezTo>
                      <a:pt x="618320" y="441605"/>
                      <a:pt x="623442" y="447458"/>
                      <a:pt x="625637" y="448922"/>
                    </a:cubicBezTo>
                    <a:cubicBezTo>
                      <a:pt x="629296" y="452581"/>
                      <a:pt x="631491" y="456971"/>
                      <a:pt x="632223" y="462093"/>
                    </a:cubicBezTo>
                    <a:cubicBezTo>
                      <a:pt x="632955" y="467215"/>
                      <a:pt x="632223" y="471972"/>
                      <a:pt x="630028" y="476362"/>
                    </a:cubicBezTo>
                    <a:cubicBezTo>
                      <a:pt x="627833" y="480753"/>
                      <a:pt x="624723" y="484411"/>
                      <a:pt x="620698" y="487338"/>
                    </a:cubicBezTo>
                    <a:cubicBezTo>
                      <a:pt x="616673" y="490265"/>
                      <a:pt x="612100" y="491729"/>
                      <a:pt x="606978" y="491729"/>
                    </a:cubicBezTo>
                    <a:cubicBezTo>
                      <a:pt x="559415" y="491729"/>
                      <a:pt x="513681" y="477460"/>
                      <a:pt x="469777" y="448922"/>
                    </a:cubicBezTo>
                    <a:cubicBezTo>
                      <a:pt x="447825" y="454044"/>
                      <a:pt x="425873" y="456605"/>
                      <a:pt x="403921" y="456605"/>
                    </a:cubicBezTo>
                    <a:cubicBezTo>
                      <a:pt x="357089" y="456605"/>
                      <a:pt x="314831" y="446727"/>
                      <a:pt x="277147" y="426970"/>
                    </a:cubicBezTo>
                    <a:cubicBezTo>
                      <a:pt x="239462" y="407213"/>
                      <a:pt x="211839" y="381236"/>
                      <a:pt x="194278" y="349040"/>
                    </a:cubicBezTo>
                    <a:cubicBezTo>
                      <a:pt x="183302" y="347576"/>
                      <a:pt x="172691" y="345747"/>
                      <a:pt x="162447" y="343552"/>
                    </a:cubicBezTo>
                    <a:cubicBezTo>
                      <a:pt x="119274" y="372089"/>
                      <a:pt x="73541" y="386358"/>
                      <a:pt x="25246" y="386358"/>
                    </a:cubicBezTo>
                    <a:cubicBezTo>
                      <a:pt x="20124" y="386358"/>
                      <a:pt x="15551" y="384895"/>
                      <a:pt x="11526" y="381968"/>
                    </a:cubicBezTo>
                    <a:cubicBezTo>
                      <a:pt x="7501" y="379041"/>
                      <a:pt x="4392" y="375382"/>
                      <a:pt x="2196" y="370992"/>
                    </a:cubicBezTo>
                    <a:cubicBezTo>
                      <a:pt x="1" y="366601"/>
                      <a:pt x="-548" y="361845"/>
                      <a:pt x="550" y="356723"/>
                    </a:cubicBezTo>
                    <a:cubicBezTo>
                      <a:pt x="1648" y="351601"/>
                      <a:pt x="3843" y="347393"/>
                      <a:pt x="7136" y="344100"/>
                    </a:cubicBezTo>
                    <a:cubicBezTo>
                      <a:pt x="10428" y="340808"/>
                      <a:pt x="15368" y="334771"/>
                      <a:pt x="21953" y="325990"/>
                    </a:cubicBezTo>
                    <a:cubicBezTo>
                      <a:pt x="32197" y="311355"/>
                      <a:pt x="40978" y="297086"/>
                      <a:pt x="48296" y="283183"/>
                    </a:cubicBezTo>
                    <a:cubicBezTo>
                      <a:pt x="16099" y="251718"/>
                      <a:pt x="1" y="215863"/>
                      <a:pt x="1" y="175618"/>
                    </a:cubicBezTo>
                    <a:cubicBezTo>
                      <a:pt x="1" y="144153"/>
                      <a:pt x="10245" y="114883"/>
                      <a:pt x="30734" y="87809"/>
                    </a:cubicBezTo>
                    <a:cubicBezTo>
                      <a:pt x="51223" y="60735"/>
                      <a:pt x="78846" y="39331"/>
                      <a:pt x="113604" y="23599"/>
                    </a:cubicBezTo>
                    <a:cubicBezTo>
                      <a:pt x="148361" y="7867"/>
                      <a:pt x="186594" y="0"/>
                      <a:pt x="228304" y="0"/>
                    </a:cubicBezTo>
                    <a:close/>
                    <a:moveTo>
                      <a:pt x="228304" y="52686"/>
                    </a:moveTo>
                    <a:cubicBezTo>
                      <a:pt x="196839" y="52686"/>
                      <a:pt x="167752" y="58357"/>
                      <a:pt x="141044" y="69699"/>
                    </a:cubicBezTo>
                    <a:cubicBezTo>
                      <a:pt x="114335" y="81040"/>
                      <a:pt x="92932" y="96041"/>
                      <a:pt x="76834" y="114700"/>
                    </a:cubicBezTo>
                    <a:cubicBezTo>
                      <a:pt x="60735" y="133360"/>
                      <a:pt x="52686" y="153665"/>
                      <a:pt x="52686" y="175618"/>
                    </a:cubicBezTo>
                    <a:cubicBezTo>
                      <a:pt x="52686" y="201228"/>
                      <a:pt x="63662" y="224644"/>
                      <a:pt x="85615" y="245865"/>
                    </a:cubicBezTo>
                    <a:lnTo>
                      <a:pt x="113055" y="272207"/>
                    </a:lnTo>
                    <a:lnTo>
                      <a:pt x="95493" y="307331"/>
                    </a:lnTo>
                    <a:lnTo>
                      <a:pt x="86712" y="322697"/>
                    </a:lnTo>
                    <a:cubicBezTo>
                      <a:pt x="102810" y="317575"/>
                      <a:pt x="118543" y="309892"/>
                      <a:pt x="133909" y="299647"/>
                    </a:cubicBezTo>
                    <a:lnTo>
                      <a:pt x="152569" y="287574"/>
                    </a:lnTo>
                    <a:lnTo>
                      <a:pt x="174521" y="291964"/>
                    </a:lnTo>
                    <a:cubicBezTo>
                      <a:pt x="192082" y="296355"/>
                      <a:pt x="210010" y="298550"/>
                      <a:pt x="228304" y="298550"/>
                    </a:cubicBezTo>
                    <a:cubicBezTo>
                      <a:pt x="259768" y="298550"/>
                      <a:pt x="288855" y="292879"/>
                      <a:pt x="315563" y="281537"/>
                    </a:cubicBezTo>
                    <a:cubicBezTo>
                      <a:pt x="342272" y="270195"/>
                      <a:pt x="363675" y="255194"/>
                      <a:pt x="379773" y="236535"/>
                    </a:cubicBezTo>
                    <a:cubicBezTo>
                      <a:pt x="395871" y="217876"/>
                      <a:pt x="403921" y="197570"/>
                      <a:pt x="403921" y="175618"/>
                    </a:cubicBezTo>
                    <a:cubicBezTo>
                      <a:pt x="403921" y="153665"/>
                      <a:pt x="395871" y="133360"/>
                      <a:pt x="379773" y="114700"/>
                    </a:cubicBezTo>
                    <a:cubicBezTo>
                      <a:pt x="363675" y="96041"/>
                      <a:pt x="342272" y="81040"/>
                      <a:pt x="315563" y="69699"/>
                    </a:cubicBezTo>
                    <a:cubicBezTo>
                      <a:pt x="288855" y="58357"/>
                      <a:pt x="259768" y="52686"/>
                      <a:pt x="228304" y="52686"/>
                    </a:cubicBezTo>
                    <a:close/>
                    <a:moveTo>
                      <a:pt x="455508" y="164642"/>
                    </a:moveTo>
                    <a:lnTo>
                      <a:pt x="456606" y="175618"/>
                    </a:lnTo>
                    <a:cubicBezTo>
                      <a:pt x="456606" y="204887"/>
                      <a:pt x="448008" y="231961"/>
                      <a:pt x="430812" y="256841"/>
                    </a:cubicBezTo>
                    <a:cubicBezTo>
                      <a:pt x="413616" y="281720"/>
                      <a:pt x="390017" y="302391"/>
                      <a:pt x="360016" y="318855"/>
                    </a:cubicBezTo>
                    <a:cubicBezTo>
                      <a:pt x="330015" y="335320"/>
                      <a:pt x="296721" y="345381"/>
                      <a:pt x="260134" y="349040"/>
                    </a:cubicBezTo>
                    <a:cubicBezTo>
                      <a:pt x="276232" y="365870"/>
                      <a:pt x="296904" y="379224"/>
                      <a:pt x="322149" y="389102"/>
                    </a:cubicBezTo>
                    <a:cubicBezTo>
                      <a:pt x="347394" y="398981"/>
                      <a:pt x="374651" y="403920"/>
                      <a:pt x="403921" y="403920"/>
                    </a:cubicBezTo>
                    <a:cubicBezTo>
                      <a:pt x="422214" y="403920"/>
                      <a:pt x="440142" y="401725"/>
                      <a:pt x="457703" y="397334"/>
                    </a:cubicBezTo>
                    <a:lnTo>
                      <a:pt x="479656" y="392944"/>
                    </a:lnTo>
                    <a:lnTo>
                      <a:pt x="498315" y="405018"/>
                    </a:lnTo>
                    <a:cubicBezTo>
                      <a:pt x="513681" y="415262"/>
                      <a:pt x="529414" y="422945"/>
                      <a:pt x="545512" y="428067"/>
                    </a:cubicBezTo>
                    <a:lnTo>
                      <a:pt x="536731" y="411603"/>
                    </a:lnTo>
                    <a:lnTo>
                      <a:pt x="520267" y="377577"/>
                    </a:lnTo>
                    <a:lnTo>
                      <a:pt x="546610" y="351235"/>
                    </a:lnTo>
                    <a:cubicBezTo>
                      <a:pt x="568562" y="330015"/>
                      <a:pt x="579538" y="306416"/>
                      <a:pt x="579538" y="280439"/>
                    </a:cubicBezTo>
                    <a:cubicBezTo>
                      <a:pt x="579538" y="254462"/>
                      <a:pt x="567830" y="230681"/>
                      <a:pt x="544414" y="209095"/>
                    </a:cubicBezTo>
                    <a:cubicBezTo>
                      <a:pt x="520999" y="187508"/>
                      <a:pt x="491363" y="172691"/>
                      <a:pt x="455508" y="164642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FE60C82-4111-4833-A0E8-4FBE4B85F172}"/>
                  </a:ext>
                </a:extLst>
              </p:cNvPr>
              <p:cNvSpPr/>
              <p:nvPr/>
            </p:nvSpPr>
            <p:spPr>
              <a:xfrm>
                <a:off x="623886" y="4940817"/>
                <a:ext cx="354601" cy="315200"/>
              </a:xfrm>
              <a:custGeom>
                <a:avLst/>
                <a:gdLst>
                  <a:gd name="connsiteX0" fmla="*/ 441238 w 632222"/>
                  <a:gd name="connsiteY0" fmla="*/ 127322 h 561974"/>
                  <a:gd name="connsiteX1" fmla="*/ 237083 w 632222"/>
                  <a:gd name="connsiteY1" fmla="*/ 331478 h 561974"/>
                  <a:gd name="connsiteX2" fmla="*/ 229400 w 632222"/>
                  <a:gd name="connsiteY2" fmla="*/ 402822 h 561974"/>
                  <a:gd name="connsiteX3" fmla="*/ 300745 w 632222"/>
                  <a:gd name="connsiteY3" fmla="*/ 395139 h 561974"/>
                  <a:gd name="connsiteX4" fmla="*/ 504900 w 632222"/>
                  <a:gd name="connsiteY4" fmla="*/ 190984 h 561974"/>
                  <a:gd name="connsiteX5" fmla="*/ 52685 w 632222"/>
                  <a:gd name="connsiteY5" fmla="*/ 70246 h 561974"/>
                  <a:gd name="connsiteX6" fmla="*/ 353430 w 632222"/>
                  <a:gd name="connsiteY6" fmla="*/ 70246 h 561974"/>
                  <a:gd name="connsiteX7" fmla="*/ 361113 w 632222"/>
                  <a:gd name="connsiteY7" fmla="*/ 75734 h 561974"/>
                  <a:gd name="connsiteX8" fmla="*/ 358918 w 632222"/>
                  <a:gd name="connsiteY8" fmla="*/ 85612 h 561974"/>
                  <a:gd name="connsiteX9" fmla="*/ 323794 w 632222"/>
                  <a:gd name="connsiteY9" fmla="*/ 120736 h 561974"/>
                  <a:gd name="connsiteX10" fmla="*/ 318306 w 632222"/>
                  <a:gd name="connsiteY10" fmla="*/ 122931 h 561974"/>
                  <a:gd name="connsiteX11" fmla="*/ 52685 w 632222"/>
                  <a:gd name="connsiteY11" fmla="*/ 122931 h 561974"/>
                  <a:gd name="connsiteX12" fmla="*/ 52685 w 632222"/>
                  <a:gd name="connsiteY12" fmla="*/ 509289 h 561974"/>
                  <a:gd name="connsiteX13" fmla="*/ 439043 w 632222"/>
                  <a:gd name="connsiteY13" fmla="*/ 509289 h 561974"/>
                  <a:gd name="connsiteX14" fmla="*/ 439043 w 632222"/>
                  <a:gd name="connsiteY14" fmla="*/ 384162 h 561974"/>
                  <a:gd name="connsiteX15" fmla="*/ 441238 w 632222"/>
                  <a:gd name="connsiteY15" fmla="*/ 378674 h 561974"/>
                  <a:gd name="connsiteX16" fmla="*/ 476362 w 632222"/>
                  <a:gd name="connsiteY16" fmla="*/ 343550 h 561974"/>
                  <a:gd name="connsiteX17" fmla="*/ 486240 w 632222"/>
                  <a:gd name="connsiteY17" fmla="*/ 341355 h 561974"/>
                  <a:gd name="connsiteX18" fmla="*/ 491728 w 632222"/>
                  <a:gd name="connsiteY18" fmla="*/ 350136 h 561974"/>
                  <a:gd name="connsiteX19" fmla="*/ 491728 w 632222"/>
                  <a:gd name="connsiteY19" fmla="*/ 509289 h 561974"/>
                  <a:gd name="connsiteX20" fmla="*/ 476362 w 632222"/>
                  <a:gd name="connsiteY20" fmla="*/ 546608 h 561974"/>
                  <a:gd name="connsiteX21" fmla="*/ 439043 w 632222"/>
                  <a:gd name="connsiteY21" fmla="*/ 561974 h 561974"/>
                  <a:gd name="connsiteX22" fmla="*/ 52685 w 632222"/>
                  <a:gd name="connsiteY22" fmla="*/ 561974 h 561974"/>
                  <a:gd name="connsiteX23" fmla="*/ 15367 w 632222"/>
                  <a:gd name="connsiteY23" fmla="*/ 546608 h 561974"/>
                  <a:gd name="connsiteX24" fmla="*/ 0 w 632222"/>
                  <a:gd name="connsiteY24" fmla="*/ 509289 h 561974"/>
                  <a:gd name="connsiteX25" fmla="*/ 0 w 632222"/>
                  <a:gd name="connsiteY25" fmla="*/ 122931 h 561974"/>
                  <a:gd name="connsiteX26" fmla="*/ 15367 w 632222"/>
                  <a:gd name="connsiteY26" fmla="*/ 85612 h 561974"/>
                  <a:gd name="connsiteX27" fmla="*/ 52685 w 632222"/>
                  <a:gd name="connsiteY27" fmla="*/ 70246 h 561974"/>
                  <a:gd name="connsiteX28" fmla="*/ 520815 w 632222"/>
                  <a:gd name="connsiteY28" fmla="*/ 52685 h 561974"/>
                  <a:gd name="connsiteX29" fmla="*/ 512583 w 632222"/>
                  <a:gd name="connsiteY29" fmla="*/ 55978 h 561974"/>
                  <a:gd name="connsiteX30" fmla="*/ 478557 w 632222"/>
                  <a:gd name="connsiteY30" fmla="*/ 90004 h 561974"/>
                  <a:gd name="connsiteX31" fmla="*/ 542218 w 632222"/>
                  <a:gd name="connsiteY31" fmla="*/ 153665 h 561974"/>
                  <a:gd name="connsiteX32" fmla="*/ 576244 w 632222"/>
                  <a:gd name="connsiteY32" fmla="*/ 119639 h 561974"/>
                  <a:gd name="connsiteX33" fmla="*/ 579537 w 632222"/>
                  <a:gd name="connsiteY33" fmla="*/ 111407 h 561974"/>
                  <a:gd name="connsiteX34" fmla="*/ 576244 w 632222"/>
                  <a:gd name="connsiteY34" fmla="*/ 103175 h 561974"/>
                  <a:gd name="connsiteX35" fmla="*/ 529047 w 632222"/>
                  <a:gd name="connsiteY35" fmla="*/ 55978 h 561974"/>
                  <a:gd name="connsiteX36" fmla="*/ 520815 w 632222"/>
                  <a:gd name="connsiteY36" fmla="*/ 52685 h 561974"/>
                  <a:gd name="connsiteX37" fmla="*/ 520815 w 632222"/>
                  <a:gd name="connsiteY37" fmla="*/ 0 h 561974"/>
                  <a:gd name="connsiteX38" fmla="*/ 566366 w 632222"/>
                  <a:gd name="connsiteY38" fmla="*/ 18659 h 561974"/>
                  <a:gd name="connsiteX39" fmla="*/ 613563 w 632222"/>
                  <a:gd name="connsiteY39" fmla="*/ 65856 h 561974"/>
                  <a:gd name="connsiteX40" fmla="*/ 632222 w 632222"/>
                  <a:gd name="connsiteY40" fmla="*/ 111407 h 561974"/>
                  <a:gd name="connsiteX41" fmla="*/ 613563 w 632222"/>
                  <a:gd name="connsiteY41" fmla="*/ 156958 h 561974"/>
                  <a:gd name="connsiteX42" fmla="*/ 324892 w 632222"/>
                  <a:gd name="connsiteY42" fmla="*/ 445629 h 561974"/>
                  <a:gd name="connsiteX43" fmla="*/ 226107 w 632222"/>
                  <a:gd name="connsiteY43" fmla="*/ 456605 h 561974"/>
                  <a:gd name="connsiteX44" fmla="*/ 188789 w 632222"/>
                  <a:gd name="connsiteY44" fmla="*/ 443433 h 561974"/>
                  <a:gd name="connsiteX45" fmla="*/ 175617 w 632222"/>
                  <a:gd name="connsiteY45" fmla="*/ 406115 h 561974"/>
                  <a:gd name="connsiteX46" fmla="*/ 186593 w 632222"/>
                  <a:gd name="connsiteY46" fmla="*/ 307330 h 561974"/>
                  <a:gd name="connsiteX47" fmla="*/ 475264 w 632222"/>
                  <a:gd name="connsiteY47" fmla="*/ 18659 h 561974"/>
                  <a:gd name="connsiteX48" fmla="*/ 520815 w 632222"/>
                  <a:gd name="connsiteY48" fmla="*/ 0 h 561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32222" h="561974">
                    <a:moveTo>
                      <a:pt x="441238" y="127322"/>
                    </a:moveTo>
                    <a:lnTo>
                      <a:pt x="237083" y="331478"/>
                    </a:lnTo>
                    <a:lnTo>
                      <a:pt x="229400" y="402822"/>
                    </a:lnTo>
                    <a:lnTo>
                      <a:pt x="300745" y="395139"/>
                    </a:lnTo>
                    <a:lnTo>
                      <a:pt x="504900" y="190984"/>
                    </a:lnTo>
                    <a:close/>
                    <a:moveTo>
                      <a:pt x="52685" y="70246"/>
                    </a:moveTo>
                    <a:lnTo>
                      <a:pt x="353430" y="70246"/>
                    </a:lnTo>
                    <a:cubicBezTo>
                      <a:pt x="357089" y="70246"/>
                      <a:pt x="359649" y="72075"/>
                      <a:pt x="361113" y="75734"/>
                    </a:cubicBezTo>
                    <a:cubicBezTo>
                      <a:pt x="362577" y="79393"/>
                      <a:pt x="361845" y="82685"/>
                      <a:pt x="358918" y="85612"/>
                    </a:cubicBezTo>
                    <a:lnTo>
                      <a:pt x="323794" y="120736"/>
                    </a:lnTo>
                    <a:cubicBezTo>
                      <a:pt x="322331" y="122199"/>
                      <a:pt x="320502" y="122931"/>
                      <a:pt x="318306" y="122931"/>
                    </a:cubicBezTo>
                    <a:lnTo>
                      <a:pt x="52685" y="122931"/>
                    </a:lnTo>
                    <a:lnTo>
                      <a:pt x="52685" y="509289"/>
                    </a:lnTo>
                    <a:lnTo>
                      <a:pt x="439043" y="509289"/>
                    </a:lnTo>
                    <a:lnTo>
                      <a:pt x="439043" y="384162"/>
                    </a:lnTo>
                    <a:cubicBezTo>
                      <a:pt x="439043" y="381966"/>
                      <a:pt x="439775" y="380137"/>
                      <a:pt x="441238" y="378674"/>
                    </a:cubicBezTo>
                    <a:lnTo>
                      <a:pt x="476362" y="343550"/>
                    </a:lnTo>
                    <a:cubicBezTo>
                      <a:pt x="479289" y="340623"/>
                      <a:pt x="482581" y="339892"/>
                      <a:pt x="486240" y="341355"/>
                    </a:cubicBezTo>
                    <a:cubicBezTo>
                      <a:pt x="489899" y="342818"/>
                      <a:pt x="491728" y="345745"/>
                      <a:pt x="491728" y="350136"/>
                    </a:cubicBezTo>
                    <a:lnTo>
                      <a:pt x="491728" y="509289"/>
                    </a:lnTo>
                    <a:cubicBezTo>
                      <a:pt x="491728" y="523924"/>
                      <a:pt x="486606" y="536363"/>
                      <a:pt x="476362" y="546608"/>
                    </a:cubicBezTo>
                    <a:cubicBezTo>
                      <a:pt x="466117" y="556852"/>
                      <a:pt x="453678" y="561974"/>
                      <a:pt x="439043" y="561974"/>
                    </a:cubicBezTo>
                    <a:lnTo>
                      <a:pt x="52685" y="561974"/>
                    </a:lnTo>
                    <a:cubicBezTo>
                      <a:pt x="38050" y="561974"/>
                      <a:pt x="25611" y="556852"/>
                      <a:pt x="15367" y="546608"/>
                    </a:cubicBezTo>
                    <a:cubicBezTo>
                      <a:pt x="5122" y="536363"/>
                      <a:pt x="0" y="523924"/>
                      <a:pt x="0" y="509289"/>
                    </a:cubicBezTo>
                    <a:lnTo>
                      <a:pt x="0" y="122931"/>
                    </a:lnTo>
                    <a:cubicBezTo>
                      <a:pt x="0" y="108296"/>
                      <a:pt x="5122" y="95857"/>
                      <a:pt x="15367" y="85612"/>
                    </a:cubicBezTo>
                    <a:cubicBezTo>
                      <a:pt x="25611" y="75368"/>
                      <a:pt x="38050" y="70246"/>
                      <a:pt x="52685" y="70246"/>
                    </a:cubicBezTo>
                    <a:close/>
                    <a:moveTo>
                      <a:pt x="520815" y="52685"/>
                    </a:moveTo>
                    <a:cubicBezTo>
                      <a:pt x="517522" y="52685"/>
                      <a:pt x="514778" y="53783"/>
                      <a:pt x="512583" y="55978"/>
                    </a:cubicBezTo>
                    <a:lnTo>
                      <a:pt x="478557" y="90004"/>
                    </a:lnTo>
                    <a:lnTo>
                      <a:pt x="542218" y="153665"/>
                    </a:lnTo>
                    <a:lnTo>
                      <a:pt x="576244" y="119639"/>
                    </a:lnTo>
                    <a:cubicBezTo>
                      <a:pt x="578439" y="117444"/>
                      <a:pt x="579537" y="114700"/>
                      <a:pt x="579537" y="111407"/>
                    </a:cubicBezTo>
                    <a:cubicBezTo>
                      <a:pt x="579537" y="108114"/>
                      <a:pt x="578439" y="105370"/>
                      <a:pt x="576244" y="103175"/>
                    </a:cubicBezTo>
                    <a:lnTo>
                      <a:pt x="529047" y="55978"/>
                    </a:lnTo>
                    <a:cubicBezTo>
                      <a:pt x="526852" y="53783"/>
                      <a:pt x="524108" y="52685"/>
                      <a:pt x="520815" y="52685"/>
                    </a:cubicBezTo>
                    <a:close/>
                    <a:moveTo>
                      <a:pt x="520815" y="0"/>
                    </a:moveTo>
                    <a:cubicBezTo>
                      <a:pt x="538743" y="0"/>
                      <a:pt x="553926" y="6220"/>
                      <a:pt x="566366" y="18659"/>
                    </a:cubicBezTo>
                    <a:lnTo>
                      <a:pt x="613563" y="65856"/>
                    </a:lnTo>
                    <a:cubicBezTo>
                      <a:pt x="626002" y="78296"/>
                      <a:pt x="632222" y="93480"/>
                      <a:pt x="632222" y="111407"/>
                    </a:cubicBezTo>
                    <a:cubicBezTo>
                      <a:pt x="632222" y="129335"/>
                      <a:pt x="626002" y="144518"/>
                      <a:pt x="613563" y="156958"/>
                    </a:cubicBezTo>
                    <a:lnTo>
                      <a:pt x="324892" y="445629"/>
                    </a:lnTo>
                    <a:lnTo>
                      <a:pt x="226107" y="456605"/>
                    </a:lnTo>
                    <a:cubicBezTo>
                      <a:pt x="211472" y="458068"/>
                      <a:pt x="199033" y="453678"/>
                      <a:pt x="188789" y="443433"/>
                    </a:cubicBezTo>
                    <a:cubicBezTo>
                      <a:pt x="178544" y="433189"/>
                      <a:pt x="174154" y="420750"/>
                      <a:pt x="175617" y="406115"/>
                    </a:cubicBezTo>
                    <a:lnTo>
                      <a:pt x="186593" y="307330"/>
                    </a:lnTo>
                    <a:lnTo>
                      <a:pt x="475264" y="18659"/>
                    </a:lnTo>
                    <a:cubicBezTo>
                      <a:pt x="487704" y="6220"/>
                      <a:pt x="502887" y="0"/>
                      <a:pt x="520815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59AA435-EEB2-4EDE-845F-0A0375752667}"/>
                  </a:ext>
                </a:extLst>
              </p:cNvPr>
              <p:cNvSpPr txBox="1"/>
              <p:nvPr/>
            </p:nvSpPr>
            <p:spPr>
              <a:xfrm>
                <a:off x="1128374" y="4948240"/>
                <a:ext cx="17413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1"/>
                    </a:solidFill>
                  </a:rPr>
                  <a:t>jane.doe@email.com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016050-EB2B-4C83-BAE6-4754CFE1E532}"/>
                  </a:ext>
                </a:extLst>
              </p:cNvPr>
              <p:cNvSpPr txBox="1"/>
              <p:nvPr/>
            </p:nvSpPr>
            <p:spPr>
              <a:xfrm>
                <a:off x="1128374" y="5406148"/>
                <a:ext cx="13019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1"/>
                    </a:solidFill>
                  </a:rPr>
                  <a:t>(123) 456-7890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8452FDB-3CE1-4ACC-B731-841C7EB0D6CE}"/>
              </a:ext>
            </a:extLst>
          </p:cNvPr>
          <p:cNvGrpSpPr/>
          <p:nvPr/>
        </p:nvGrpSpPr>
        <p:grpSpPr>
          <a:xfrm>
            <a:off x="4342209" y="1480964"/>
            <a:ext cx="3749923" cy="4683356"/>
            <a:chOff x="4822813" y="1480964"/>
            <a:chExt cx="3749923" cy="4683356"/>
          </a:xfrm>
        </p:grpSpPr>
        <p:sp>
          <p:nvSpPr>
            <p:cNvPr id="41" name="Trapezoid 40">
              <a:extLst>
                <a:ext uri="{FF2B5EF4-FFF2-40B4-BE49-F238E27FC236}">
                  <a16:creationId xmlns:a16="http://schemas.microsoft.com/office/drawing/2014/main" id="{5C625683-16CF-4241-AF09-6E527EA86BB3}"/>
                </a:ext>
              </a:extLst>
            </p:cNvPr>
            <p:cNvSpPr/>
            <p:nvPr/>
          </p:nvSpPr>
          <p:spPr>
            <a:xfrm>
              <a:off x="6283885" y="1910933"/>
              <a:ext cx="2288851" cy="1687502"/>
            </a:xfrm>
            <a:prstGeom prst="trapezoid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98D4958-320A-495A-B2F8-BE705A21F4BD}"/>
                </a:ext>
              </a:extLst>
            </p:cNvPr>
            <p:cNvSpPr/>
            <p:nvPr/>
          </p:nvSpPr>
          <p:spPr>
            <a:xfrm>
              <a:off x="4823098" y="1916832"/>
              <a:ext cx="3312368" cy="3312368"/>
            </a:xfrm>
            <a:prstGeom prst="parallelogram">
              <a:avLst>
                <a:gd name="adj" fmla="val 295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618612F3-3E63-44A5-9CF1-C816EF4BB036}"/>
                </a:ext>
              </a:extLst>
            </p:cNvPr>
            <p:cNvSpPr/>
            <p:nvPr/>
          </p:nvSpPr>
          <p:spPr>
            <a:xfrm>
              <a:off x="5471740" y="1480964"/>
              <a:ext cx="2664296" cy="1948036"/>
            </a:xfrm>
            <a:prstGeom prst="parallelogram">
              <a:avLst>
                <a:gd name="adj" fmla="val 29517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9F88BD0-EE9C-4D39-AE49-509CA2E4924A}"/>
                </a:ext>
              </a:extLst>
            </p:cNvPr>
            <p:cNvSpPr/>
            <p:nvPr/>
          </p:nvSpPr>
          <p:spPr>
            <a:xfrm>
              <a:off x="4822813" y="3541698"/>
              <a:ext cx="2808882" cy="1687502"/>
            </a:xfrm>
            <a:prstGeom prst="parallelogram">
              <a:avLst>
                <a:gd name="adj" fmla="val 2951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/>
              <a:r>
                <a:rPr lang="en-US" b="1" cap="all" dirty="0">
                  <a:solidFill>
                    <a:prstClr val="white"/>
                  </a:solidFill>
                </a:rPr>
                <a:t>John Doe</a:t>
              </a:r>
            </a:p>
            <a:p>
              <a:pPr lvl="0" algn="ctr"/>
              <a:r>
                <a:rPr lang="en-US" i="1" dirty="0">
                  <a:solidFill>
                    <a:prstClr val="white"/>
                  </a:solidFill>
                </a:rPr>
                <a:t>Project Manager</a:t>
              </a:r>
            </a:p>
            <a:p>
              <a:pPr lvl="0" algn="ctr"/>
              <a:endParaRPr lang="en-US" sz="1200" dirty="0">
                <a:solidFill>
                  <a:prstClr val="white"/>
                </a:solidFill>
              </a:endParaRPr>
            </a:p>
            <a:p>
              <a:pPr lvl="0" algn="just">
                <a:spcAft>
                  <a:spcPts val="1200"/>
                </a:spcAft>
              </a:pPr>
              <a:r>
                <a:rPr lang="en-US" sz="1200" dirty="0">
                  <a:solidFill>
                    <a:prstClr val="white"/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white"/>
                  </a:solidFill>
                </a:rPr>
                <a:t>amet</a:t>
              </a:r>
              <a:r>
                <a:rPr lang="en-US" sz="1200" dirty="0">
                  <a:solidFill>
                    <a:prstClr val="white"/>
                  </a:solidFill>
                </a:rPr>
                <a:t>, </a:t>
              </a:r>
              <a:r>
                <a:rPr lang="en-US" sz="1200" dirty="0" err="1">
                  <a:solidFill>
                    <a:prstClr val="white"/>
                  </a:solidFill>
                </a:rPr>
                <a:t>consectetur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adipiscing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elit</a:t>
              </a:r>
              <a:r>
                <a:rPr lang="en-US" sz="1200" dirty="0">
                  <a:solidFill>
                    <a:prstClr val="white"/>
                  </a:solidFill>
                </a:rPr>
                <a:t>, sed do </a:t>
              </a:r>
              <a:r>
                <a:rPr lang="en-US" sz="1200" dirty="0" err="1">
                  <a:solidFill>
                    <a:prstClr val="white"/>
                  </a:solidFill>
                </a:rPr>
                <a:t>eiusmod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tempor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incididunt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ut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labore</a:t>
              </a:r>
              <a:r>
                <a:rPr lang="en-US" sz="1200" dirty="0">
                  <a:solidFill>
                    <a:prstClr val="white"/>
                  </a:solidFill>
                </a:rPr>
                <a:t> et dolore magna.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9DBBF-4A37-4318-B499-812426096643}"/>
                </a:ext>
              </a:extLst>
            </p:cNvPr>
            <p:cNvGrpSpPr/>
            <p:nvPr/>
          </p:nvGrpSpPr>
          <p:grpSpPr>
            <a:xfrm>
              <a:off x="4823098" y="5391212"/>
              <a:ext cx="2258777" cy="773108"/>
              <a:chOff x="623732" y="4940817"/>
              <a:chExt cx="2258777" cy="773108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68BE2A0-A211-4096-98F2-CD84CE09E373}"/>
                  </a:ext>
                </a:extLst>
              </p:cNvPr>
              <p:cNvSpPr/>
              <p:nvPr/>
            </p:nvSpPr>
            <p:spPr>
              <a:xfrm>
                <a:off x="623732" y="5416580"/>
                <a:ext cx="354755" cy="275801"/>
              </a:xfrm>
              <a:custGeom>
                <a:avLst/>
                <a:gdLst/>
                <a:ahLst/>
                <a:cxnLst/>
                <a:rect l="l" t="t" r="r" b="b"/>
                <a:pathLst>
                  <a:path w="632497" h="491729">
                    <a:moveTo>
                      <a:pt x="228304" y="0"/>
                    </a:moveTo>
                    <a:cubicBezTo>
                      <a:pt x="275135" y="0"/>
                      <a:pt x="317576" y="9879"/>
                      <a:pt x="355626" y="29636"/>
                    </a:cubicBezTo>
                    <a:cubicBezTo>
                      <a:pt x="393676" y="49393"/>
                      <a:pt x="421482" y="75369"/>
                      <a:pt x="439044" y="107566"/>
                    </a:cubicBezTo>
                    <a:cubicBezTo>
                      <a:pt x="474899" y="111956"/>
                      <a:pt x="507645" y="122384"/>
                      <a:pt x="537280" y="138848"/>
                    </a:cubicBezTo>
                    <a:cubicBezTo>
                      <a:pt x="566915" y="155312"/>
                      <a:pt x="590148" y="175983"/>
                      <a:pt x="606978" y="200863"/>
                    </a:cubicBezTo>
                    <a:cubicBezTo>
                      <a:pt x="623808" y="225742"/>
                      <a:pt x="632223" y="252450"/>
                      <a:pt x="632223" y="280988"/>
                    </a:cubicBezTo>
                    <a:cubicBezTo>
                      <a:pt x="632223" y="321234"/>
                      <a:pt x="616125" y="357089"/>
                      <a:pt x="583928" y="388554"/>
                    </a:cubicBezTo>
                    <a:cubicBezTo>
                      <a:pt x="591246" y="402457"/>
                      <a:pt x="600026" y="416725"/>
                      <a:pt x="610271" y="431360"/>
                    </a:cubicBezTo>
                    <a:cubicBezTo>
                      <a:pt x="618320" y="441605"/>
                      <a:pt x="623442" y="447458"/>
                      <a:pt x="625637" y="448922"/>
                    </a:cubicBezTo>
                    <a:cubicBezTo>
                      <a:pt x="629296" y="452581"/>
                      <a:pt x="631491" y="456971"/>
                      <a:pt x="632223" y="462093"/>
                    </a:cubicBezTo>
                    <a:cubicBezTo>
                      <a:pt x="632955" y="467215"/>
                      <a:pt x="632223" y="471972"/>
                      <a:pt x="630028" y="476362"/>
                    </a:cubicBezTo>
                    <a:cubicBezTo>
                      <a:pt x="627833" y="480753"/>
                      <a:pt x="624723" y="484411"/>
                      <a:pt x="620698" y="487338"/>
                    </a:cubicBezTo>
                    <a:cubicBezTo>
                      <a:pt x="616673" y="490265"/>
                      <a:pt x="612100" y="491729"/>
                      <a:pt x="606978" y="491729"/>
                    </a:cubicBezTo>
                    <a:cubicBezTo>
                      <a:pt x="559415" y="491729"/>
                      <a:pt x="513681" y="477460"/>
                      <a:pt x="469777" y="448922"/>
                    </a:cubicBezTo>
                    <a:cubicBezTo>
                      <a:pt x="447825" y="454044"/>
                      <a:pt x="425873" y="456605"/>
                      <a:pt x="403921" y="456605"/>
                    </a:cubicBezTo>
                    <a:cubicBezTo>
                      <a:pt x="357089" y="456605"/>
                      <a:pt x="314831" y="446727"/>
                      <a:pt x="277147" y="426970"/>
                    </a:cubicBezTo>
                    <a:cubicBezTo>
                      <a:pt x="239462" y="407213"/>
                      <a:pt x="211839" y="381236"/>
                      <a:pt x="194278" y="349040"/>
                    </a:cubicBezTo>
                    <a:cubicBezTo>
                      <a:pt x="183302" y="347576"/>
                      <a:pt x="172691" y="345747"/>
                      <a:pt x="162447" y="343552"/>
                    </a:cubicBezTo>
                    <a:cubicBezTo>
                      <a:pt x="119274" y="372089"/>
                      <a:pt x="73541" y="386358"/>
                      <a:pt x="25246" y="386358"/>
                    </a:cubicBezTo>
                    <a:cubicBezTo>
                      <a:pt x="20124" y="386358"/>
                      <a:pt x="15551" y="384895"/>
                      <a:pt x="11526" y="381968"/>
                    </a:cubicBezTo>
                    <a:cubicBezTo>
                      <a:pt x="7501" y="379041"/>
                      <a:pt x="4392" y="375382"/>
                      <a:pt x="2196" y="370992"/>
                    </a:cubicBezTo>
                    <a:cubicBezTo>
                      <a:pt x="1" y="366601"/>
                      <a:pt x="-548" y="361845"/>
                      <a:pt x="550" y="356723"/>
                    </a:cubicBezTo>
                    <a:cubicBezTo>
                      <a:pt x="1648" y="351601"/>
                      <a:pt x="3843" y="347393"/>
                      <a:pt x="7136" y="344100"/>
                    </a:cubicBezTo>
                    <a:cubicBezTo>
                      <a:pt x="10428" y="340808"/>
                      <a:pt x="15368" y="334771"/>
                      <a:pt x="21953" y="325990"/>
                    </a:cubicBezTo>
                    <a:cubicBezTo>
                      <a:pt x="32197" y="311355"/>
                      <a:pt x="40978" y="297086"/>
                      <a:pt x="48296" y="283183"/>
                    </a:cubicBezTo>
                    <a:cubicBezTo>
                      <a:pt x="16099" y="251718"/>
                      <a:pt x="1" y="215863"/>
                      <a:pt x="1" y="175618"/>
                    </a:cubicBezTo>
                    <a:cubicBezTo>
                      <a:pt x="1" y="144153"/>
                      <a:pt x="10245" y="114883"/>
                      <a:pt x="30734" y="87809"/>
                    </a:cubicBezTo>
                    <a:cubicBezTo>
                      <a:pt x="51223" y="60735"/>
                      <a:pt x="78846" y="39331"/>
                      <a:pt x="113604" y="23599"/>
                    </a:cubicBezTo>
                    <a:cubicBezTo>
                      <a:pt x="148361" y="7867"/>
                      <a:pt x="186594" y="0"/>
                      <a:pt x="228304" y="0"/>
                    </a:cubicBezTo>
                    <a:close/>
                    <a:moveTo>
                      <a:pt x="228304" y="52686"/>
                    </a:moveTo>
                    <a:cubicBezTo>
                      <a:pt x="196839" y="52686"/>
                      <a:pt x="167752" y="58357"/>
                      <a:pt x="141044" y="69699"/>
                    </a:cubicBezTo>
                    <a:cubicBezTo>
                      <a:pt x="114335" y="81040"/>
                      <a:pt x="92932" y="96041"/>
                      <a:pt x="76834" y="114700"/>
                    </a:cubicBezTo>
                    <a:cubicBezTo>
                      <a:pt x="60735" y="133360"/>
                      <a:pt x="52686" y="153665"/>
                      <a:pt x="52686" y="175618"/>
                    </a:cubicBezTo>
                    <a:cubicBezTo>
                      <a:pt x="52686" y="201228"/>
                      <a:pt x="63662" y="224644"/>
                      <a:pt x="85615" y="245865"/>
                    </a:cubicBezTo>
                    <a:lnTo>
                      <a:pt x="113055" y="272207"/>
                    </a:lnTo>
                    <a:lnTo>
                      <a:pt x="95493" y="307331"/>
                    </a:lnTo>
                    <a:lnTo>
                      <a:pt x="86712" y="322697"/>
                    </a:lnTo>
                    <a:cubicBezTo>
                      <a:pt x="102810" y="317575"/>
                      <a:pt x="118543" y="309892"/>
                      <a:pt x="133909" y="299647"/>
                    </a:cubicBezTo>
                    <a:lnTo>
                      <a:pt x="152569" y="287574"/>
                    </a:lnTo>
                    <a:lnTo>
                      <a:pt x="174521" y="291964"/>
                    </a:lnTo>
                    <a:cubicBezTo>
                      <a:pt x="192082" y="296355"/>
                      <a:pt x="210010" y="298550"/>
                      <a:pt x="228304" y="298550"/>
                    </a:cubicBezTo>
                    <a:cubicBezTo>
                      <a:pt x="259768" y="298550"/>
                      <a:pt x="288855" y="292879"/>
                      <a:pt x="315563" y="281537"/>
                    </a:cubicBezTo>
                    <a:cubicBezTo>
                      <a:pt x="342272" y="270195"/>
                      <a:pt x="363675" y="255194"/>
                      <a:pt x="379773" y="236535"/>
                    </a:cubicBezTo>
                    <a:cubicBezTo>
                      <a:pt x="395871" y="217876"/>
                      <a:pt x="403921" y="197570"/>
                      <a:pt x="403921" y="175618"/>
                    </a:cubicBezTo>
                    <a:cubicBezTo>
                      <a:pt x="403921" y="153665"/>
                      <a:pt x="395871" y="133360"/>
                      <a:pt x="379773" y="114700"/>
                    </a:cubicBezTo>
                    <a:cubicBezTo>
                      <a:pt x="363675" y="96041"/>
                      <a:pt x="342272" y="81040"/>
                      <a:pt x="315563" y="69699"/>
                    </a:cubicBezTo>
                    <a:cubicBezTo>
                      <a:pt x="288855" y="58357"/>
                      <a:pt x="259768" y="52686"/>
                      <a:pt x="228304" y="52686"/>
                    </a:cubicBezTo>
                    <a:close/>
                    <a:moveTo>
                      <a:pt x="455508" y="164642"/>
                    </a:moveTo>
                    <a:lnTo>
                      <a:pt x="456606" y="175618"/>
                    </a:lnTo>
                    <a:cubicBezTo>
                      <a:pt x="456606" y="204887"/>
                      <a:pt x="448008" y="231961"/>
                      <a:pt x="430812" y="256841"/>
                    </a:cubicBezTo>
                    <a:cubicBezTo>
                      <a:pt x="413616" y="281720"/>
                      <a:pt x="390017" y="302391"/>
                      <a:pt x="360016" y="318855"/>
                    </a:cubicBezTo>
                    <a:cubicBezTo>
                      <a:pt x="330015" y="335320"/>
                      <a:pt x="296721" y="345381"/>
                      <a:pt x="260134" y="349040"/>
                    </a:cubicBezTo>
                    <a:cubicBezTo>
                      <a:pt x="276232" y="365870"/>
                      <a:pt x="296904" y="379224"/>
                      <a:pt x="322149" y="389102"/>
                    </a:cubicBezTo>
                    <a:cubicBezTo>
                      <a:pt x="347394" y="398981"/>
                      <a:pt x="374651" y="403920"/>
                      <a:pt x="403921" y="403920"/>
                    </a:cubicBezTo>
                    <a:cubicBezTo>
                      <a:pt x="422214" y="403920"/>
                      <a:pt x="440142" y="401725"/>
                      <a:pt x="457703" y="397334"/>
                    </a:cubicBezTo>
                    <a:lnTo>
                      <a:pt x="479656" y="392944"/>
                    </a:lnTo>
                    <a:lnTo>
                      <a:pt x="498315" y="405018"/>
                    </a:lnTo>
                    <a:cubicBezTo>
                      <a:pt x="513681" y="415262"/>
                      <a:pt x="529414" y="422945"/>
                      <a:pt x="545512" y="428067"/>
                    </a:cubicBezTo>
                    <a:lnTo>
                      <a:pt x="536731" y="411603"/>
                    </a:lnTo>
                    <a:lnTo>
                      <a:pt x="520267" y="377577"/>
                    </a:lnTo>
                    <a:lnTo>
                      <a:pt x="546610" y="351235"/>
                    </a:lnTo>
                    <a:cubicBezTo>
                      <a:pt x="568562" y="330015"/>
                      <a:pt x="579538" y="306416"/>
                      <a:pt x="579538" y="280439"/>
                    </a:cubicBezTo>
                    <a:cubicBezTo>
                      <a:pt x="579538" y="254462"/>
                      <a:pt x="567830" y="230681"/>
                      <a:pt x="544414" y="209095"/>
                    </a:cubicBezTo>
                    <a:cubicBezTo>
                      <a:pt x="520999" y="187508"/>
                      <a:pt x="491363" y="172691"/>
                      <a:pt x="455508" y="164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AC5AE87-AE7B-480D-88A4-5C1050A70586}"/>
                  </a:ext>
                </a:extLst>
              </p:cNvPr>
              <p:cNvSpPr/>
              <p:nvPr/>
            </p:nvSpPr>
            <p:spPr>
              <a:xfrm>
                <a:off x="623886" y="4940817"/>
                <a:ext cx="354601" cy="315200"/>
              </a:xfrm>
              <a:custGeom>
                <a:avLst/>
                <a:gdLst>
                  <a:gd name="connsiteX0" fmla="*/ 441238 w 632222"/>
                  <a:gd name="connsiteY0" fmla="*/ 127322 h 561974"/>
                  <a:gd name="connsiteX1" fmla="*/ 237083 w 632222"/>
                  <a:gd name="connsiteY1" fmla="*/ 331478 h 561974"/>
                  <a:gd name="connsiteX2" fmla="*/ 229400 w 632222"/>
                  <a:gd name="connsiteY2" fmla="*/ 402822 h 561974"/>
                  <a:gd name="connsiteX3" fmla="*/ 300745 w 632222"/>
                  <a:gd name="connsiteY3" fmla="*/ 395139 h 561974"/>
                  <a:gd name="connsiteX4" fmla="*/ 504900 w 632222"/>
                  <a:gd name="connsiteY4" fmla="*/ 190984 h 561974"/>
                  <a:gd name="connsiteX5" fmla="*/ 52685 w 632222"/>
                  <a:gd name="connsiteY5" fmla="*/ 70246 h 561974"/>
                  <a:gd name="connsiteX6" fmla="*/ 353430 w 632222"/>
                  <a:gd name="connsiteY6" fmla="*/ 70246 h 561974"/>
                  <a:gd name="connsiteX7" fmla="*/ 361113 w 632222"/>
                  <a:gd name="connsiteY7" fmla="*/ 75734 h 561974"/>
                  <a:gd name="connsiteX8" fmla="*/ 358918 w 632222"/>
                  <a:gd name="connsiteY8" fmla="*/ 85612 h 561974"/>
                  <a:gd name="connsiteX9" fmla="*/ 323794 w 632222"/>
                  <a:gd name="connsiteY9" fmla="*/ 120736 h 561974"/>
                  <a:gd name="connsiteX10" fmla="*/ 318306 w 632222"/>
                  <a:gd name="connsiteY10" fmla="*/ 122931 h 561974"/>
                  <a:gd name="connsiteX11" fmla="*/ 52685 w 632222"/>
                  <a:gd name="connsiteY11" fmla="*/ 122931 h 561974"/>
                  <a:gd name="connsiteX12" fmla="*/ 52685 w 632222"/>
                  <a:gd name="connsiteY12" fmla="*/ 509289 h 561974"/>
                  <a:gd name="connsiteX13" fmla="*/ 439043 w 632222"/>
                  <a:gd name="connsiteY13" fmla="*/ 509289 h 561974"/>
                  <a:gd name="connsiteX14" fmla="*/ 439043 w 632222"/>
                  <a:gd name="connsiteY14" fmla="*/ 384162 h 561974"/>
                  <a:gd name="connsiteX15" fmla="*/ 441238 w 632222"/>
                  <a:gd name="connsiteY15" fmla="*/ 378674 h 561974"/>
                  <a:gd name="connsiteX16" fmla="*/ 476362 w 632222"/>
                  <a:gd name="connsiteY16" fmla="*/ 343550 h 561974"/>
                  <a:gd name="connsiteX17" fmla="*/ 486240 w 632222"/>
                  <a:gd name="connsiteY17" fmla="*/ 341355 h 561974"/>
                  <a:gd name="connsiteX18" fmla="*/ 491728 w 632222"/>
                  <a:gd name="connsiteY18" fmla="*/ 350136 h 561974"/>
                  <a:gd name="connsiteX19" fmla="*/ 491728 w 632222"/>
                  <a:gd name="connsiteY19" fmla="*/ 509289 h 561974"/>
                  <a:gd name="connsiteX20" fmla="*/ 476362 w 632222"/>
                  <a:gd name="connsiteY20" fmla="*/ 546608 h 561974"/>
                  <a:gd name="connsiteX21" fmla="*/ 439043 w 632222"/>
                  <a:gd name="connsiteY21" fmla="*/ 561974 h 561974"/>
                  <a:gd name="connsiteX22" fmla="*/ 52685 w 632222"/>
                  <a:gd name="connsiteY22" fmla="*/ 561974 h 561974"/>
                  <a:gd name="connsiteX23" fmla="*/ 15367 w 632222"/>
                  <a:gd name="connsiteY23" fmla="*/ 546608 h 561974"/>
                  <a:gd name="connsiteX24" fmla="*/ 0 w 632222"/>
                  <a:gd name="connsiteY24" fmla="*/ 509289 h 561974"/>
                  <a:gd name="connsiteX25" fmla="*/ 0 w 632222"/>
                  <a:gd name="connsiteY25" fmla="*/ 122931 h 561974"/>
                  <a:gd name="connsiteX26" fmla="*/ 15367 w 632222"/>
                  <a:gd name="connsiteY26" fmla="*/ 85612 h 561974"/>
                  <a:gd name="connsiteX27" fmla="*/ 52685 w 632222"/>
                  <a:gd name="connsiteY27" fmla="*/ 70246 h 561974"/>
                  <a:gd name="connsiteX28" fmla="*/ 520815 w 632222"/>
                  <a:gd name="connsiteY28" fmla="*/ 52685 h 561974"/>
                  <a:gd name="connsiteX29" fmla="*/ 512583 w 632222"/>
                  <a:gd name="connsiteY29" fmla="*/ 55978 h 561974"/>
                  <a:gd name="connsiteX30" fmla="*/ 478557 w 632222"/>
                  <a:gd name="connsiteY30" fmla="*/ 90004 h 561974"/>
                  <a:gd name="connsiteX31" fmla="*/ 542218 w 632222"/>
                  <a:gd name="connsiteY31" fmla="*/ 153665 h 561974"/>
                  <a:gd name="connsiteX32" fmla="*/ 576244 w 632222"/>
                  <a:gd name="connsiteY32" fmla="*/ 119639 h 561974"/>
                  <a:gd name="connsiteX33" fmla="*/ 579537 w 632222"/>
                  <a:gd name="connsiteY33" fmla="*/ 111407 h 561974"/>
                  <a:gd name="connsiteX34" fmla="*/ 576244 w 632222"/>
                  <a:gd name="connsiteY34" fmla="*/ 103175 h 561974"/>
                  <a:gd name="connsiteX35" fmla="*/ 529047 w 632222"/>
                  <a:gd name="connsiteY35" fmla="*/ 55978 h 561974"/>
                  <a:gd name="connsiteX36" fmla="*/ 520815 w 632222"/>
                  <a:gd name="connsiteY36" fmla="*/ 52685 h 561974"/>
                  <a:gd name="connsiteX37" fmla="*/ 520815 w 632222"/>
                  <a:gd name="connsiteY37" fmla="*/ 0 h 561974"/>
                  <a:gd name="connsiteX38" fmla="*/ 566366 w 632222"/>
                  <a:gd name="connsiteY38" fmla="*/ 18659 h 561974"/>
                  <a:gd name="connsiteX39" fmla="*/ 613563 w 632222"/>
                  <a:gd name="connsiteY39" fmla="*/ 65856 h 561974"/>
                  <a:gd name="connsiteX40" fmla="*/ 632222 w 632222"/>
                  <a:gd name="connsiteY40" fmla="*/ 111407 h 561974"/>
                  <a:gd name="connsiteX41" fmla="*/ 613563 w 632222"/>
                  <a:gd name="connsiteY41" fmla="*/ 156958 h 561974"/>
                  <a:gd name="connsiteX42" fmla="*/ 324892 w 632222"/>
                  <a:gd name="connsiteY42" fmla="*/ 445629 h 561974"/>
                  <a:gd name="connsiteX43" fmla="*/ 226107 w 632222"/>
                  <a:gd name="connsiteY43" fmla="*/ 456605 h 561974"/>
                  <a:gd name="connsiteX44" fmla="*/ 188789 w 632222"/>
                  <a:gd name="connsiteY44" fmla="*/ 443433 h 561974"/>
                  <a:gd name="connsiteX45" fmla="*/ 175617 w 632222"/>
                  <a:gd name="connsiteY45" fmla="*/ 406115 h 561974"/>
                  <a:gd name="connsiteX46" fmla="*/ 186593 w 632222"/>
                  <a:gd name="connsiteY46" fmla="*/ 307330 h 561974"/>
                  <a:gd name="connsiteX47" fmla="*/ 475264 w 632222"/>
                  <a:gd name="connsiteY47" fmla="*/ 18659 h 561974"/>
                  <a:gd name="connsiteX48" fmla="*/ 520815 w 632222"/>
                  <a:gd name="connsiteY48" fmla="*/ 0 h 561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32222" h="561974">
                    <a:moveTo>
                      <a:pt x="441238" y="127322"/>
                    </a:moveTo>
                    <a:lnTo>
                      <a:pt x="237083" y="331478"/>
                    </a:lnTo>
                    <a:lnTo>
                      <a:pt x="229400" y="402822"/>
                    </a:lnTo>
                    <a:lnTo>
                      <a:pt x="300745" y="395139"/>
                    </a:lnTo>
                    <a:lnTo>
                      <a:pt x="504900" y="190984"/>
                    </a:lnTo>
                    <a:close/>
                    <a:moveTo>
                      <a:pt x="52685" y="70246"/>
                    </a:moveTo>
                    <a:lnTo>
                      <a:pt x="353430" y="70246"/>
                    </a:lnTo>
                    <a:cubicBezTo>
                      <a:pt x="357089" y="70246"/>
                      <a:pt x="359649" y="72075"/>
                      <a:pt x="361113" y="75734"/>
                    </a:cubicBezTo>
                    <a:cubicBezTo>
                      <a:pt x="362577" y="79393"/>
                      <a:pt x="361845" y="82685"/>
                      <a:pt x="358918" y="85612"/>
                    </a:cubicBezTo>
                    <a:lnTo>
                      <a:pt x="323794" y="120736"/>
                    </a:lnTo>
                    <a:cubicBezTo>
                      <a:pt x="322331" y="122199"/>
                      <a:pt x="320502" y="122931"/>
                      <a:pt x="318306" y="122931"/>
                    </a:cubicBezTo>
                    <a:lnTo>
                      <a:pt x="52685" y="122931"/>
                    </a:lnTo>
                    <a:lnTo>
                      <a:pt x="52685" y="509289"/>
                    </a:lnTo>
                    <a:lnTo>
                      <a:pt x="439043" y="509289"/>
                    </a:lnTo>
                    <a:lnTo>
                      <a:pt x="439043" y="384162"/>
                    </a:lnTo>
                    <a:cubicBezTo>
                      <a:pt x="439043" y="381966"/>
                      <a:pt x="439775" y="380137"/>
                      <a:pt x="441238" y="378674"/>
                    </a:cubicBezTo>
                    <a:lnTo>
                      <a:pt x="476362" y="343550"/>
                    </a:lnTo>
                    <a:cubicBezTo>
                      <a:pt x="479289" y="340623"/>
                      <a:pt x="482581" y="339892"/>
                      <a:pt x="486240" y="341355"/>
                    </a:cubicBezTo>
                    <a:cubicBezTo>
                      <a:pt x="489899" y="342818"/>
                      <a:pt x="491728" y="345745"/>
                      <a:pt x="491728" y="350136"/>
                    </a:cubicBezTo>
                    <a:lnTo>
                      <a:pt x="491728" y="509289"/>
                    </a:lnTo>
                    <a:cubicBezTo>
                      <a:pt x="491728" y="523924"/>
                      <a:pt x="486606" y="536363"/>
                      <a:pt x="476362" y="546608"/>
                    </a:cubicBezTo>
                    <a:cubicBezTo>
                      <a:pt x="466117" y="556852"/>
                      <a:pt x="453678" y="561974"/>
                      <a:pt x="439043" y="561974"/>
                    </a:cubicBezTo>
                    <a:lnTo>
                      <a:pt x="52685" y="561974"/>
                    </a:lnTo>
                    <a:cubicBezTo>
                      <a:pt x="38050" y="561974"/>
                      <a:pt x="25611" y="556852"/>
                      <a:pt x="15367" y="546608"/>
                    </a:cubicBezTo>
                    <a:cubicBezTo>
                      <a:pt x="5122" y="536363"/>
                      <a:pt x="0" y="523924"/>
                      <a:pt x="0" y="509289"/>
                    </a:cubicBezTo>
                    <a:lnTo>
                      <a:pt x="0" y="122931"/>
                    </a:lnTo>
                    <a:cubicBezTo>
                      <a:pt x="0" y="108296"/>
                      <a:pt x="5122" y="95857"/>
                      <a:pt x="15367" y="85612"/>
                    </a:cubicBezTo>
                    <a:cubicBezTo>
                      <a:pt x="25611" y="75368"/>
                      <a:pt x="38050" y="70246"/>
                      <a:pt x="52685" y="70246"/>
                    </a:cubicBezTo>
                    <a:close/>
                    <a:moveTo>
                      <a:pt x="520815" y="52685"/>
                    </a:moveTo>
                    <a:cubicBezTo>
                      <a:pt x="517522" y="52685"/>
                      <a:pt x="514778" y="53783"/>
                      <a:pt x="512583" y="55978"/>
                    </a:cubicBezTo>
                    <a:lnTo>
                      <a:pt x="478557" y="90004"/>
                    </a:lnTo>
                    <a:lnTo>
                      <a:pt x="542218" y="153665"/>
                    </a:lnTo>
                    <a:lnTo>
                      <a:pt x="576244" y="119639"/>
                    </a:lnTo>
                    <a:cubicBezTo>
                      <a:pt x="578439" y="117444"/>
                      <a:pt x="579537" y="114700"/>
                      <a:pt x="579537" y="111407"/>
                    </a:cubicBezTo>
                    <a:cubicBezTo>
                      <a:pt x="579537" y="108114"/>
                      <a:pt x="578439" y="105370"/>
                      <a:pt x="576244" y="103175"/>
                    </a:cubicBezTo>
                    <a:lnTo>
                      <a:pt x="529047" y="55978"/>
                    </a:lnTo>
                    <a:cubicBezTo>
                      <a:pt x="526852" y="53783"/>
                      <a:pt x="524108" y="52685"/>
                      <a:pt x="520815" y="52685"/>
                    </a:cubicBezTo>
                    <a:close/>
                    <a:moveTo>
                      <a:pt x="520815" y="0"/>
                    </a:moveTo>
                    <a:cubicBezTo>
                      <a:pt x="538743" y="0"/>
                      <a:pt x="553926" y="6220"/>
                      <a:pt x="566366" y="18659"/>
                    </a:cubicBezTo>
                    <a:lnTo>
                      <a:pt x="613563" y="65856"/>
                    </a:lnTo>
                    <a:cubicBezTo>
                      <a:pt x="626002" y="78296"/>
                      <a:pt x="632222" y="93480"/>
                      <a:pt x="632222" y="111407"/>
                    </a:cubicBezTo>
                    <a:cubicBezTo>
                      <a:pt x="632222" y="129335"/>
                      <a:pt x="626002" y="144518"/>
                      <a:pt x="613563" y="156958"/>
                    </a:cubicBezTo>
                    <a:lnTo>
                      <a:pt x="324892" y="445629"/>
                    </a:lnTo>
                    <a:lnTo>
                      <a:pt x="226107" y="456605"/>
                    </a:lnTo>
                    <a:cubicBezTo>
                      <a:pt x="211472" y="458068"/>
                      <a:pt x="199033" y="453678"/>
                      <a:pt x="188789" y="443433"/>
                    </a:cubicBezTo>
                    <a:cubicBezTo>
                      <a:pt x="178544" y="433189"/>
                      <a:pt x="174154" y="420750"/>
                      <a:pt x="175617" y="406115"/>
                    </a:cubicBezTo>
                    <a:lnTo>
                      <a:pt x="186593" y="307330"/>
                    </a:lnTo>
                    <a:lnTo>
                      <a:pt x="475264" y="18659"/>
                    </a:lnTo>
                    <a:cubicBezTo>
                      <a:pt x="487704" y="6220"/>
                      <a:pt x="502887" y="0"/>
                      <a:pt x="5208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6B7E533-5FA9-40CC-8D9E-76D86504A80F}"/>
                  </a:ext>
                </a:extLst>
              </p:cNvPr>
              <p:cNvSpPr txBox="1"/>
              <p:nvPr/>
            </p:nvSpPr>
            <p:spPr>
              <a:xfrm>
                <a:off x="1128374" y="4948240"/>
                <a:ext cx="175413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2"/>
                    </a:solidFill>
                  </a:rPr>
                  <a:t>john.doe@email.com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38F2131-9ABE-4FEB-9D4F-A80ED15FB3EE}"/>
                  </a:ext>
                </a:extLst>
              </p:cNvPr>
              <p:cNvSpPr txBox="1"/>
              <p:nvPr/>
            </p:nvSpPr>
            <p:spPr>
              <a:xfrm>
                <a:off x="1128374" y="5406148"/>
                <a:ext cx="13019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2"/>
                    </a:solidFill>
                  </a:rPr>
                  <a:t>(123) 456-7890</a:t>
                </a: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D7CA330-D84E-4E2A-9FCB-198DCADA24D1}"/>
              </a:ext>
            </a:extLst>
          </p:cNvPr>
          <p:cNvGrpSpPr/>
          <p:nvPr/>
        </p:nvGrpSpPr>
        <p:grpSpPr>
          <a:xfrm>
            <a:off x="7824192" y="1480964"/>
            <a:ext cx="3747951" cy="4683356"/>
            <a:chOff x="7824192" y="1480964"/>
            <a:chExt cx="3747951" cy="4683356"/>
          </a:xfrm>
        </p:grpSpPr>
        <p:sp>
          <p:nvSpPr>
            <p:cNvPr id="42" name="Trapezoid 41">
              <a:extLst>
                <a:ext uri="{FF2B5EF4-FFF2-40B4-BE49-F238E27FC236}">
                  <a16:creationId xmlns:a16="http://schemas.microsoft.com/office/drawing/2014/main" id="{2750FACE-D715-4288-881E-1146580397A6}"/>
                </a:ext>
              </a:extLst>
            </p:cNvPr>
            <p:cNvSpPr/>
            <p:nvPr/>
          </p:nvSpPr>
          <p:spPr>
            <a:xfrm>
              <a:off x="9283292" y="1910933"/>
              <a:ext cx="2288851" cy="1687502"/>
            </a:xfrm>
            <a:prstGeom prst="trapezoid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97D6BA4B-0920-4BD5-A5EC-8F33F3666AD4}"/>
                </a:ext>
              </a:extLst>
            </p:cNvPr>
            <p:cNvSpPr/>
            <p:nvPr/>
          </p:nvSpPr>
          <p:spPr>
            <a:xfrm>
              <a:off x="7824192" y="1916832"/>
              <a:ext cx="3312368" cy="3312368"/>
            </a:xfrm>
            <a:prstGeom prst="parallelogram">
              <a:avLst>
                <a:gd name="adj" fmla="val 2951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3AA40463-1370-4AA7-A384-727BA9509AA6}"/>
                </a:ext>
              </a:extLst>
            </p:cNvPr>
            <p:cNvSpPr/>
            <p:nvPr/>
          </p:nvSpPr>
          <p:spPr>
            <a:xfrm>
              <a:off x="8472264" y="1480964"/>
              <a:ext cx="2664296" cy="1948036"/>
            </a:xfrm>
            <a:prstGeom prst="parallelogram">
              <a:avLst>
                <a:gd name="adj" fmla="val 29517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50B62D8B-828F-40EE-BCC3-43F067BDF6F0}"/>
                </a:ext>
              </a:extLst>
            </p:cNvPr>
            <p:cNvSpPr/>
            <p:nvPr/>
          </p:nvSpPr>
          <p:spPr>
            <a:xfrm>
              <a:off x="7846864" y="3541698"/>
              <a:ext cx="2808882" cy="1687502"/>
            </a:xfrm>
            <a:prstGeom prst="parallelogram">
              <a:avLst>
                <a:gd name="adj" fmla="val 29517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/>
              <a:r>
                <a:rPr lang="en-US" b="1" cap="all" dirty="0">
                  <a:solidFill>
                    <a:prstClr val="white"/>
                  </a:solidFill>
                </a:rPr>
                <a:t>Lisa Doe</a:t>
              </a:r>
            </a:p>
            <a:p>
              <a:pPr lvl="0" algn="ctr"/>
              <a:r>
                <a:rPr lang="en-US" i="1" dirty="0">
                  <a:solidFill>
                    <a:prstClr val="white"/>
                  </a:solidFill>
                </a:rPr>
                <a:t>Web Designer</a:t>
              </a:r>
            </a:p>
            <a:p>
              <a:pPr lvl="0" algn="ctr"/>
              <a:endParaRPr lang="en-US" sz="1200" dirty="0">
                <a:solidFill>
                  <a:prstClr val="white"/>
                </a:solidFill>
              </a:endParaRPr>
            </a:p>
            <a:p>
              <a:pPr lvl="0" algn="just">
                <a:spcAft>
                  <a:spcPts val="1200"/>
                </a:spcAft>
              </a:pPr>
              <a:r>
                <a:rPr lang="en-US" sz="1200" dirty="0">
                  <a:solidFill>
                    <a:prstClr val="white"/>
                  </a:solidFill>
                </a:rPr>
                <a:t>Lorem ipsum dolor sit </a:t>
              </a:r>
              <a:r>
                <a:rPr lang="en-US" sz="1200" dirty="0" err="1">
                  <a:solidFill>
                    <a:prstClr val="white"/>
                  </a:solidFill>
                </a:rPr>
                <a:t>amet</a:t>
              </a:r>
              <a:r>
                <a:rPr lang="en-US" sz="1200" dirty="0">
                  <a:solidFill>
                    <a:prstClr val="white"/>
                  </a:solidFill>
                </a:rPr>
                <a:t>, </a:t>
              </a:r>
              <a:r>
                <a:rPr lang="en-US" sz="1200" dirty="0" err="1">
                  <a:solidFill>
                    <a:prstClr val="white"/>
                  </a:solidFill>
                </a:rPr>
                <a:t>consectetur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adipiscing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elit</a:t>
              </a:r>
              <a:r>
                <a:rPr lang="en-US" sz="1200" dirty="0">
                  <a:solidFill>
                    <a:prstClr val="white"/>
                  </a:solidFill>
                </a:rPr>
                <a:t>, sed do </a:t>
              </a:r>
              <a:r>
                <a:rPr lang="en-US" sz="1200" dirty="0" err="1">
                  <a:solidFill>
                    <a:prstClr val="white"/>
                  </a:solidFill>
                </a:rPr>
                <a:t>eiusmod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tempor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incididunt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ut</a:t>
              </a:r>
              <a:r>
                <a:rPr lang="en-US" sz="1200" dirty="0">
                  <a:solidFill>
                    <a:prstClr val="white"/>
                  </a:solidFill>
                </a:rPr>
                <a:t> </a:t>
              </a:r>
              <a:r>
                <a:rPr lang="en-US" sz="1200" dirty="0" err="1">
                  <a:solidFill>
                    <a:prstClr val="white"/>
                  </a:solidFill>
                </a:rPr>
                <a:t>labore</a:t>
              </a:r>
              <a:r>
                <a:rPr lang="en-US" sz="1200" dirty="0">
                  <a:solidFill>
                    <a:prstClr val="white"/>
                  </a:solidFill>
                </a:rPr>
                <a:t> et dolore magna.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14DE349-1023-4C33-A5E8-B6503D5485F6}"/>
                </a:ext>
              </a:extLst>
            </p:cNvPr>
            <p:cNvGrpSpPr/>
            <p:nvPr/>
          </p:nvGrpSpPr>
          <p:grpSpPr>
            <a:xfrm>
              <a:off x="7824192" y="5391212"/>
              <a:ext cx="2172214" cy="773108"/>
              <a:chOff x="623732" y="4940817"/>
              <a:chExt cx="2172214" cy="773108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CC12D72-270C-4E5D-B269-DDF8B18058B2}"/>
                  </a:ext>
                </a:extLst>
              </p:cNvPr>
              <p:cNvSpPr/>
              <p:nvPr/>
            </p:nvSpPr>
            <p:spPr>
              <a:xfrm>
                <a:off x="623732" y="5416580"/>
                <a:ext cx="354755" cy="275801"/>
              </a:xfrm>
              <a:custGeom>
                <a:avLst/>
                <a:gdLst/>
                <a:ahLst/>
                <a:cxnLst/>
                <a:rect l="l" t="t" r="r" b="b"/>
                <a:pathLst>
                  <a:path w="632497" h="491729">
                    <a:moveTo>
                      <a:pt x="228304" y="0"/>
                    </a:moveTo>
                    <a:cubicBezTo>
                      <a:pt x="275135" y="0"/>
                      <a:pt x="317576" y="9879"/>
                      <a:pt x="355626" y="29636"/>
                    </a:cubicBezTo>
                    <a:cubicBezTo>
                      <a:pt x="393676" y="49393"/>
                      <a:pt x="421482" y="75369"/>
                      <a:pt x="439044" y="107566"/>
                    </a:cubicBezTo>
                    <a:cubicBezTo>
                      <a:pt x="474899" y="111956"/>
                      <a:pt x="507645" y="122384"/>
                      <a:pt x="537280" y="138848"/>
                    </a:cubicBezTo>
                    <a:cubicBezTo>
                      <a:pt x="566915" y="155312"/>
                      <a:pt x="590148" y="175983"/>
                      <a:pt x="606978" y="200863"/>
                    </a:cubicBezTo>
                    <a:cubicBezTo>
                      <a:pt x="623808" y="225742"/>
                      <a:pt x="632223" y="252450"/>
                      <a:pt x="632223" y="280988"/>
                    </a:cubicBezTo>
                    <a:cubicBezTo>
                      <a:pt x="632223" y="321234"/>
                      <a:pt x="616125" y="357089"/>
                      <a:pt x="583928" y="388554"/>
                    </a:cubicBezTo>
                    <a:cubicBezTo>
                      <a:pt x="591246" y="402457"/>
                      <a:pt x="600026" y="416725"/>
                      <a:pt x="610271" y="431360"/>
                    </a:cubicBezTo>
                    <a:cubicBezTo>
                      <a:pt x="618320" y="441605"/>
                      <a:pt x="623442" y="447458"/>
                      <a:pt x="625637" y="448922"/>
                    </a:cubicBezTo>
                    <a:cubicBezTo>
                      <a:pt x="629296" y="452581"/>
                      <a:pt x="631491" y="456971"/>
                      <a:pt x="632223" y="462093"/>
                    </a:cubicBezTo>
                    <a:cubicBezTo>
                      <a:pt x="632955" y="467215"/>
                      <a:pt x="632223" y="471972"/>
                      <a:pt x="630028" y="476362"/>
                    </a:cubicBezTo>
                    <a:cubicBezTo>
                      <a:pt x="627833" y="480753"/>
                      <a:pt x="624723" y="484411"/>
                      <a:pt x="620698" y="487338"/>
                    </a:cubicBezTo>
                    <a:cubicBezTo>
                      <a:pt x="616673" y="490265"/>
                      <a:pt x="612100" y="491729"/>
                      <a:pt x="606978" y="491729"/>
                    </a:cubicBezTo>
                    <a:cubicBezTo>
                      <a:pt x="559415" y="491729"/>
                      <a:pt x="513681" y="477460"/>
                      <a:pt x="469777" y="448922"/>
                    </a:cubicBezTo>
                    <a:cubicBezTo>
                      <a:pt x="447825" y="454044"/>
                      <a:pt x="425873" y="456605"/>
                      <a:pt x="403921" y="456605"/>
                    </a:cubicBezTo>
                    <a:cubicBezTo>
                      <a:pt x="357089" y="456605"/>
                      <a:pt x="314831" y="446727"/>
                      <a:pt x="277147" y="426970"/>
                    </a:cubicBezTo>
                    <a:cubicBezTo>
                      <a:pt x="239462" y="407213"/>
                      <a:pt x="211839" y="381236"/>
                      <a:pt x="194278" y="349040"/>
                    </a:cubicBezTo>
                    <a:cubicBezTo>
                      <a:pt x="183302" y="347576"/>
                      <a:pt x="172691" y="345747"/>
                      <a:pt x="162447" y="343552"/>
                    </a:cubicBezTo>
                    <a:cubicBezTo>
                      <a:pt x="119274" y="372089"/>
                      <a:pt x="73541" y="386358"/>
                      <a:pt x="25246" y="386358"/>
                    </a:cubicBezTo>
                    <a:cubicBezTo>
                      <a:pt x="20124" y="386358"/>
                      <a:pt x="15551" y="384895"/>
                      <a:pt x="11526" y="381968"/>
                    </a:cubicBezTo>
                    <a:cubicBezTo>
                      <a:pt x="7501" y="379041"/>
                      <a:pt x="4392" y="375382"/>
                      <a:pt x="2196" y="370992"/>
                    </a:cubicBezTo>
                    <a:cubicBezTo>
                      <a:pt x="1" y="366601"/>
                      <a:pt x="-548" y="361845"/>
                      <a:pt x="550" y="356723"/>
                    </a:cubicBezTo>
                    <a:cubicBezTo>
                      <a:pt x="1648" y="351601"/>
                      <a:pt x="3843" y="347393"/>
                      <a:pt x="7136" y="344100"/>
                    </a:cubicBezTo>
                    <a:cubicBezTo>
                      <a:pt x="10428" y="340808"/>
                      <a:pt x="15368" y="334771"/>
                      <a:pt x="21953" y="325990"/>
                    </a:cubicBezTo>
                    <a:cubicBezTo>
                      <a:pt x="32197" y="311355"/>
                      <a:pt x="40978" y="297086"/>
                      <a:pt x="48296" y="283183"/>
                    </a:cubicBezTo>
                    <a:cubicBezTo>
                      <a:pt x="16099" y="251718"/>
                      <a:pt x="1" y="215863"/>
                      <a:pt x="1" y="175618"/>
                    </a:cubicBezTo>
                    <a:cubicBezTo>
                      <a:pt x="1" y="144153"/>
                      <a:pt x="10245" y="114883"/>
                      <a:pt x="30734" y="87809"/>
                    </a:cubicBezTo>
                    <a:cubicBezTo>
                      <a:pt x="51223" y="60735"/>
                      <a:pt x="78846" y="39331"/>
                      <a:pt x="113604" y="23599"/>
                    </a:cubicBezTo>
                    <a:cubicBezTo>
                      <a:pt x="148361" y="7867"/>
                      <a:pt x="186594" y="0"/>
                      <a:pt x="228304" y="0"/>
                    </a:cubicBezTo>
                    <a:close/>
                    <a:moveTo>
                      <a:pt x="228304" y="52686"/>
                    </a:moveTo>
                    <a:cubicBezTo>
                      <a:pt x="196839" y="52686"/>
                      <a:pt x="167752" y="58357"/>
                      <a:pt x="141044" y="69699"/>
                    </a:cubicBezTo>
                    <a:cubicBezTo>
                      <a:pt x="114335" y="81040"/>
                      <a:pt x="92932" y="96041"/>
                      <a:pt x="76834" y="114700"/>
                    </a:cubicBezTo>
                    <a:cubicBezTo>
                      <a:pt x="60735" y="133360"/>
                      <a:pt x="52686" y="153665"/>
                      <a:pt x="52686" y="175618"/>
                    </a:cubicBezTo>
                    <a:cubicBezTo>
                      <a:pt x="52686" y="201228"/>
                      <a:pt x="63662" y="224644"/>
                      <a:pt x="85615" y="245865"/>
                    </a:cubicBezTo>
                    <a:lnTo>
                      <a:pt x="113055" y="272207"/>
                    </a:lnTo>
                    <a:lnTo>
                      <a:pt x="95493" y="307331"/>
                    </a:lnTo>
                    <a:lnTo>
                      <a:pt x="86712" y="322697"/>
                    </a:lnTo>
                    <a:cubicBezTo>
                      <a:pt x="102810" y="317575"/>
                      <a:pt x="118543" y="309892"/>
                      <a:pt x="133909" y="299647"/>
                    </a:cubicBezTo>
                    <a:lnTo>
                      <a:pt x="152569" y="287574"/>
                    </a:lnTo>
                    <a:lnTo>
                      <a:pt x="174521" y="291964"/>
                    </a:lnTo>
                    <a:cubicBezTo>
                      <a:pt x="192082" y="296355"/>
                      <a:pt x="210010" y="298550"/>
                      <a:pt x="228304" y="298550"/>
                    </a:cubicBezTo>
                    <a:cubicBezTo>
                      <a:pt x="259768" y="298550"/>
                      <a:pt x="288855" y="292879"/>
                      <a:pt x="315563" y="281537"/>
                    </a:cubicBezTo>
                    <a:cubicBezTo>
                      <a:pt x="342272" y="270195"/>
                      <a:pt x="363675" y="255194"/>
                      <a:pt x="379773" y="236535"/>
                    </a:cubicBezTo>
                    <a:cubicBezTo>
                      <a:pt x="395871" y="217876"/>
                      <a:pt x="403921" y="197570"/>
                      <a:pt x="403921" y="175618"/>
                    </a:cubicBezTo>
                    <a:cubicBezTo>
                      <a:pt x="403921" y="153665"/>
                      <a:pt x="395871" y="133360"/>
                      <a:pt x="379773" y="114700"/>
                    </a:cubicBezTo>
                    <a:cubicBezTo>
                      <a:pt x="363675" y="96041"/>
                      <a:pt x="342272" y="81040"/>
                      <a:pt x="315563" y="69699"/>
                    </a:cubicBezTo>
                    <a:cubicBezTo>
                      <a:pt x="288855" y="58357"/>
                      <a:pt x="259768" y="52686"/>
                      <a:pt x="228304" y="52686"/>
                    </a:cubicBezTo>
                    <a:close/>
                    <a:moveTo>
                      <a:pt x="455508" y="164642"/>
                    </a:moveTo>
                    <a:lnTo>
                      <a:pt x="456606" y="175618"/>
                    </a:lnTo>
                    <a:cubicBezTo>
                      <a:pt x="456606" y="204887"/>
                      <a:pt x="448008" y="231961"/>
                      <a:pt x="430812" y="256841"/>
                    </a:cubicBezTo>
                    <a:cubicBezTo>
                      <a:pt x="413616" y="281720"/>
                      <a:pt x="390017" y="302391"/>
                      <a:pt x="360016" y="318855"/>
                    </a:cubicBezTo>
                    <a:cubicBezTo>
                      <a:pt x="330015" y="335320"/>
                      <a:pt x="296721" y="345381"/>
                      <a:pt x="260134" y="349040"/>
                    </a:cubicBezTo>
                    <a:cubicBezTo>
                      <a:pt x="276232" y="365870"/>
                      <a:pt x="296904" y="379224"/>
                      <a:pt x="322149" y="389102"/>
                    </a:cubicBezTo>
                    <a:cubicBezTo>
                      <a:pt x="347394" y="398981"/>
                      <a:pt x="374651" y="403920"/>
                      <a:pt x="403921" y="403920"/>
                    </a:cubicBezTo>
                    <a:cubicBezTo>
                      <a:pt x="422214" y="403920"/>
                      <a:pt x="440142" y="401725"/>
                      <a:pt x="457703" y="397334"/>
                    </a:cubicBezTo>
                    <a:lnTo>
                      <a:pt x="479656" y="392944"/>
                    </a:lnTo>
                    <a:lnTo>
                      <a:pt x="498315" y="405018"/>
                    </a:lnTo>
                    <a:cubicBezTo>
                      <a:pt x="513681" y="415262"/>
                      <a:pt x="529414" y="422945"/>
                      <a:pt x="545512" y="428067"/>
                    </a:cubicBezTo>
                    <a:lnTo>
                      <a:pt x="536731" y="411603"/>
                    </a:lnTo>
                    <a:lnTo>
                      <a:pt x="520267" y="377577"/>
                    </a:lnTo>
                    <a:lnTo>
                      <a:pt x="546610" y="351235"/>
                    </a:lnTo>
                    <a:cubicBezTo>
                      <a:pt x="568562" y="330015"/>
                      <a:pt x="579538" y="306416"/>
                      <a:pt x="579538" y="280439"/>
                    </a:cubicBezTo>
                    <a:cubicBezTo>
                      <a:pt x="579538" y="254462"/>
                      <a:pt x="567830" y="230681"/>
                      <a:pt x="544414" y="209095"/>
                    </a:cubicBezTo>
                    <a:cubicBezTo>
                      <a:pt x="520999" y="187508"/>
                      <a:pt x="491363" y="172691"/>
                      <a:pt x="455508" y="1646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49C0891-7267-45E1-B14C-16D950FDC3FF}"/>
                  </a:ext>
                </a:extLst>
              </p:cNvPr>
              <p:cNvSpPr/>
              <p:nvPr/>
            </p:nvSpPr>
            <p:spPr>
              <a:xfrm>
                <a:off x="623886" y="4940817"/>
                <a:ext cx="354601" cy="315200"/>
              </a:xfrm>
              <a:custGeom>
                <a:avLst/>
                <a:gdLst>
                  <a:gd name="connsiteX0" fmla="*/ 441238 w 632222"/>
                  <a:gd name="connsiteY0" fmla="*/ 127322 h 561974"/>
                  <a:gd name="connsiteX1" fmla="*/ 237083 w 632222"/>
                  <a:gd name="connsiteY1" fmla="*/ 331478 h 561974"/>
                  <a:gd name="connsiteX2" fmla="*/ 229400 w 632222"/>
                  <a:gd name="connsiteY2" fmla="*/ 402822 h 561974"/>
                  <a:gd name="connsiteX3" fmla="*/ 300745 w 632222"/>
                  <a:gd name="connsiteY3" fmla="*/ 395139 h 561974"/>
                  <a:gd name="connsiteX4" fmla="*/ 504900 w 632222"/>
                  <a:gd name="connsiteY4" fmla="*/ 190984 h 561974"/>
                  <a:gd name="connsiteX5" fmla="*/ 52685 w 632222"/>
                  <a:gd name="connsiteY5" fmla="*/ 70246 h 561974"/>
                  <a:gd name="connsiteX6" fmla="*/ 353430 w 632222"/>
                  <a:gd name="connsiteY6" fmla="*/ 70246 h 561974"/>
                  <a:gd name="connsiteX7" fmla="*/ 361113 w 632222"/>
                  <a:gd name="connsiteY7" fmla="*/ 75734 h 561974"/>
                  <a:gd name="connsiteX8" fmla="*/ 358918 w 632222"/>
                  <a:gd name="connsiteY8" fmla="*/ 85612 h 561974"/>
                  <a:gd name="connsiteX9" fmla="*/ 323794 w 632222"/>
                  <a:gd name="connsiteY9" fmla="*/ 120736 h 561974"/>
                  <a:gd name="connsiteX10" fmla="*/ 318306 w 632222"/>
                  <a:gd name="connsiteY10" fmla="*/ 122931 h 561974"/>
                  <a:gd name="connsiteX11" fmla="*/ 52685 w 632222"/>
                  <a:gd name="connsiteY11" fmla="*/ 122931 h 561974"/>
                  <a:gd name="connsiteX12" fmla="*/ 52685 w 632222"/>
                  <a:gd name="connsiteY12" fmla="*/ 509289 h 561974"/>
                  <a:gd name="connsiteX13" fmla="*/ 439043 w 632222"/>
                  <a:gd name="connsiteY13" fmla="*/ 509289 h 561974"/>
                  <a:gd name="connsiteX14" fmla="*/ 439043 w 632222"/>
                  <a:gd name="connsiteY14" fmla="*/ 384162 h 561974"/>
                  <a:gd name="connsiteX15" fmla="*/ 441238 w 632222"/>
                  <a:gd name="connsiteY15" fmla="*/ 378674 h 561974"/>
                  <a:gd name="connsiteX16" fmla="*/ 476362 w 632222"/>
                  <a:gd name="connsiteY16" fmla="*/ 343550 h 561974"/>
                  <a:gd name="connsiteX17" fmla="*/ 486240 w 632222"/>
                  <a:gd name="connsiteY17" fmla="*/ 341355 h 561974"/>
                  <a:gd name="connsiteX18" fmla="*/ 491728 w 632222"/>
                  <a:gd name="connsiteY18" fmla="*/ 350136 h 561974"/>
                  <a:gd name="connsiteX19" fmla="*/ 491728 w 632222"/>
                  <a:gd name="connsiteY19" fmla="*/ 509289 h 561974"/>
                  <a:gd name="connsiteX20" fmla="*/ 476362 w 632222"/>
                  <a:gd name="connsiteY20" fmla="*/ 546608 h 561974"/>
                  <a:gd name="connsiteX21" fmla="*/ 439043 w 632222"/>
                  <a:gd name="connsiteY21" fmla="*/ 561974 h 561974"/>
                  <a:gd name="connsiteX22" fmla="*/ 52685 w 632222"/>
                  <a:gd name="connsiteY22" fmla="*/ 561974 h 561974"/>
                  <a:gd name="connsiteX23" fmla="*/ 15367 w 632222"/>
                  <a:gd name="connsiteY23" fmla="*/ 546608 h 561974"/>
                  <a:gd name="connsiteX24" fmla="*/ 0 w 632222"/>
                  <a:gd name="connsiteY24" fmla="*/ 509289 h 561974"/>
                  <a:gd name="connsiteX25" fmla="*/ 0 w 632222"/>
                  <a:gd name="connsiteY25" fmla="*/ 122931 h 561974"/>
                  <a:gd name="connsiteX26" fmla="*/ 15367 w 632222"/>
                  <a:gd name="connsiteY26" fmla="*/ 85612 h 561974"/>
                  <a:gd name="connsiteX27" fmla="*/ 52685 w 632222"/>
                  <a:gd name="connsiteY27" fmla="*/ 70246 h 561974"/>
                  <a:gd name="connsiteX28" fmla="*/ 520815 w 632222"/>
                  <a:gd name="connsiteY28" fmla="*/ 52685 h 561974"/>
                  <a:gd name="connsiteX29" fmla="*/ 512583 w 632222"/>
                  <a:gd name="connsiteY29" fmla="*/ 55978 h 561974"/>
                  <a:gd name="connsiteX30" fmla="*/ 478557 w 632222"/>
                  <a:gd name="connsiteY30" fmla="*/ 90004 h 561974"/>
                  <a:gd name="connsiteX31" fmla="*/ 542218 w 632222"/>
                  <a:gd name="connsiteY31" fmla="*/ 153665 h 561974"/>
                  <a:gd name="connsiteX32" fmla="*/ 576244 w 632222"/>
                  <a:gd name="connsiteY32" fmla="*/ 119639 h 561974"/>
                  <a:gd name="connsiteX33" fmla="*/ 579537 w 632222"/>
                  <a:gd name="connsiteY33" fmla="*/ 111407 h 561974"/>
                  <a:gd name="connsiteX34" fmla="*/ 576244 w 632222"/>
                  <a:gd name="connsiteY34" fmla="*/ 103175 h 561974"/>
                  <a:gd name="connsiteX35" fmla="*/ 529047 w 632222"/>
                  <a:gd name="connsiteY35" fmla="*/ 55978 h 561974"/>
                  <a:gd name="connsiteX36" fmla="*/ 520815 w 632222"/>
                  <a:gd name="connsiteY36" fmla="*/ 52685 h 561974"/>
                  <a:gd name="connsiteX37" fmla="*/ 520815 w 632222"/>
                  <a:gd name="connsiteY37" fmla="*/ 0 h 561974"/>
                  <a:gd name="connsiteX38" fmla="*/ 566366 w 632222"/>
                  <a:gd name="connsiteY38" fmla="*/ 18659 h 561974"/>
                  <a:gd name="connsiteX39" fmla="*/ 613563 w 632222"/>
                  <a:gd name="connsiteY39" fmla="*/ 65856 h 561974"/>
                  <a:gd name="connsiteX40" fmla="*/ 632222 w 632222"/>
                  <a:gd name="connsiteY40" fmla="*/ 111407 h 561974"/>
                  <a:gd name="connsiteX41" fmla="*/ 613563 w 632222"/>
                  <a:gd name="connsiteY41" fmla="*/ 156958 h 561974"/>
                  <a:gd name="connsiteX42" fmla="*/ 324892 w 632222"/>
                  <a:gd name="connsiteY42" fmla="*/ 445629 h 561974"/>
                  <a:gd name="connsiteX43" fmla="*/ 226107 w 632222"/>
                  <a:gd name="connsiteY43" fmla="*/ 456605 h 561974"/>
                  <a:gd name="connsiteX44" fmla="*/ 188789 w 632222"/>
                  <a:gd name="connsiteY44" fmla="*/ 443433 h 561974"/>
                  <a:gd name="connsiteX45" fmla="*/ 175617 w 632222"/>
                  <a:gd name="connsiteY45" fmla="*/ 406115 h 561974"/>
                  <a:gd name="connsiteX46" fmla="*/ 186593 w 632222"/>
                  <a:gd name="connsiteY46" fmla="*/ 307330 h 561974"/>
                  <a:gd name="connsiteX47" fmla="*/ 475264 w 632222"/>
                  <a:gd name="connsiteY47" fmla="*/ 18659 h 561974"/>
                  <a:gd name="connsiteX48" fmla="*/ 520815 w 632222"/>
                  <a:gd name="connsiteY48" fmla="*/ 0 h 561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632222" h="561974">
                    <a:moveTo>
                      <a:pt x="441238" y="127322"/>
                    </a:moveTo>
                    <a:lnTo>
                      <a:pt x="237083" y="331478"/>
                    </a:lnTo>
                    <a:lnTo>
                      <a:pt x="229400" y="402822"/>
                    </a:lnTo>
                    <a:lnTo>
                      <a:pt x="300745" y="395139"/>
                    </a:lnTo>
                    <a:lnTo>
                      <a:pt x="504900" y="190984"/>
                    </a:lnTo>
                    <a:close/>
                    <a:moveTo>
                      <a:pt x="52685" y="70246"/>
                    </a:moveTo>
                    <a:lnTo>
                      <a:pt x="353430" y="70246"/>
                    </a:lnTo>
                    <a:cubicBezTo>
                      <a:pt x="357089" y="70246"/>
                      <a:pt x="359649" y="72075"/>
                      <a:pt x="361113" y="75734"/>
                    </a:cubicBezTo>
                    <a:cubicBezTo>
                      <a:pt x="362577" y="79393"/>
                      <a:pt x="361845" y="82685"/>
                      <a:pt x="358918" y="85612"/>
                    </a:cubicBezTo>
                    <a:lnTo>
                      <a:pt x="323794" y="120736"/>
                    </a:lnTo>
                    <a:cubicBezTo>
                      <a:pt x="322331" y="122199"/>
                      <a:pt x="320502" y="122931"/>
                      <a:pt x="318306" y="122931"/>
                    </a:cubicBezTo>
                    <a:lnTo>
                      <a:pt x="52685" y="122931"/>
                    </a:lnTo>
                    <a:lnTo>
                      <a:pt x="52685" y="509289"/>
                    </a:lnTo>
                    <a:lnTo>
                      <a:pt x="439043" y="509289"/>
                    </a:lnTo>
                    <a:lnTo>
                      <a:pt x="439043" y="384162"/>
                    </a:lnTo>
                    <a:cubicBezTo>
                      <a:pt x="439043" y="381966"/>
                      <a:pt x="439775" y="380137"/>
                      <a:pt x="441238" y="378674"/>
                    </a:cubicBezTo>
                    <a:lnTo>
                      <a:pt x="476362" y="343550"/>
                    </a:lnTo>
                    <a:cubicBezTo>
                      <a:pt x="479289" y="340623"/>
                      <a:pt x="482581" y="339892"/>
                      <a:pt x="486240" y="341355"/>
                    </a:cubicBezTo>
                    <a:cubicBezTo>
                      <a:pt x="489899" y="342818"/>
                      <a:pt x="491728" y="345745"/>
                      <a:pt x="491728" y="350136"/>
                    </a:cubicBezTo>
                    <a:lnTo>
                      <a:pt x="491728" y="509289"/>
                    </a:lnTo>
                    <a:cubicBezTo>
                      <a:pt x="491728" y="523924"/>
                      <a:pt x="486606" y="536363"/>
                      <a:pt x="476362" y="546608"/>
                    </a:cubicBezTo>
                    <a:cubicBezTo>
                      <a:pt x="466117" y="556852"/>
                      <a:pt x="453678" y="561974"/>
                      <a:pt x="439043" y="561974"/>
                    </a:cubicBezTo>
                    <a:lnTo>
                      <a:pt x="52685" y="561974"/>
                    </a:lnTo>
                    <a:cubicBezTo>
                      <a:pt x="38050" y="561974"/>
                      <a:pt x="25611" y="556852"/>
                      <a:pt x="15367" y="546608"/>
                    </a:cubicBezTo>
                    <a:cubicBezTo>
                      <a:pt x="5122" y="536363"/>
                      <a:pt x="0" y="523924"/>
                      <a:pt x="0" y="509289"/>
                    </a:cubicBezTo>
                    <a:lnTo>
                      <a:pt x="0" y="122931"/>
                    </a:lnTo>
                    <a:cubicBezTo>
                      <a:pt x="0" y="108296"/>
                      <a:pt x="5122" y="95857"/>
                      <a:pt x="15367" y="85612"/>
                    </a:cubicBezTo>
                    <a:cubicBezTo>
                      <a:pt x="25611" y="75368"/>
                      <a:pt x="38050" y="70246"/>
                      <a:pt x="52685" y="70246"/>
                    </a:cubicBezTo>
                    <a:close/>
                    <a:moveTo>
                      <a:pt x="520815" y="52685"/>
                    </a:moveTo>
                    <a:cubicBezTo>
                      <a:pt x="517522" y="52685"/>
                      <a:pt x="514778" y="53783"/>
                      <a:pt x="512583" y="55978"/>
                    </a:cubicBezTo>
                    <a:lnTo>
                      <a:pt x="478557" y="90004"/>
                    </a:lnTo>
                    <a:lnTo>
                      <a:pt x="542218" y="153665"/>
                    </a:lnTo>
                    <a:lnTo>
                      <a:pt x="576244" y="119639"/>
                    </a:lnTo>
                    <a:cubicBezTo>
                      <a:pt x="578439" y="117444"/>
                      <a:pt x="579537" y="114700"/>
                      <a:pt x="579537" y="111407"/>
                    </a:cubicBezTo>
                    <a:cubicBezTo>
                      <a:pt x="579537" y="108114"/>
                      <a:pt x="578439" y="105370"/>
                      <a:pt x="576244" y="103175"/>
                    </a:cubicBezTo>
                    <a:lnTo>
                      <a:pt x="529047" y="55978"/>
                    </a:lnTo>
                    <a:cubicBezTo>
                      <a:pt x="526852" y="53783"/>
                      <a:pt x="524108" y="52685"/>
                      <a:pt x="520815" y="52685"/>
                    </a:cubicBezTo>
                    <a:close/>
                    <a:moveTo>
                      <a:pt x="520815" y="0"/>
                    </a:moveTo>
                    <a:cubicBezTo>
                      <a:pt x="538743" y="0"/>
                      <a:pt x="553926" y="6220"/>
                      <a:pt x="566366" y="18659"/>
                    </a:cubicBezTo>
                    <a:lnTo>
                      <a:pt x="613563" y="65856"/>
                    </a:lnTo>
                    <a:cubicBezTo>
                      <a:pt x="626002" y="78296"/>
                      <a:pt x="632222" y="93480"/>
                      <a:pt x="632222" y="111407"/>
                    </a:cubicBezTo>
                    <a:cubicBezTo>
                      <a:pt x="632222" y="129335"/>
                      <a:pt x="626002" y="144518"/>
                      <a:pt x="613563" y="156958"/>
                    </a:cubicBezTo>
                    <a:lnTo>
                      <a:pt x="324892" y="445629"/>
                    </a:lnTo>
                    <a:lnTo>
                      <a:pt x="226107" y="456605"/>
                    </a:lnTo>
                    <a:cubicBezTo>
                      <a:pt x="211472" y="458068"/>
                      <a:pt x="199033" y="453678"/>
                      <a:pt x="188789" y="443433"/>
                    </a:cubicBezTo>
                    <a:cubicBezTo>
                      <a:pt x="178544" y="433189"/>
                      <a:pt x="174154" y="420750"/>
                      <a:pt x="175617" y="406115"/>
                    </a:cubicBezTo>
                    <a:lnTo>
                      <a:pt x="186593" y="307330"/>
                    </a:lnTo>
                    <a:lnTo>
                      <a:pt x="475264" y="18659"/>
                    </a:lnTo>
                    <a:cubicBezTo>
                      <a:pt x="487704" y="6220"/>
                      <a:pt x="502887" y="0"/>
                      <a:pt x="5208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EC35A55-B42E-465F-873A-BD339A0A767E}"/>
                  </a:ext>
                </a:extLst>
              </p:cNvPr>
              <p:cNvSpPr txBox="1"/>
              <p:nvPr/>
            </p:nvSpPr>
            <p:spPr>
              <a:xfrm>
                <a:off x="1128374" y="4948240"/>
                <a:ext cx="166757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3"/>
                    </a:solidFill>
                  </a:rPr>
                  <a:t>lisa.doe@email.com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72A3295-2AA5-42FC-9F87-26253090831B}"/>
                  </a:ext>
                </a:extLst>
              </p:cNvPr>
              <p:cNvSpPr txBox="1"/>
              <p:nvPr/>
            </p:nvSpPr>
            <p:spPr>
              <a:xfrm>
                <a:off x="1128374" y="5406148"/>
                <a:ext cx="13019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3"/>
                    </a:solidFill>
                  </a:rPr>
                  <a:t>(123) 456-7890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709789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98061</TotalTime>
  <Words>2379</Words>
  <PresentationFormat>Widescreen</PresentationFormat>
  <Paragraphs>474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Open Sans</vt:lpstr>
      <vt:lpstr>Showeet theme</vt:lpstr>
      <vt:lpstr>showeet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PowerPoint Presentation</vt:lpstr>
      <vt:lpstr>PowerPoint Presentation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Meet the Team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team</dc:title>
  <dc:creator>showeet.com</dc:creator>
  <dc:description>© Copyright Showeet.com</dc:description>
  <dcterms:created xsi:type="dcterms:W3CDTF">2011-05-09T14:18:21Z</dcterms:created>
  <dcterms:modified xsi:type="dcterms:W3CDTF">2018-09-11T18:08:25Z</dcterms:modified>
  <cp:category>Templates</cp:category>
</cp:coreProperties>
</file>