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8.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0" name="Shape 1100"/>
        <p:cNvGrpSpPr/>
        <p:nvPr/>
      </p:nvGrpSpPr>
      <p:grpSpPr>
        <a:xfrm>
          <a:off x="0" y="0"/>
          <a:ext cx="0" cy="0"/>
          <a:chOff x="0" y="0"/>
          <a:chExt cx="0" cy="0"/>
        </a:xfrm>
      </p:grpSpPr>
      <p:sp>
        <p:nvSpPr>
          <p:cNvPr id="1101" name="Google Shape;110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2" name="Google Shape;11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4" name="Shape 1114"/>
        <p:cNvGrpSpPr/>
        <p:nvPr/>
      </p:nvGrpSpPr>
      <p:grpSpPr>
        <a:xfrm>
          <a:off x="0" y="0"/>
          <a:ext cx="0" cy="0"/>
          <a:chOff x="0" y="0"/>
          <a:chExt cx="0" cy="0"/>
        </a:xfrm>
      </p:grpSpPr>
      <p:sp>
        <p:nvSpPr>
          <p:cNvPr id="1115" name="Google Shape;111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6" name="Google Shape;111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7" name="Shape 1147"/>
        <p:cNvGrpSpPr/>
        <p:nvPr/>
      </p:nvGrpSpPr>
      <p:grpSpPr>
        <a:xfrm>
          <a:off x="0" y="0"/>
          <a:ext cx="0" cy="0"/>
          <a:chOff x="0" y="0"/>
          <a:chExt cx="0" cy="0"/>
        </a:xfrm>
      </p:grpSpPr>
      <p:sp>
        <p:nvSpPr>
          <p:cNvPr id="1148" name="Google Shape;114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9" name="Google Shape;114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1" name="Shape 1161"/>
        <p:cNvGrpSpPr/>
        <p:nvPr/>
      </p:nvGrpSpPr>
      <p:grpSpPr>
        <a:xfrm>
          <a:off x="0" y="0"/>
          <a:ext cx="0" cy="0"/>
          <a:chOff x="0" y="0"/>
          <a:chExt cx="0" cy="0"/>
        </a:xfrm>
      </p:grpSpPr>
      <p:sp>
        <p:nvSpPr>
          <p:cNvPr id="1162" name="Google Shape;116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3" name="Google Shape;116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6" name="Shape 1176"/>
        <p:cNvGrpSpPr/>
        <p:nvPr/>
      </p:nvGrpSpPr>
      <p:grpSpPr>
        <a:xfrm>
          <a:off x="0" y="0"/>
          <a:ext cx="0" cy="0"/>
          <a:chOff x="0" y="0"/>
          <a:chExt cx="0" cy="0"/>
        </a:xfrm>
      </p:grpSpPr>
      <p:sp>
        <p:nvSpPr>
          <p:cNvPr id="1177" name="Google Shape;117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8" name="Google Shape;117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2" name="Shape 1242"/>
        <p:cNvGrpSpPr/>
        <p:nvPr/>
      </p:nvGrpSpPr>
      <p:grpSpPr>
        <a:xfrm>
          <a:off x="0" y="0"/>
          <a:ext cx="0" cy="0"/>
          <a:chOff x="0" y="0"/>
          <a:chExt cx="0" cy="0"/>
        </a:xfrm>
      </p:grpSpPr>
      <p:sp>
        <p:nvSpPr>
          <p:cNvPr id="1243" name="Google Shape;124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4" name="Google Shape;124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0" name="Shape 1260"/>
        <p:cNvGrpSpPr/>
        <p:nvPr/>
      </p:nvGrpSpPr>
      <p:grpSpPr>
        <a:xfrm>
          <a:off x="0" y="0"/>
          <a:ext cx="0" cy="0"/>
          <a:chOff x="0" y="0"/>
          <a:chExt cx="0" cy="0"/>
        </a:xfrm>
      </p:grpSpPr>
      <p:sp>
        <p:nvSpPr>
          <p:cNvPr id="1261" name="Google Shape;126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2" name="Google Shape;126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9" name="Shape 1269"/>
        <p:cNvGrpSpPr/>
        <p:nvPr/>
      </p:nvGrpSpPr>
      <p:grpSpPr>
        <a:xfrm>
          <a:off x="0" y="0"/>
          <a:ext cx="0" cy="0"/>
          <a:chOff x="0" y="0"/>
          <a:chExt cx="0" cy="0"/>
        </a:xfrm>
      </p:grpSpPr>
      <p:sp>
        <p:nvSpPr>
          <p:cNvPr id="1270" name="Google Shape;127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1" name="Google Shape;12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4" name="Shape 1294"/>
        <p:cNvGrpSpPr/>
        <p:nvPr/>
      </p:nvGrpSpPr>
      <p:grpSpPr>
        <a:xfrm>
          <a:off x="0" y="0"/>
          <a:ext cx="0" cy="0"/>
          <a:chOff x="0" y="0"/>
          <a:chExt cx="0" cy="0"/>
        </a:xfrm>
      </p:grpSpPr>
      <p:sp>
        <p:nvSpPr>
          <p:cNvPr id="1295" name="Google Shape;129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6" name="Google Shape;129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9" name="Shape 1309"/>
        <p:cNvGrpSpPr/>
        <p:nvPr/>
      </p:nvGrpSpPr>
      <p:grpSpPr>
        <a:xfrm>
          <a:off x="0" y="0"/>
          <a:ext cx="0" cy="0"/>
          <a:chOff x="0" y="0"/>
          <a:chExt cx="0" cy="0"/>
        </a:xfrm>
      </p:grpSpPr>
      <p:sp>
        <p:nvSpPr>
          <p:cNvPr id="1310" name="Google Shape;131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1" name="Google Shape;131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1" name="Shape 971"/>
        <p:cNvGrpSpPr/>
        <p:nvPr/>
      </p:nvGrpSpPr>
      <p:grpSpPr>
        <a:xfrm>
          <a:off x="0" y="0"/>
          <a:ext cx="0" cy="0"/>
          <a:chOff x="0" y="0"/>
          <a:chExt cx="0" cy="0"/>
        </a:xfrm>
      </p:grpSpPr>
      <p:sp>
        <p:nvSpPr>
          <p:cNvPr id="972" name="Google Shape;97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2" name="Shape 1322"/>
        <p:cNvGrpSpPr/>
        <p:nvPr/>
      </p:nvGrpSpPr>
      <p:grpSpPr>
        <a:xfrm>
          <a:off x="0" y="0"/>
          <a:ext cx="0" cy="0"/>
          <a:chOff x="0" y="0"/>
          <a:chExt cx="0" cy="0"/>
        </a:xfrm>
      </p:grpSpPr>
      <p:sp>
        <p:nvSpPr>
          <p:cNvPr id="1323" name="Google Shape;132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4" name="Google Shape;132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3" name="Shape 1333"/>
        <p:cNvGrpSpPr/>
        <p:nvPr/>
      </p:nvGrpSpPr>
      <p:grpSpPr>
        <a:xfrm>
          <a:off x="0" y="0"/>
          <a:ext cx="0" cy="0"/>
          <a:chOff x="0" y="0"/>
          <a:chExt cx="0" cy="0"/>
        </a:xfrm>
      </p:grpSpPr>
      <p:sp>
        <p:nvSpPr>
          <p:cNvPr id="1334" name="Google Shape;133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5" name="Google Shape;133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4" name="Shape 1484"/>
        <p:cNvGrpSpPr/>
        <p:nvPr/>
      </p:nvGrpSpPr>
      <p:grpSpPr>
        <a:xfrm>
          <a:off x="0" y="0"/>
          <a:ext cx="0" cy="0"/>
          <a:chOff x="0" y="0"/>
          <a:chExt cx="0" cy="0"/>
        </a:xfrm>
      </p:grpSpPr>
      <p:sp>
        <p:nvSpPr>
          <p:cNvPr id="1485" name="Google Shape;148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6" name="Google Shape;148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1" name="Shape 1501"/>
        <p:cNvGrpSpPr/>
        <p:nvPr/>
      </p:nvGrpSpPr>
      <p:grpSpPr>
        <a:xfrm>
          <a:off x="0" y="0"/>
          <a:ext cx="0" cy="0"/>
          <a:chOff x="0" y="0"/>
          <a:chExt cx="0" cy="0"/>
        </a:xfrm>
      </p:grpSpPr>
      <p:sp>
        <p:nvSpPr>
          <p:cNvPr id="1502" name="Google Shape;150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3" name="Google Shape;150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0" name="Shape 1540"/>
        <p:cNvGrpSpPr/>
        <p:nvPr/>
      </p:nvGrpSpPr>
      <p:grpSpPr>
        <a:xfrm>
          <a:off x="0" y="0"/>
          <a:ext cx="0" cy="0"/>
          <a:chOff x="0" y="0"/>
          <a:chExt cx="0" cy="0"/>
        </a:xfrm>
      </p:grpSpPr>
      <p:sp>
        <p:nvSpPr>
          <p:cNvPr id="1541" name="Google Shape;154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2" name="Google Shape;154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4" name="Shape 1554"/>
        <p:cNvGrpSpPr/>
        <p:nvPr/>
      </p:nvGrpSpPr>
      <p:grpSpPr>
        <a:xfrm>
          <a:off x="0" y="0"/>
          <a:ext cx="0" cy="0"/>
          <a:chOff x="0" y="0"/>
          <a:chExt cx="0" cy="0"/>
        </a:xfrm>
      </p:grpSpPr>
      <p:sp>
        <p:nvSpPr>
          <p:cNvPr id="1555" name="Google Shape;155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6" name="Google Shape;155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8" name="Shape 1578"/>
        <p:cNvGrpSpPr/>
        <p:nvPr/>
      </p:nvGrpSpPr>
      <p:grpSpPr>
        <a:xfrm>
          <a:off x="0" y="0"/>
          <a:ext cx="0" cy="0"/>
          <a:chOff x="0" y="0"/>
          <a:chExt cx="0" cy="0"/>
        </a:xfrm>
      </p:grpSpPr>
      <p:sp>
        <p:nvSpPr>
          <p:cNvPr id="1579" name="Google Shape;157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0" name="Google Shape;158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3" name="Shape 1593"/>
        <p:cNvGrpSpPr/>
        <p:nvPr/>
      </p:nvGrpSpPr>
      <p:grpSpPr>
        <a:xfrm>
          <a:off x="0" y="0"/>
          <a:ext cx="0" cy="0"/>
          <a:chOff x="0" y="0"/>
          <a:chExt cx="0" cy="0"/>
        </a:xfrm>
      </p:grpSpPr>
      <p:sp>
        <p:nvSpPr>
          <p:cNvPr id="1594" name="Google Shape;159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5" name="Google Shape;159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7" name="Shape 1607"/>
        <p:cNvGrpSpPr/>
        <p:nvPr/>
      </p:nvGrpSpPr>
      <p:grpSpPr>
        <a:xfrm>
          <a:off x="0" y="0"/>
          <a:ext cx="0" cy="0"/>
          <a:chOff x="0" y="0"/>
          <a:chExt cx="0" cy="0"/>
        </a:xfrm>
      </p:grpSpPr>
      <p:sp>
        <p:nvSpPr>
          <p:cNvPr id="1608" name="Google Shape;160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9" name="Google Shape;160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3" name="Shape 1613"/>
        <p:cNvGrpSpPr/>
        <p:nvPr/>
      </p:nvGrpSpPr>
      <p:grpSpPr>
        <a:xfrm>
          <a:off x="0" y="0"/>
          <a:ext cx="0" cy="0"/>
          <a:chOff x="0" y="0"/>
          <a:chExt cx="0" cy="0"/>
        </a:xfrm>
      </p:grpSpPr>
      <p:sp>
        <p:nvSpPr>
          <p:cNvPr id="1614" name="Google Shape;1614;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5" name="Google Shape;161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2" name="Shape 982"/>
        <p:cNvGrpSpPr/>
        <p:nvPr/>
      </p:nvGrpSpPr>
      <p:grpSpPr>
        <a:xfrm>
          <a:off x="0" y="0"/>
          <a:ext cx="0" cy="0"/>
          <a:chOff x="0" y="0"/>
          <a:chExt cx="0" cy="0"/>
        </a:xfrm>
      </p:grpSpPr>
      <p:sp>
        <p:nvSpPr>
          <p:cNvPr id="983" name="Google Shape;98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4" name="Google Shape;98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8" name="Shape 1638"/>
        <p:cNvGrpSpPr/>
        <p:nvPr/>
      </p:nvGrpSpPr>
      <p:grpSpPr>
        <a:xfrm>
          <a:off x="0" y="0"/>
          <a:ext cx="0" cy="0"/>
          <a:chOff x="0" y="0"/>
          <a:chExt cx="0" cy="0"/>
        </a:xfrm>
      </p:grpSpPr>
      <p:sp>
        <p:nvSpPr>
          <p:cNvPr id="1639" name="Google Shape;163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0" name="Google Shape;164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9" name="Shape 1649"/>
        <p:cNvGrpSpPr/>
        <p:nvPr/>
      </p:nvGrpSpPr>
      <p:grpSpPr>
        <a:xfrm>
          <a:off x="0" y="0"/>
          <a:ext cx="0" cy="0"/>
          <a:chOff x="0" y="0"/>
          <a:chExt cx="0" cy="0"/>
        </a:xfrm>
      </p:grpSpPr>
      <p:sp>
        <p:nvSpPr>
          <p:cNvPr id="1650" name="Google Shape;1650;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1" name="Google Shape;1651;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1" name="Shape 1661"/>
        <p:cNvGrpSpPr/>
        <p:nvPr/>
      </p:nvGrpSpPr>
      <p:grpSpPr>
        <a:xfrm>
          <a:off x="0" y="0"/>
          <a:ext cx="0" cy="0"/>
          <a:chOff x="0" y="0"/>
          <a:chExt cx="0" cy="0"/>
        </a:xfrm>
      </p:grpSpPr>
      <p:sp>
        <p:nvSpPr>
          <p:cNvPr id="1662" name="Google Shape;1662;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3" name="Google Shape;1663;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0" name="Shape 1680"/>
        <p:cNvGrpSpPr/>
        <p:nvPr/>
      </p:nvGrpSpPr>
      <p:grpSpPr>
        <a:xfrm>
          <a:off x="0" y="0"/>
          <a:ext cx="0" cy="0"/>
          <a:chOff x="0" y="0"/>
          <a:chExt cx="0" cy="0"/>
        </a:xfrm>
      </p:grpSpPr>
      <p:sp>
        <p:nvSpPr>
          <p:cNvPr id="1681" name="Google Shape;1681;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2" name="Google Shape;1682;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9" name="Shape 1719"/>
        <p:cNvGrpSpPr/>
        <p:nvPr/>
      </p:nvGrpSpPr>
      <p:grpSpPr>
        <a:xfrm>
          <a:off x="0" y="0"/>
          <a:ext cx="0" cy="0"/>
          <a:chOff x="0" y="0"/>
          <a:chExt cx="0" cy="0"/>
        </a:xfrm>
      </p:grpSpPr>
      <p:sp>
        <p:nvSpPr>
          <p:cNvPr id="1720" name="Google Shape;1720;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1" name="Google Shape;1721;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1" name="Shape 1751"/>
        <p:cNvGrpSpPr/>
        <p:nvPr/>
      </p:nvGrpSpPr>
      <p:grpSpPr>
        <a:xfrm>
          <a:off x="0" y="0"/>
          <a:ext cx="0" cy="0"/>
          <a:chOff x="0" y="0"/>
          <a:chExt cx="0" cy="0"/>
        </a:xfrm>
      </p:grpSpPr>
      <p:sp>
        <p:nvSpPr>
          <p:cNvPr id="1752" name="Google Shape;1752;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3" name="Google Shape;175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0" name="Shape 1770"/>
        <p:cNvGrpSpPr/>
        <p:nvPr/>
      </p:nvGrpSpPr>
      <p:grpSpPr>
        <a:xfrm>
          <a:off x="0" y="0"/>
          <a:ext cx="0" cy="0"/>
          <a:chOff x="0" y="0"/>
          <a:chExt cx="0" cy="0"/>
        </a:xfrm>
      </p:grpSpPr>
      <p:sp>
        <p:nvSpPr>
          <p:cNvPr id="1771" name="Google Shape;1771;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2" name="Google Shape;177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7" name="Shape 1787"/>
        <p:cNvGrpSpPr/>
        <p:nvPr/>
      </p:nvGrpSpPr>
      <p:grpSpPr>
        <a:xfrm>
          <a:off x="0" y="0"/>
          <a:ext cx="0" cy="0"/>
          <a:chOff x="0" y="0"/>
          <a:chExt cx="0" cy="0"/>
        </a:xfrm>
      </p:grpSpPr>
      <p:sp>
        <p:nvSpPr>
          <p:cNvPr id="1788" name="Google Shape;1788;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9" name="Google Shape;178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2" name="Shape 1802"/>
        <p:cNvGrpSpPr/>
        <p:nvPr/>
      </p:nvGrpSpPr>
      <p:grpSpPr>
        <a:xfrm>
          <a:off x="0" y="0"/>
          <a:ext cx="0" cy="0"/>
          <a:chOff x="0" y="0"/>
          <a:chExt cx="0" cy="0"/>
        </a:xfrm>
      </p:grpSpPr>
      <p:sp>
        <p:nvSpPr>
          <p:cNvPr id="1803" name="Google Shape;180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4" name="Google Shape;180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6" name="Shape 1826"/>
        <p:cNvGrpSpPr/>
        <p:nvPr/>
      </p:nvGrpSpPr>
      <p:grpSpPr>
        <a:xfrm>
          <a:off x="0" y="0"/>
          <a:ext cx="0" cy="0"/>
          <a:chOff x="0" y="0"/>
          <a:chExt cx="0" cy="0"/>
        </a:xfrm>
      </p:grpSpPr>
      <p:sp>
        <p:nvSpPr>
          <p:cNvPr id="1827" name="Google Shape;182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8" name="Google Shape;182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4" name="Shape 994"/>
        <p:cNvGrpSpPr/>
        <p:nvPr/>
      </p:nvGrpSpPr>
      <p:grpSpPr>
        <a:xfrm>
          <a:off x="0" y="0"/>
          <a:ext cx="0" cy="0"/>
          <a:chOff x="0" y="0"/>
          <a:chExt cx="0" cy="0"/>
        </a:xfrm>
      </p:grpSpPr>
      <p:sp>
        <p:nvSpPr>
          <p:cNvPr id="995" name="Google Shape;99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6" name="Google Shape;99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5" name="Shape 1845"/>
        <p:cNvGrpSpPr/>
        <p:nvPr/>
      </p:nvGrpSpPr>
      <p:grpSpPr>
        <a:xfrm>
          <a:off x="0" y="0"/>
          <a:ext cx="0" cy="0"/>
          <a:chOff x="0" y="0"/>
          <a:chExt cx="0" cy="0"/>
        </a:xfrm>
      </p:grpSpPr>
      <p:sp>
        <p:nvSpPr>
          <p:cNvPr id="1846" name="Google Shape;184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7" name="Google Shape;184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0" name="Shape 1860"/>
        <p:cNvGrpSpPr/>
        <p:nvPr/>
      </p:nvGrpSpPr>
      <p:grpSpPr>
        <a:xfrm>
          <a:off x="0" y="0"/>
          <a:ext cx="0" cy="0"/>
          <a:chOff x="0" y="0"/>
          <a:chExt cx="0" cy="0"/>
        </a:xfrm>
      </p:grpSpPr>
      <p:sp>
        <p:nvSpPr>
          <p:cNvPr id="1861" name="Google Shape;1861;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2" name="Google Shape;186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1" name="Shape 1881"/>
        <p:cNvGrpSpPr/>
        <p:nvPr/>
      </p:nvGrpSpPr>
      <p:grpSpPr>
        <a:xfrm>
          <a:off x="0" y="0"/>
          <a:ext cx="0" cy="0"/>
          <a:chOff x="0" y="0"/>
          <a:chExt cx="0" cy="0"/>
        </a:xfrm>
      </p:grpSpPr>
      <p:sp>
        <p:nvSpPr>
          <p:cNvPr id="1882" name="Google Shape;1882;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3" name="Google Shape;188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5" name="Shape 1005"/>
        <p:cNvGrpSpPr/>
        <p:nvPr/>
      </p:nvGrpSpPr>
      <p:grpSpPr>
        <a:xfrm>
          <a:off x="0" y="0"/>
          <a:ext cx="0" cy="0"/>
          <a:chOff x="0" y="0"/>
          <a:chExt cx="0" cy="0"/>
        </a:xfrm>
      </p:grpSpPr>
      <p:sp>
        <p:nvSpPr>
          <p:cNvPr id="1006" name="Google Shape;100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7" name="Google Shape;10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1" name="Shape 1021"/>
        <p:cNvGrpSpPr/>
        <p:nvPr/>
      </p:nvGrpSpPr>
      <p:grpSpPr>
        <a:xfrm>
          <a:off x="0" y="0"/>
          <a:ext cx="0" cy="0"/>
          <a:chOff x="0" y="0"/>
          <a:chExt cx="0" cy="0"/>
        </a:xfrm>
      </p:grpSpPr>
      <p:sp>
        <p:nvSpPr>
          <p:cNvPr id="1022" name="Google Shape;102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3" name="Google Shape;10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3" name="Shape 1043"/>
        <p:cNvGrpSpPr/>
        <p:nvPr/>
      </p:nvGrpSpPr>
      <p:grpSpPr>
        <a:xfrm>
          <a:off x="0" y="0"/>
          <a:ext cx="0" cy="0"/>
          <a:chOff x="0" y="0"/>
          <a:chExt cx="0" cy="0"/>
        </a:xfrm>
      </p:grpSpPr>
      <p:sp>
        <p:nvSpPr>
          <p:cNvPr id="1044" name="Google Shape;104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5" name="Google Shape;10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8" name="Shape 1058"/>
        <p:cNvGrpSpPr/>
        <p:nvPr/>
      </p:nvGrpSpPr>
      <p:grpSpPr>
        <a:xfrm>
          <a:off x="0" y="0"/>
          <a:ext cx="0" cy="0"/>
          <a:chOff x="0" y="0"/>
          <a:chExt cx="0" cy="0"/>
        </a:xfrm>
      </p:grpSpPr>
      <p:sp>
        <p:nvSpPr>
          <p:cNvPr id="1059" name="Google Shape;105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0" name="Google Shape;106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4" name="Shape 1084"/>
        <p:cNvGrpSpPr/>
        <p:nvPr/>
      </p:nvGrpSpPr>
      <p:grpSpPr>
        <a:xfrm>
          <a:off x="0" y="0"/>
          <a:ext cx="0" cy="0"/>
          <a:chOff x="0" y="0"/>
          <a:chExt cx="0" cy="0"/>
        </a:xfrm>
      </p:grpSpPr>
      <p:sp>
        <p:nvSpPr>
          <p:cNvPr id="1085" name="Google Shape;108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6" name="Google Shape;10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5" name="Shape 15"/>
        <p:cNvGrpSpPr/>
        <p:nvPr/>
      </p:nvGrpSpPr>
      <p:grpSpPr>
        <a:xfrm>
          <a:off x="0" y="0"/>
          <a:ext cx="0" cy="0"/>
          <a:chOff x="0" y="0"/>
          <a:chExt cx="0" cy="0"/>
        </a:xfrm>
      </p:grpSpPr>
      <p:sp>
        <p:nvSpPr>
          <p:cNvPr id="16" name="Google Shape;16;p2"/>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8.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7.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9.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1.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10.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4.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5.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3.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2.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6.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jpg"/><Relationship Id="rId4" Type="http://schemas.openxmlformats.org/officeDocument/2006/relationships/image" Target="../media/image8.png"/><Relationship Id="rId5"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9.jpg"/><Relationship Id="rId5" Type="http://schemas.openxmlformats.org/officeDocument/2006/relationships/image" Target="../media/image12.jpg"/><Relationship Id="rId6" Type="http://schemas.openxmlformats.org/officeDocument/2006/relationships/image" Target="../media/image2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4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31.png"/><Relationship Id="rId5" Type="http://schemas.openxmlformats.org/officeDocument/2006/relationships/image" Target="../media/image33.png"/><Relationship Id="rId6" Type="http://schemas.openxmlformats.org/officeDocument/2006/relationships/image" Target="../media/image1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9.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41.png"/><Relationship Id="rId5" Type="http://schemas.openxmlformats.org/officeDocument/2006/relationships/image" Target="../media/image38.png"/><Relationship Id="rId6" Type="http://schemas.openxmlformats.org/officeDocument/2006/relationships/image" Target="../media/image37.png"/><Relationship Id="rId7" Type="http://schemas.openxmlformats.org/officeDocument/2006/relationships/image" Target="../media/image47.png"/><Relationship Id="rId8"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8.png"/><Relationship Id="rId4" Type="http://schemas.openxmlformats.org/officeDocument/2006/relationships/image" Target="../media/image43.png"/><Relationship Id="rId9"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44.png"/><Relationship Id="rId8"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40.png"/><Relationship Id="rId4" Type="http://schemas.openxmlformats.org/officeDocument/2006/relationships/image" Target="../media/image50.png"/><Relationship Id="rId5" Type="http://schemas.openxmlformats.org/officeDocument/2006/relationships/image" Target="../media/image57.png"/><Relationship Id="rId6"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4.png"/><Relationship Id="rId6"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44.png"/><Relationship Id="rId4" Type="http://schemas.openxmlformats.org/officeDocument/2006/relationships/image" Target="../media/image46.png"/><Relationship Id="rId5"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4.png"/><Relationship Id="rId6"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43.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44.png"/><Relationship Id="rId7"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5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49.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55.png"/><Relationship Id="rId7" Type="http://schemas.openxmlformats.org/officeDocument/2006/relationships/image" Target="../media/image2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58.png"/><Relationship Id="rId6" Type="http://schemas.openxmlformats.org/officeDocument/2006/relationships/image" Target="../media/image61.png"/><Relationship Id="rId7"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62.png"/><Relationship Id="rId5" Type="http://schemas.openxmlformats.org/officeDocument/2006/relationships/image" Target="../media/image52.png"/><Relationship Id="rId6" Type="http://schemas.openxmlformats.org/officeDocument/2006/relationships/hyperlink" Target="https://www.myfreeslides.com/" TargetMode="External"/><Relationship Id="rId7" Type="http://schemas.openxmlformats.org/officeDocument/2006/relationships/image" Target="../media/image54.png"/><Relationship Id="rId8" Type="http://schemas.openxmlformats.org/officeDocument/2006/relationships/hyperlink" Target="https://www.myfreeslides.com/free-download/templates/" TargetMode="External"/><Relationship Id="rId11" Type="http://schemas.openxmlformats.org/officeDocument/2006/relationships/image" Target="../media/image53.png"/><Relationship Id="rId10" Type="http://schemas.openxmlformats.org/officeDocument/2006/relationships/hyperlink" Target="https://www.myfreeslides.com/free-download/design-elements/" TargetMode="External"/><Relationship Id="rId13" Type="http://schemas.openxmlformats.org/officeDocument/2006/relationships/image" Target="../media/image59.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6.jpg"/><Relationship Id="rId9" Type="http://schemas.openxmlformats.org/officeDocument/2006/relationships/image" Target="../media/image13.png"/><Relationship Id="rId5" Type="http://schemas.openxmlformats.org/officeDocument/2006/relationships/image" Target="../media/image15.jpg"/><Relationship Id="rId6" Type="http://schemas.openxmlformats.org/officeDocument/2006/relationships/image" Target="../media/image9.jpg"/><Relationship Id="rId7" Type="http://schemas.openxmlformats.org/officeDocument/2006/relationships/image" Target="../media/image1.png"/><Relationship Id="rId8"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0.jpg"/><Relationship Id="rId6"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3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3.png"/><Relationship Id="rId5" Type="http://schemas.openxmlformats.org/officeDocument/2006/relationships/image" Target="../media/image14.png"/><Relationship Id="rId6" Type="http://schemas.openxmlformats.org/officeDocument/2006/relationships/image" Target="../media/image4.png"/><Relationship Id="rId7" Type="http://schemas.openxmlformats.org/officeDocument/2006/relationships/image" Target="../media/image2.png"/><Relationship Id="rId8"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6" name="Shape 956"/>
        <p:cNvGrpSpPr/>
        <p:nvPr/>
      </p:nvGrpSpPr>
      <p:grpSpPr>
        <a:xfrm>
          <a:off x="0" y="0"/>
          <a:ext cx="0" cy="0"/>
          <a:chOff x="0" y="0"/>
          <a:chExt cx="0" cy="0"/>
        </a:xfrm>
      </p:grpSpPr>
      <p:sp>
        <p:nvSpPr>
          <p:cNvPr id="957" name="Google Shape;957;p197"/>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group of clouds in the sky at sunset&#10;&#10;Description automatically generated" id="958" name="Google Shape;958;p197"/>
          <p:cNvPicPr preferRelativeResize="0"/>
          <p:nvPr>
            <p:ph idx="2" type="pic"/>
          </p:nvPr>
        </p:nvPicPr>
        <p:blipFill rotWithShape="1">
          <a:blip r:embed="rId3">
            <a:alphaModFix/>
          </a:blip>
          <a:srcRect b="0" l="24558" r="24558" t="0"/>
          <a:stretch/>
        </p:blipFill>
        <p:spPr>
          <a:xfrm>
            <a:off x="6007099" y="596900"/>
            <a:ext cx="5565423" cy="6261100"/>
          </a:xfrm>
          <a:prstGeom prst="round2SameRect">
            <a:avLst>
              <a:gd fmla="val 30417" name="adj1"/>
              <a:gd fmla="val 0" name="adj2"/>
            </a:avLst>
          </a:prstGeom>
          <a:noFill/>
          <a:ln>
            <a:noFill/>
          </a:ln>
        </p:spPr>
      </p:pic>
      <p:sp>
        <p:nvSpPr>
          <p:cNvPr id="959" name="Google Shape;959;p197"/>
          <p:cNvSpPr/>
          <p:nvPr/>
        </p:nvSpPr>
        <p:spPr>
          <a:xfrm>
            <a:off x="5078896" y="2735377"/>
            <a:ext cx="2483047" cy="2140556"/>
          </a:xfrm>
          <a:prstGeom prst="triangle">
            <a:avLst>
              <a:gd fmla="val 50000"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0" name="Google Shape;960;p197"/>
          <p:cNvSpPr/>
          <p:nvPr/>
        </p:nvSpPr>
        <p:spPr>
          <a:xfrm rot="5206680">
            <a:off x="4233016" y="3903298"/>
            <a:ext cx="1458384" cy="1257226"/>
          </a:xfrm>
          <a:prstGeom prst="triangle">
            <a:avLst>
              <a:gd fmla="val 50000"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961" name="Google Shape;961;p197"/>
          <p:cNvGrpSpPr/>
          <p:nvPr/>
        </p:nvGrpSpPr>
        <p:grpSpPr>
          <a:xfrm>
            <a:off x="234725" y="144227"/>
            <a:ext cx="1149695" cy="1146191"/>
            <a:chOff x="3421887" y="367584"/>
            <a:chExt cx="1596052" cy="1591188"/>
          </a:xfrm>
        </p:grpSpPr>
        <p:sp>
          <p:nvSpPr>
            <p:cNvPr id="962" name="Google Shape;962;p197"/>
            <p:cNvSpPr/>
            <p:nvPr/>
          </p:nvSpPr>
          <p:spPr>
            <a:xfrm>
              <a:off x="3421887" y="367584"/>
              <a:ext cx="1596052" cy="47845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3" name="Google Shape;963;p197"/>
            <p:cNvSpPr/>
            <p:nvPr/>
          </p:nvSpPr>
          <p:spPr>
            <a:xfrm rot="5400000">
              <a:off x="2865518" y="923953"/>
              <a:ext cx="1591188" cy="47845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964" name="Google Shape;964;p197"/>
          <p:cNvGrpSpPr/>
          <p:nvPr/>
        </p:nvGrpSpPr>
        <p:grpSpPr>
          <a:xfrm rot="10800000">
            <a:off x="10797950" y="5463195"/>
            <a:ext cx="1149695" cy="1146191"/>
            <a:chOff x="3421887" y="367584"/>
            <a:chExt cx="1596052" cy="1591188"/>
          </a:xfrm>
        </p:grpSpPr>
        <p:sp>
          <p:nvSpPr>
            <p:cNvPr id="965" name="Google Shape;965;p197"/>
            <p:cNvSpPr/>
            <p:nvPr/>
          </p:nvSpPr>
          <p:spPr>
            <a:xfrm>
              <a:off x="3421887" y="367584"/>
              <a:ext cx="1596052" cy="47845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6" name="Google Shape;966;p197"/>
            <p:cNvSpPr/>
            <p:nvPr/>
          </p:nvSpPr>
          <p:spPr>
            <a:xfrm rot="5400000">
              <a:off x="2865518" y="923953"/>
              <a:ext cx="1591188" cy="47845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967" name="Google Shape;967;p197"/>
          <p:cNvSpPr txBox="1"/>
          <p:nvPr/>
        </p:nvSpPr>
        <p:spPr>
          <a:xfrm>
            <a:off x="38657" y="2517937"/>
            <a:ext cx="6195409" cy="125060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6000"/>
              <a:buFont typeface="Arial"/>
              <a:buNone/>
            </a:pPr>
            <a:r>
              <a:rPr b="1" i="0" lang="en-GB" sz="6000" u="none" cap="none" strike="noStrike">
                <a:solidFill>
                  <a:schemeClr val="lt1"/>
                </a:solidFill>
                <a:latin typeface="Raleway"/>
                <a:ea typeface="Raleway"/>
                <a:cs typeface="Raleway"/>
                <a:sym typeface="Raleway"/>
              </a:rPr>
              <a:t>Your Title Here</a:t>
            </a:r>
            <a:endParaRPr b="1" i="0" sz="6000" u="none" cap="none" strike="noStrike">
              <a:solidFill>
                <a:schemeClr val="lt1"/>
              </a:solidFill>
              <a:latin typeface="Raleway"/>
              <a:ea typeface="Raleway"/>
              <a:cs typeface="Raleway"/>
              <a:sym typeface="Raleway"/>
            </a:endParaRPr>
          </a:p>
        </p:txBody>
      </p:sp>
      <p:pic>
        <p:nvPicPr>
          <p:cNvPr id="968" name="Google Shape;968;p197"/>
          <p:cNvPicPr preferRelativeResize="0"/>
          <p:nvPr/>
        </p:nvPicPr>
        <p:blipFill rotWithShape="1">
          <a:blip r:embed="rId4">
            <a:alphaModFix/>
          </a:blip>
          <a:srcRect b="0" l="0" r="0" t="0"/>
          <a:stretch/>
        </p:blipFill>
        <p:spPr>
          <a:xfrm>
            <a:off x="10407612" y="1119651"/>
            <a:ext cx="1195388" cy="1127080"/>
          </a:xfrm>
          <a:prstGeom prst="rect">
            <a:avLst/>
          </a:prstGeom>
          <a:noFill/>
          <a:ln>
            <a:noFill/>
          </a:ln>
        </p:spPr>
      </p:pic>
      <p:sp>
        <p:nvSpPr>
          <p:cNvPr id="969" name="Google Shape;969;p197"/>
          <p:cNvSpPr txBox="1"/>
          <p:nvPr/>
        </p:nvSpPr>
        <p:spPr>
          <a:xfrm>
            <a:off x="38657" y="3625330"/>
            <a:ext cx="6195409" cy="125060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3600"/>
              <a:buFont typeface="Arial"/>
              <a:buNone/>
            </a:pPr>
            <a:r>
              <a:rPr b="1" i="0" lang="en-GB" sz="3600" u="none" cap="none" strike="noStrike">
                <a:solidFill>
                  <a:schemeClr val="lt1"/>
                </a:solidFill>
                <a:latin typeface="Raleway"/>
                <a:ea typeface="Raleway"/>
                <a:cs typeface="Raleway"/>
                <a:sym typeface="Raleway"/>
              </a:rPr>
              <a:t>SUBTITLE HERE</a:t>
            </a:r>
            <a:endParaRPr b="1" i="0" sz="3600" u="none" cap="none" strike="noStrike">
              <a:solidFill>
                <a:schemeClr val="lt1"/>
              </a:solidFill>
              <a:latin typeface="Raleway"/>
              <a:ea typeface="Raleway"/>
              <a:cs typeface="Raleway"/>
              <a:sym typeface="Raleway"/>
            </a:endParaRPr>
          </a:p>
        </p:txBody>
      </p:sp>
      <p:pic>
        <p:nvPicPr>
          <p:cNvPr descr="Open quotation mark" id="970" name="Google Shape;970;p197"/>
          <p:cNvPicPr preferRelativeResize="0"/>
          <p:nvPr/>
        </p:nvPicPr>
        <p:blipFill rotWithShape="1">
          <a:blip r:embed="rId5">
            <a:alphaModFix/>
          </a:blip>
          <a:srcRect b="0" l="0" r="0" t="0"/>
          <a:stretch/>
        </p:blipFill>
        <p:spPr>
          <a:xfrm>
            <a:off x="5395194" y="371882"/>
            <a:ext cx="1850450" cy="1850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03" name="Shape 1103"/>
        <p:cNvGrpSpPr/>
        <p:nvPr/>
      </p:nvGrpSpPr>
      <p:grpSpPr>
        <a:xfrm>
          <a:off x="0" y="0"/>
          <a:ext cx="0" cy="0"/>
          <a:chOff x="0" y="0"/>
          <a:chExt cx="0" cy="0"/>
        </a:xfrm>
      </p:grpSpPr>
      <p:sp>
        <p:nvSpPr>
          <p:cNvPr id="1104" name="Google Shape;1104;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05" name="Google Shape;1105;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6" name="Google Shape;1106;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7" name="Google Shape;1107;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08" name="Google Shape;1108;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09" name="Google Shape;1109;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0" name="Google Shape;1110;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1" name="Google Shape;1111;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2" name="Google Shape;1112;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3" name="Google Shape;1113;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0"/>
                                        </p:tgtEl>
                                        <p:attrNameLst>
                                          <p:attrName>style.visibility</p:attrName>
                                        </p:attrNameLst>
                                      </p:cBhvr>
                                      <p:to>
                                        <p:strVal val="visible"/>
                                      </p:to>
                                    </p:set>
                                    <p:animEffect filter="fade" transition="in">
                                      <p:cBhvr>
                                        <p:cTn dur="500"/>
                                        <p:tgtEl>
                                          <p:spTgt spid="1110"/>
                                        </p:tgtEl>
                                      </p:cBhvr>
                                    </p:animEffect>
                                  </p:childTnLst>
                                </p:cTn>
                              </p:par>
                              <p:par>
                                <p:cTn fill="hold" nodeType="withEffect" presetClass="entr" presetID="10" presetSubtype="0">
                                  <p:stCondLst>
                                    <p:cond delay="250"/>
                                  </p:stCondLst>
                                  <p:childTnLst>
                                    <p:set>
                                      <p:cBhvr>
                                        <p:cTn dur="1" fill="hold">
                                          <p:stCondLst>
                                            <p:cond delay="0"/>
                                          </p:stCondLst>
                                        </p:cTn>
                                        <p:tgtEl>
                                          <p:spTgt spid="1111"/>
                                        </p:tgtEl>
                                        <p:attrNameLst>
                                          <p:attrName>style.visibility</p:attrName>
                                        </p:attrNameLst>
                                      </p:cBhvr>
                                      <p:to>
                                        <p:strVal val="visible"/>
                                      </p:to>
                                    </p:set>
                                    <p:animEffect filter="fade" transition="in">
                                      <p:cBhvr>
                                        <p:cTn dur="500"/>
                                        <p:tgtEl>
                                          <p:spTgt spid="1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17" name="Shape 1117"/>
        <p:cNvGrpSpPr/>
        <p:nvPr/>
      </p:nvGrpSpPr>
      <p:grpSpPr>
        <a:xfrm>
          <a:off x="0" y="0"/>
          <a:ext cx="0" cy="0"/>
          <a:chOff x="0" y="0"/>
          <a:chExt cx="0" cy="0"/>
        </a:xfrm>
      </p:grpSpPr>
      <p:sp>
        <p:nvSpPr>
          <p:cNvPr id="1118" name="Google Shape;1118;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19" name="Google Shape;1119;p207"/>
          <p:cNvGrpSpPr/>
          <p:nvPr/>
        </p:nvGrpSpPr>
        <p:grpSpPr>
          <a:xfrm>
            <a:off x="1039151" y="954901"/>
            <a:ext cx="3315772" cy="4948207"/>
            <a:chOff x="1118224" y="283725"/>
            <a:chExt cx="2090826" cy="4076400"/>
          </a:xfrm>
        </p:grpSpPr>
        <p:sp>
          <p:nvSpPr>
            <p:cNvPr id="1120" name="Google Shape;1120;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1" name="Google Shape;1121;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2" name="Google Shape;1122;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3" name="Google Shape;1123;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24" name="Google Shape;1124;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25" name="Google Shape;1125;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6" name="Google Shape;1126;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27" name="Google Shape;1127;p207"/>
          <p:cNvGrpSpPr/>
          <p:nvPr/>
        </p:nvGrpSpPr>
        <p:grpSpPr>
          <a:xfrm>
            <a:off x="4438109" y="954901"/>
            <a:ext cx="3315772" cy="4948207"/>
            <a:chOff x="1118224" y="283725"/>
            <a:chExt cx="2090826" cy="4076400"/>
          </a:xfrm>
        </p:grpSpPr>
        <p:sp>
          <p:nvSpPr>
            <p:cNvPr id="1128" name="Google Shape;1128;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0" name="Google Shape;1130;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1" name="Google Shape;1131;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2" name="Google Shape;1132;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3" name="Google Shape;1133;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4" name="Google Shape;1134;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35" name="Google Shape;1135;p207"/>
          <p:cNvGrpSpPr/>
          <p:nvPr/>
        </p:nvGrpSpPr>
        <p:grpSpPr>
          <a:xfrm>
            <a:off x="7837067" y="954901"/>
            <a:ext cx="3315772" cy="4948207"/>
            <a:chOff x="1118224" y="283725"/>
            <a:chExt cx="2090826" cy="4076400"/>
          </a:xfrm>
        </p:grpSpPr>
        <p:sp>
          <p:nvSpPr>
            <p:cNvPr id="1136" name="Google Shape;1136;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8" name="Google Shape;1138;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9" name="Google Shape;1139;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0" name="Google Shape;1140;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1" name="Google Shape;1141;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3" name="Google Shape;1143;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44" name="Google Shape;1144;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5" name="Google Shape;1145;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6" name="Google Shape;1146;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9"/>
                                        </p:tgtEl>
                                        <p:attrNameLst>
                                          <p:attrName>style.visibility</p:attrName>
                                        </p:attrNameLst>
                                      </p:cBhvr>
                                      <p:to>
                                        <p:strVal val="visible"/>
                                      </p:to>
                                    </p:set>
                                    <p:animEffect filter="fade" transition="in">
                                      <p:cBhvr>
                                        <p:cTn dur="1000"/>
                                        <p:tgtEl>
                                          <p:spTgt spid="1119"/>
                                        </p:tgtEl>
                                      </p:cBhvr>
                                    </p:animEffect>
                                  </p:childTnLst>
                                </p:cTn>
                              </p:par>
                              <p:par>
                                <p:cTn fill="hold" nodeType="withEffect" presetClass="entr" presetID="10" presetSubtype="0">
                                  <p:stCondLst>
                                    <p:cond delay="500"/>
                                  </p:stCondLst>
                                  <p:childTnLst>
                                    <p:set>
                                      <p:cBhvr>
                                        <p:cTn dur="1" fill="hold">
                                          <p:stCondLst>
                                            <p:cond delay="0"/>
                                          </p:stCondLst>
                                        </p:cTn>
                                        <p:tgtEl>
                                          <p:spTgt spid="1127"/>
                                        </p:tgtEl>
                                        <p:attrNameLst>
                                          <p:attrName>style.visibility</p:attrName>
                                        </p:attrNameLst>
                                      </p:cBhvr>
                                      <p:to>
                                        <p:strVal val="visible"/>
                                      </p:to>
                                    </p:set>
                                    <p:animEffect filter="fade" transition="in">
                                      <p:cBhvr>
                                        <p:cTn dur="1000"/>
                                        <p:tgtEl>
                                          <p:spTgt spid="1127"/>
                                        </p:tgtEl>
                                      </p:cBhvr>
                                    </p:animEffect>
                                  </p:childTnLst>
                                </p:cTn>
                              </p:par>
                              <p:par>
                                <p:cTn fill="hold" nodeType="withEffect" presetClass="entr" presetID="10" presetSubtype="0">
                                  <p:stCondLst>
                                    <p:cond delay="750"/>
                                  </p:stCondLst>
                                  <p:childTnLst>
                                    <p:set>
                                      <p:cBhvr>
                                        <p:cTn dur="1" fill="hold">
                                          <p:stCondLst>
                                            <p:cond delay="0"/>
                                          </p:stCondLst>
                                        </p:cTn>
                                        <p:tgtEl>
                                          <p:spTgt spid="1135"/>
                                        </p:tgtEl>
                                        <p:attrNameLst>
                                          <p:attrName>style.visibility</p:attrName>
                                        </p:attrNameLst>
                                      </p:cBhvr>
                                      <p:to>
                                        <p:strVal val="visible"/>
                                      </p:to>
                                    </p:set>
                                    <p:animEffect filter="fade" transition="in">
                                      <p:cBhvr>
                                        <p:cTn dur="1000"/>
                                        <p:tgtEl>
                                          <p:spTgt spid="1135"/>
                                        </p:tgtEl>
                                      </p:cBhvr>
                                    </p:animEffect>
                                  </p:childTnLst>
                                </p:cTn>
                              </p:par>
                              <p:par>
                                <p:cTn fill="hold" nodeType="withEffect" presetClass="entr" presetID="10" presetSubtype="0">
                                  <p:stCondLst>
                                    <p:cond delay="250"/>
                                  </p:stCondLst>
                                  <p:childTnLst>
                                    <p:set>
                                      <p:cBhvr>
                                        <p:cTn dur="1" fill="hold">
                                          <p:stCondLst>
                                            <p:cond delay="0"/>
                                          </p:stCondLst>
                                        </p:cTn>
                                        <p:tgtEl>
                                          <p:spTgt spid="1143"/>
                                        </p:tgtEl>
                                        <p:attrNameLst>
                                          <p:attrName>style.visibility</p:attrName>
                                        </p:attrNameLst>
                                      </p:cBhvr>
                                      <p:to>
                                        <p:strVal val="visible"/>
                                      </p:to>
                                    </p:set>
                                    <p:animEffect filter="fade" transition="in">
                                      <p:cBhvr>
                                        <p:cTn dur="500"/>
                                        <p:tgtEl>
                                          <p:spTgt spid="1143"/>
                                        </p:tgtEl>
                                      </p:cBhvr>
                                    </p:animEffect>
                                  </p:childTnLst>
                                </p:cTn>
                              </p:par>
                              <p:par>
                                <p:cTn fill="hold" nodeType="withEffect" presetClass="entr" presetID="10" presetSubtype="0">
                                  <p:stCondLst>
                                    <p:cond delay="250"/>
                                  </p:stCondLst>
                                  <p:childTnLst>
                                    <p:set>
                                      <p:cBhvr>
                                        <p:cTn dur="1" fill="hold">
                                          <p:stCondLst>
                                            <p:cond delay="0"/>
                                          </p:stCondLst>
                                        </p:cTn>
                                        <p:tgtEl>
                                          <p:spTgt spid="1118"/>
                                        </p:tgtEl>
                                        <p:attrNameLst>
                                          <p:attrName>style.visibility</p:attrName>
                                        </p:attrNameLst>
                                      </p:cBhvr>
                                      <p:to>
                                        <p:strVal val="visible"/>
                                      </p:to>
                                    </p:set>
                                    <p:animEffect filter="fade" transition="in">
                                      <p:cBhvr>
                                        <p:cTn dur="500"/>
                                        <p:tgtEl>
                                          <p:spTgt spid="1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50" name="Shape 1150"/>
        <p:cNvGrpSpPr/>
        <p:nvPr/>
      </p:nvGrpSpPr>
      <p:grpSpPr>
        <a:xfrm>
          <a:off x="0" y="0"/>
          <a:ext cx="0" cy="0"/>
          <a:chOff x="0" y="0"/>
          <a:chExt cx="0" cy="0"/>
        </a:xfrm>
      </p:grpSpPr>
      <p:sp>
        <p:nvSpPr>
          <p:cNvPr id="1151" name="Google Shape;1151;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2" name="Google Shape;1152;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3" name="Google Shape;1153;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4" name="Google Shape;1154;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55" name="Google Shape;1155;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56" name="Google Shape;1156;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57" name="Google Shape;1157;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58" name="Google Shape;1158;p208"/>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59" name="Google Shape;1159;p208"/>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0" name="Google Shape;1160;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55"/>
                                        </p:tgtEl>
                                        <p:attrNameLst>
                                          <p:attrName>style.visibility</p:attrName>
                                        </p:attrNameLst>
                                      </p:cBhvr>
                                      <p:to>
                                        <p:strVal val="visible"/>
                                      </p:to>
                                    </p:set>
                                    <p:animEffect filter="fade" transition="in">
                                      <p:cBhvr>
                                        <p:cTn dur="500"/>
                                        <p:tgtEl>
                                          <p:spTgt spid="1155"/>
                                        </p:tgtEl>
                                      </p:cBhvr>
                                    </p:animEffect>
                                  </p:childTnLst>
                                </p:cTn>
                              </p:par>
                              <p:par>
                                <p:cTn fill="hold" nodeType="withEffect" presetClass="entr" presetID="10" presetSubtype="0">
                                  <p:stCondLst>
                                    <p:cond delay="250"/>
                                  </p:stCondLst>
                                  <p:childTnLst>
                                    <p:set>
                                      <p:cBhvr>
                                        <p:cTn dur="1" fill="hold">
                                          <p:stCondLst>
                                            <p:cond delay="0"/>
                                          </p:stCondLst>
                                        </p:cTn>
                                        <p:tgtEl>
                                          <p:spTgt spid="1156"/>
                                        </p:tgtEl>
                                        <p:attrNameLst>
                                          <p:attrName>style.visibility</p:attrName>
                                        </p:attrNameLst>
                                      </p:cBhvr>
                                      <p:to>
                                        <p:strVal val="visible"/>
                                      </p:to>
                                    </p:set>
                                    <p:animEffect filter="fade" transition="in">
                                      <p:cBhvr>
                                        <p:cTn dur="500"/>
                                        <p:tgtEl>
                                          <p:spTgt spid="1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64" name="Shape 1164"/>
        <p:cNvGrpSpPr/>
        <p:nvPr/>
      </p:nvGrpSpPr>
      <p:grpSpPr>
        <a:xfrm>
          <a:off x="0" y="0"/>
          <a:ext cx="0" cy="0"/>
          <a:chOff x="0" y="0"/>
          <a:chExt cx="0" cy="0"/>
        </a:xfrm>
      </p:grpSpPr>
      <p:sp>
        <p:nvSpPr>
          <p:cNvPr id="1165" name="Google Shape;1165;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66" name="Google Shape;1166;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67" name="Google Shape;1167;p209"/>
          <p:cNvGrpSpPr/>
          <p:nvPr/>
        </p:nvGrpSpPr>
        <p:grpSpPr>
          <a:xfrm>
            <a:off x="8250689" y="775547"/>
            <a:ext cx="486912" cy="344645"/>
            <a:chOff x="743484" y="5375305"/>
            <a:chExt cx="1170774" cy="652447"/>
          </a:xfrm>
        </p:grpSpPr>
        <p:sp>
          <p:nvSpPr>
            <p:cNvPr id="1168" name="Google Shape;1168;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9" name="Google Shape;1169;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0" name="Google Shape;1170;p209"/>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1" name="Google Shape;1171;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2" name="Google Shape;1172;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3" name="Google Shape;1173;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74" name="Google Shape;1174;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75" name="Google Shape;1175;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79" name="Shape 1179"/>
        <p:cNvGrpSpPr/>
        <p:nvPr/>
      </p:nvGrpSpPr>
      <p:grpSpPr>
        <a:xfrm>
          <a:off x="0" y="0"/>
          <a:ext cx="0" cy="0"/>
          <a:chOff x="0" y="0"/>
          <a:chExt cx="0" cy="0"/>
        </a:xfrm>
      </p:grpSpPr>
      <p:sp>
        <p:nvSpPr>
          <p:cNvPr id="1180" name="Google Shape;1180;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1" name="Google Shape;1181;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2" name="Google Shape;1182;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3" name="Google Shape;1183;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84" name="Google Shape;1184;p210"/>
          <p:cNvGrpSpPr/>
          <p:nvPr/>
        </p:nvGrpSpPr>
        <p:grpSpPr>
          <a:xfrm>
            <a:off x="5009790" y="2945971"/>
            <a:ext cx="2172420" cy="2594400"/>
            <a:chOff x="4961590" y="2752474"/>
            <a:chExt cx="2172420" cy="2594400"/>
          </a:xfrm>
        </p:grpSpPr>
        <p:sp>
          <p:nvSpPr>
            <p:cNvPr id="1185" name="Google Shape;1185;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86" name="Google Shape;1186;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87" name="Google Shape;1187;p210"/>
          <p:cNvGrpSpPr/>
          <p:nvPr/>
        </p:nvGrpSpPr>
        <p:grpSpPr>
          <a:xfrm>
            <a:off x="5287352" y="1523886"/>
            <a:ext cx="4876225" cy="2692336"/>
            <a:chOff x="5239152" y="1330389"/>
            <a:chExt cx="4876225" cy="2692336"/>
          </a:xfrm>
        </p:grpSpPr>
        <p:sp>
          <p:nvSpPr>
            <p:cNvPr id="1188" name="Google Shape;1188;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89" name="Google Shape;1189;p210"/>
            <p:cNvGrpSpPr/>
            <p:nvPr/>
          </p:nvGrpSpPr>
          <p:grpSpPr>
            <a:xfrm>
              <a:off x="5239152" y="1330389"/>
              <a:ext cx="4876225" cy="2692336"/>
              <a:chOff x="5239152" y="1330389"/>
              <a:chExt cx="4876225" cy="2692336"/>
            </a:xfrm>
          </p:grpSpPr>
          <p:sp>
            <p:nvSpPr>
              <p:cNvPr id="1190" name="Google Shape;1190;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1" name="Google Shape;1191;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2" name="Google Shape;1192;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3" name="Google Shape;1193;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5" name="Google Shape;1195;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6" name="Google Shape;1196;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198" name="Google Shape;1198;p210"/>
          <p:cNvGrpSpPr/>
          <p:nvPr/>
        </p:nvGrpSpPr>
        <p:grpSpPr>
          <a:xfrm>
            <a:off x="8081828" y="2357976"/>
            <a:ext cx="2773422" cy="3589673"/>
            <a:chOff x="8033628" y="2164479"/>
            <a:chExt cx="2773422" cy="3589673"/>
          </a:xfrm>
        </p:grpSpPr>
        <p:sp>
          <p:nvSpPr>
            <p:cNvPr id="1199" name="Google Shape;1199;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16" name="Google Shape;1216;p210"/>
          <p:cNvGrpSpPr/>
          <p:nvPr/>
        </p:nvGrpSpPr>
        <p:grpSpPr>
          <a:xfrm>
            <a:off x="1197664" y="1448720"/>
            <a:ext cx="4251939" cy="2433598"/>
            <a:chOff x="1149464" y="1255223"/>
            <a:chExt cx="4251939" cy="2433598"/>
          </a:xfrm>
        </p:grpSpPr>
        <p:sp>
          <p:nvSpPr>
            <p:cNvPr id="1217" name="Google Shape;1217;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18" name="Google Shape;1218;p210"/>
            <p:cNvGrpSpPr/>
            <p:nvPr/>
          </p:nvGrpSpPr>
          <p:grpSpPr>
            <a:xfrm>
              <a:off x="1149464" y="1255223"/>
              <a:ext cx="4251939" cy="2433598"/>
              <a:chOff x="1149464" y="1255223"/>
              <a:chExt cx="4251939" cy="2433598"/>
            </a:xfrm>
          </p:grpSpPr>
          <p:sp>
            <p:nvSpPr>
              <p:cNvPr id="1219" name="Google Shape;1219;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3" name="Google Shape;1223;p210"/>
              <p:cNvGrpSpPr/>
              <p:nvPr/>
            </p:nvGrpSpPr>
            <p:grpSpPr>
              <a:xfrm>
                <a:off x="1149464" y="1255223"/>
                <a:ext cx="4251939" cy="2433598"/>
                <a:chOff x="1149464" y="1255223"/>
                <a:chExt cx="4251939" cy="2433598"/>
              </a:xfrm>
            </p:grpSpPr>
            <p:sp>
              <p:nvSpPr>
                <p:cNvPr id="1224" name="Google Shape;1224;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34" name="Google Shape;1234;p210"/>
          <p:cNvGrpSpPr/>
          <p:nvPr/>
        </p:nvGrpSpPr>
        <p:grpSpPr>
          <a:xfrm>
            <a:off x="2844205" y="3837505"/>
            <a:ext cx="1594150" cy="2406855"/>
            <a:chOff x="2796005" y="3644008"/>
            <a:chExt cx="1594150" cy="2406855"/>
          </a:xfrm>
        </p:grpSpPr>
        <p:sp>
          <p:nvSpPr>
            <p:cNvPr id="1235" name="Google Shape;1235;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37" name="Google Shape;1237;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8" name="Google Shape;1238;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9" name="Google Shape;1239;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0" name="Google Shape;1240;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1" name="Google Shape;1241;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45" name="Shape 1245"/>
        <p:cNvGrpSpPr/>
        <p:nvPr/>
      </p:nvGrpSpPr>
      <p:grpSpPr>
        <a:xfrm>
          <a:off x="0" y="0"/>
          <a:ext cx="0" cy="0"/>
          <a:chOff x="0" y="0"/>
          <a:chExt cx="0" cy="0"/>
        </a:xfrm>
      </p:grpSpPr>
      <p:sp>
        <p:nvSpPr>
          <p:cNvPr id="1246" name="Google Shape;1246;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9" name="Google Shape;1249;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1" name="Google Shape;1251;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2" name="Google Shape;1252;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3" name="Google Shape;1253;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54" name="Google Shape;1254;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55" name="Google Shape;1255;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6" name="Google Shape;1256;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7" name="Google Shape;1257;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8" name="Google Shape;1258;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9" name="Google Shape;1259;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46"/>
                                        </p:tgtEl>
                                        <p:attrNameLst>
                                          <p:attrName>style.visibility</p:attrName>
                                        </p:attrNameLst>
                                      </p:cBhvr>
                                      <p:to>
                                        <p:strVal val="visible"/>
                                      </p:to>
                                    </p:set>
                                    <p:animEffect filter="fade" transition="in">
                                      <p:cBhvr>
                                        <p:cTn dur="500"/>
                                        <p:tgtEl>
                                          <p:spTgt spid="1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63" name="Shape 1263"/>
        <p:cNvGrpSpPr/>
        <p:nvPr/>
      </p:nvGrpSpPr>
      <p:grpSpPr>
        <a:xfrm>
          <a:off x="0" y="0"/>
          <a:ext cx="0" cy="0"/>
          <a:chOff x="0" y="0"/>
          <a:chExt cx="0" cy="0"/>
        </a:xfrm>
      </p:grpSpPr>
      <p:sp>
        <p:nvSpPr>
          <p:cNvPr id="1264" name="Google Shape;1264;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5" name="Google Shape;1265;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6" name="Google Shape;1266;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7" name="Google Shape;1267;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68" name="Google Shape;1268;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72" name="Shape 1272"/>
        <p:cNvGrpSpPr/>
        <p:nvPr/>
      </p:nvGrpSpPr>
      <p:grpSpPr>
        <a:xfrm>
          <a:off x="0" y="0"/>
          <a:ext cx="0" cy="0"/>
          <a:chOff x="0" y="0"/>
          <a:chExt cx="0" cy="0"/>
        </a:xfrm>
      </p:grpSpPr>
      <p:grpSp>
        <p:nvGrpSpPr>
          <p:cNvPr id="1273" name="Google Shape;1273;p213"/>
          <p:cNvGrpSpPr/>
          <p:nvPr/>
        </p:nvGrpSpPr>
        <p:grpSpPr>
          <a:xfrm>
            <a:off x="0" y="0"/>
            <a:ext cx="3990107" cy="6858000"/>
            <a:chOff x="0" y="0"/>
            <a:chExt cx="3990107" cy="6858000"/>
          </a:xfrm>
        </p:grpSpPr>
        <p:sp>
          <p:nvSpPr>
            <p:cNvPr id="1274" name="Google Shape;1274;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5" name="Google Shape;1275;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6" name="Google Shape;1276;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7" name="Google Shape;1277;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78" name="Google Shape;1278;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1" name="Google Shape;1281;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2" name="Google Shape;1282;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3" name="Google Shape;1283;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84" name="Google Shape;1284;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87" name="Google Shape;1287;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88" name="Google Shape;1288;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89" name="Google Shape;1289;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0" name="Google Shape;1290;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1" name="Google Shape;1291;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2" name="Google Shape;1292;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3" name="Google Shape;1293;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0"/>
                                        </p:tgtEl>
                                        <p:attrNameLst>
                                          <p:attrName>style.visibility</p:attrName>
                                        </p:attrNameLst>
                                      </p:cBhvr>
                                      <p:to>
                                        <p:strVal val="visible"/>
                                      </p:to>
                                    </p:set>
                                    <p:anim calcmode="lin" valueType="num">
                                      <p:cBhvr additive="base">
                                        <p:cTn dur="500"/>
                                        <p:tgtEl>
                                          <p:spTgt spid="128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1"/>
                                        </p:tgtEl>
                                        <p:attrNameLst>
                                          <p:attrName>style.visibility</p:attrName>
                                        </p:attrNameLst>
                                      </p:cBhvr>
                                      <p:to>
                                        <p:strVal val="visible"/>
                                      </p:to>
                                    </p:set>
                                    <p:anim calcmode="lin" valueType="num">
                                      <p:cBhvr additive="base">
                                        <p:cTn dur="500"/>
                                        <p:tgtEl>
                                          <p:spTgt spid="128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84"/>
                                        </p:tgtEl>
                                        <p:attrNameLst>
                                          <p:attrName>style.visibility</p:attrName>
                                        </p:attrNameLst>
                                      </p:cBhvr>
                                      <p:to>
                                        <p:strVal val="visible"/>
                                      </p:to>
                                    </p:set>
                                    <p:animEffect filter="fade" transition="in">
                                      <p:cBhvr>
                                        <p:cTn dur="1000"/>
                                        <p:tgtEl>
                                          <p:spTgt spid="1284"/>
                                        </p:tgtEl>
                                      </p:cBhvr>
                                    </p:animEffect>
                                  </p:childTnLst>
                                </p:cTn>
                              </p:par>
                              <p:par>
                                <p:cTn fill="hold" nodeType="withEffect" presetClass="entr" presetID="10" presetSubtype="0">
                                  <p:stCondLst>
                                    <p:cond delay="500"/>
                                  </p:stCondLst>
                                  <p:childTnLst>
                                    <p:set>
                                      <p:cBhvr>
                                        <p:cTn dur="1" fill="hold">
                                          <p:stCondLst>
                                            <p:cond delay="0"/>
                                          </p:stCondLst>
                                        </p:cTn>
                                        <p:tgtEl>
                                          <p:spTgt spid="1285"/>
                                        </p:tgtEl>
                                        <p:attrNameLst>
                                          <p:attrName>style.visibility</p:attrName>
                                        </p:attrNameLst>
                                      </p:cBhvr>
                                      <p:to>
                                        <p:strVal val="visible"/>
                                      </p:to>
                                    </p:set>
                                    <p:animEffect filter="fade" transition="in">
                                      <p:cBhvr>
                                        <p:cTn dur="1000"/>
                                        <p:tgtEl>
                                          <p:spTgt spid="1285"/>
                                        </p:tgtEl>
                                      </p:cBhvr>
                                    </p:animEffect>
                                  </p:childTnLst>
                                </p:cTn>
                              </p:par>
                              <p:par>
                                <p:cTn fill="hold" nodeType="withEffect" presetClass="entr" presetID="10" presetSubtype="0">
                                  <p:stCondLst>
                                    <p:cond delay="750"/>
                                  </p:stCondLst>
                                  <p:childTnLst>
                                    <p:set>
                                      <p:cBhvr>
                                        <p:cTn dur="1" fill="hold">
                                          <p:stCondLst>
                                            <p:cond delay="0"/>
                                          </p:stCondLst>
                                        </p:cTn>
                                        <p:tgtEl>
                                          <p:spTgt spid="1286"/>
                                        </p:tgtEl>
                                        <p:attrNameLst>
                                          <p:attrName>style.visibility</p:attrName>
                                        </p:attrNameLst>
                                      </p:cBhvr>
                                      <p:to>
                                        <p:strVal val="visible"/>
                                      </p:to>
                                    </p:set>
                                    <p:animEffect filter="fade" transition="in">
                                      <p:cBhvr>
                                        <p:cTn dur="1000"/>
                                        <p:tgtEl>
                                          <p:spTgt spid="1286"/>
                                        </p:tgtEl>
                                      </p:cBhvr>
                                    </p:animEffect>
                                  </p:childTnLst>
                                </p:cTn>
                              </p:par>
                              <p:par>
                                <p:cTn fill="hold" nodeType="withEffect" presetClass="entr" presetID="10" presetSubtype="0">
                                  <p:stCondLst>
                                    <p:cond delay="250"/>
                                  </p:stCondLst>
                                  <p:childTnLst>
                                    <p:set>
                                      <p:cBhvr>
                                        <p:cTn dur="1" fill="hold">
                                          <p:stCondLst>
                                            <p:cond delay="0"/>
                                          </p:stCondLst>
                                        </p:cTn>
                                        <p:tgtEl>
                                          <p:spTgt spid="1278"/>
                                        </p:tgtEl>
                                        <p:attrNameLst>
                                          <p:attrName>style.visibility</p:attrName>
                                        </p:attrNameLst>
                                      </p:cBhvr>
                                      <p:to>
                                        <p:strVal val="visible"/>
                                      </p:to>
                                    </p:set>
                                    <p:animEffect filter="fade" transition="in">
                                      <p:cBhvr>
                                        <p:cTn dur="500"/>
                                        <p:tgtEl>
                                          <p:spTgt spid="1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97" name="Shape 1297"/>
        <p:cNvGrpSpPr/>
        <p:nvPr/>
      </p:nvGrpSpPr>
      <p:grpSpPr>
        <a:xfrm>
          <a:off x="0" y="0"/>
          <a:ext cx="0" cy="0"/>
          <a:chOff x="0" y="0"/>
          <a:chExt cx="0" cy="0"/>
        </a:xfrm>
      </p:grpSpPr>
      <p:sp>
        <p:nvSpPr>
          <p:cNvPr id="1298" name="Google Shape;1298;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9" name="Google Shape;1299;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0" name="Google Shape;1300;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1" name="Google Shape;1301;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2" name="Google Shape;1302;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3" name="Google Shape;1303;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04" name="Google Shape;1304;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05" name="Google Shape;1305;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6" name="Google Shape;1306;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08" name="Google Shape;1308;p214"/>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12" name="Shape 1312"/>
        <p:cNvGrpSpPr/>
        <p:nvPr/>
      </p:nvGrpSpPr>
      <p:grpSpPr>
        <a:xfrm>
          <a:off x="0" y="0"/>
          <a:ext cx="0" cy="0"/>
          <a:chOff x="0" y="0"/>
          <a:chExt cx="0" cy="0"/>
        </a:xfrm>
      </p:grpSpPr>
      <p:pic>
        <p:nvPicPr>
          <p:cNvPr id="1313" name="Google Shape;1313;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14" name="Google Shape;1314;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15" name="Google Shape;1315;p215"/>
          <p:cNvGrpSpPr/>
          <p:nvPr/>
        </p:nvGrpSpPr>
        <p:grpSpPr>
          <a:xfrm rot="5400000">
            <a:off x="3585881" y="2603584"/>
            <a:ext cx="188425" cy="3726570"/>
            <a:chOff x="6132021" y="1798326"/>
            <a:chExt cx="188425" cy="3726570"/>
          </a:xfrm>
        </p:grpSpPr>
        <p:sp>
          <p:nvSpPr>
            <p:cNvPr id="1316" name="Google Shape;1316;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7" name="Google Shape;1317;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8" name="Google Shape;1318;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9" name="Google Shape;1319;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0" name="Google Shape;1320;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1" name="Google Shape;1321;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74" name="Shape 974"/>
        <p:cNvGrpSpPr/>
        <p:nvPr/>
      </p:nvGrpSpPr>
      <p:grpSpPr>
        <a:xfrm>
          <a:off x="0" y="0"/>
          <a:ext cx="0" cy="0"/>
          <a:chOff x="0" y="0"/>
          <a:chExt cx="0" cy="0"/>
        </a:xfrm>
      </p:grpSpPr>
      <p:sp>
        <p:nvSpPr>
          <p:cNvPr id="975" name="Google Shape;975;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6" name="Google Shape;976;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77" name="Google Shape;977;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78" name="Google Shape;978;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9" name="Google Shape;979;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0" name="Google Shape;980;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1" name="Google Shape;981;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78"/>
                                        </p:tgtEl>
                                        <p:attrNameLst>
                                          <p:attrName>style.visibility</p:attrName>
                                        </p:attrNameLst>
                                      </p:cBhvr>
                                      <p:to>
                                        <p:strVal val="visible"/>
                                      </p:to>
                                    </p:set>
                                    <p:animEffect filter="fade" transition="in">
                                      <p:cBhvr>
                                        <p:cTn dur="1000"/>
                                        <p:tgtEl>
                                          <p:spTgt spid="978"/>
                                        </p:tgtEl>
                                      </p:cBhvr>
                                    </p:animEffect>
                                  </p:childTnLst>
                                </p:cTn>
                              </p:par>
                              <p:par>
                                <p:cTn fill="hold" nodeType="withEffect" presetClass="entr" presetID="10" presetSubtype="0">
                                  <p:stCondLst>
                                    <p:cond delay="500"/>
                                  </p:stCondLst>
                                  <p:childTnLst>
                                    <p:set>
                                      <p:cBhvr>
                                        <p:cTn dur="1" fill="hold">
                                          <p:stCondLst>
                                            <p:cond delay="0"/>
                                          </p:stCondLst>
                                        </p:cTn>
                                        <p:tgtEl>
                                          <p:spTgt spid="979"/>
                                        </p:tgtEl>
                                        <p:attrNameLst>
                                          <p:attrName>style.visibility</p:attrName>
                                        </p:attrNameLst>
                                      </p:cBhvr>
                                      <p:to>
                                        <p:strVal val="visible"/>
                                      </p:to>
                                    </p:set>
                                    <p:animEffect filter="fade" transition="in">
                                      <p:cBhvr>
                                        <p:cTn dur="1000"/>
                                        <p:tgtEl>
                                          <p:spTgt spid="979"/>
                                        </p:tgtEl>
                                      </p:cBhvr>
                                    </p:animEffect>
                                  </p:childTnLst>
                                </p:cTn>
                              </p:par>
                              <p:par>
                                <p:cTn fill="hold" nodeType="withEffect" presetClass="entr" presetID="10" presetSubtype="0">
                                  <p:stCondLst>
                                    <p:cond delay="750"/>
                                  </p:stCondLst>
                                  <p:childTnLst>
                                    <p:set>
                                      <p:cBhvr>
                                        <p:cTn dur="1" fill="hold">
                                          <p:stCondLst>
                                            <p:cond delay="0"/>
                                          </p:stCondLst>
                                        </p:cTn>
                                        <p:tgtEl>
                                          <p:spTgt spid="980"/>
                                        </p:tgtEl>
                                        <p:attrNameLst>
                                          <p:attrName>style.visibility</p:attrName>
                                        </p:attrNameLst>
                                      </p:cBhvr>
                                      <p:to>
                                        <p:strVal val="visible"/>
                                      </p:to>
                                    </p:set>
                                    <p:animEffect filter="fade" transition="in">
                                      <p:cBhvr>
                                        <p:cTn dur="1000"/>
                                        <p:tgtEl>
                                          <p:spTgt spid="980"/>
                                        </p:tgtEl>
                                      </p:cBhvr>
                                    </p:animEffect>
                                  </p:childTnLst>
                                </p:cTn>
                              </p:par>
                              <p:par>
                                <p:cTn fill="hold" nodeType="withEffect" presetClass="entr" presetID="10" presetSubtype="0">
                                  <p:stCondLst>
                                    <p:cond delay="250"/>
                                  </p:stCondLst>
                                  <p:childTnLst>
                                    <p:set>
                                      <p:cBhvr>
                                        <p:cTn dur="1" fill="hold">
                                          <p:stCondLst>
                                            <p:cond delay="0"/>
                                          </p:stCondLst>
                                        </p:cTn>
                                        <p:tgtEl>
                                          <p:spTgt spid="981"/>
                                        </p:tgtEl>
                                        <p:attrNameLst>
                                          <p:attrName>style.visibility</p:attrName>
                                        </p:attrNameLst>
                                      </p:cBhvr>
                                      <p:to>
                                        <p:strVal val="visible"/>
                                      </p:to>
                                    </p:set>
                                    <p:animEffect filter="fade" transition="in">
                                      <p:cBhvr>
                                        <p:cTn dur="500"/>
                                        <p:tgtEl>
                                          <p:spTgt spid="981"/>
                                        </p:tgtEl>
                                      </p:cBhvr>
                                    </p:animEffect>
                                  </p:childTnLst>
                                </p:cTn>
                              </p:par>
                              <p:par>
                                <p:cTn fill="hold" nodeType="withEffect" presetClass="entr" presetID="10" presetSubtype="0">
                                  <p:stCondLst>
                                    <p:cond delay="250"/>
                                  </p:stCondLst>
                                  <p:childTnLst>
                                    <p:set>
                                      <p:cBhvr>
                                        <p:cTn dur="1" fill="hold">
                                          <p:stCondLst>
                                            <p:cond delay="0"/>
                                          </p:stCondLst>
                                        </p:cTn>
                                        <p:tgtEl>
                                          <p:spTgt spid="975"/>
                                        </p:tgtEl>
                                        <p:attrNameLst>
                                          <p:attrName>style.visibility</p:attrName>
                                        </p:attrNameLst>
                                      </p:cBhvr>
                                      <p:to>
                                        <p:strVal val="visible"/>
                                      </p:to>
                                    </p:set>
                                    <p:animEffect filter="fade" transition="in">
                                      <p:cBhvr>
                                        <p:cTn dur="500"/>
                                        <p:tgtEl>
                                          <p:spTgt spid="9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25" name="Shape 1325"/>
        <p:cNvGrpSpPr/>
        <p:nvPr/>
      </p:nvGrpSpPr>
      <p:grpSpPr>
        <a:xfrm>
          <a:off x="0" y="0"/>
          <a:ext cx="0" cy="0"/>
          <a:chOff x="0" y="0"/>
          <a:chExt cx="0" cy="0"/>
        </a:xfrm>
      </p:grpSpPr>
      <p:pic>
        <p:nvPicPr>
          <p:cNvPr descr="Africa" id="1326" name="Google Shape;1326;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27" name="Google Shape;1327;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28" name="Google Shape;1328;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29" name="Google Shape;1329;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0" name="Google Shape;1330;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1" name="Google Shape;1331;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2" name="Google Shape;1332;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36" name="Shape 1336"/>
        <p:cNvGrpSpPr/>
        <p:nvPr/>
      </p:nvGrpSpPr>
      <p:grpSpPr>
        <a:xfrm>
          <a:off x="0" y="0"/>
          <a:ext cx="0" cy="0"/>
          <a:chOff x="0" y="0"/>
          <a:chExt cx="0" cy="0"/>
        </a:xfrm>
      </p:grpSpPr>
      <p:pic>
        <p:nvPicPr>
          <p:cNvPr descr="Bookmark" id="1337" name="Google Shape;1337;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38" name="Google Shape;1338;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39" name="Google Shape;1339;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0" name="Google Shape;1340;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1" name="Google Shape;1341;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2" name="Google Shape;1342;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3" name="Google Shape;1343;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44" name="Google Shape;1344;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45" name="Google Shape;1345;p217"/>
          <p:cNvGrpSpPr/>
          <p:nvPr/>
        </p:nvGrpSpPr>
        <p:grpSpPr>
          <a:xfrm>
            <a:off x="346339" y="4040782"/>
            <a:ext cx="3201315" cy="2703901"/>
            <a:chOff x="99164" y="3056183"/>
            <a:chExt cx="4688406" cy="3959931"/>
          </a:xfrm>
        </p:grpSpPr>
        <p:sp>
          <p:nvSpPr>
            <p:cNvPr id="1346" name="Google Shape;1346;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7" name="Google Shape;1347;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8" name="Google Shape;1348;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9" name="Google Shape;1349;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0" name="Google Shape;1350;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1" name="Google Shape;1351;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79" name="Google Shape;1479;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0" name="Google Shape;1480;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1" name="Google Shape;1481;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2" name="Google Shape;1482;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3" name="Google Shape;1483;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44"/>
                                        </p:tgtEl>
                                        <p:attrNameLst>
                                          <p:attrName>style.visibility</p:attrName>
                                        </p:attrNameLst>
                                      </p:cBhvr>
                                      <p:to>
                                        <p:strVal val="visible"/>
                                      </p:to>
                                    </p:set>
                                    <p:animEffect filter="fade" transition="in">
                                      <p:cBhvr>
                                        <p:cTn dur="500"/>
                                        <p:tgtEl>
                                          <p:spTgt spid="1344"/>
                                        </p:tgtEl>
                                      </p:cBhvr>
                                    </p:animEffect>
                                  </p:childTnLst>
                                </p:cTn>
                              </p:par>
                              <p:par>
                                <p:cTn fill="hold" nodeType="withEffect" presetClass="entr" presetID="10" presetSubtype="0">
                                  <p:stCondLst>
                                    <p:cond delay="1000"/>
                                  </p:stCondLst>
                                  <p:childTnLst>
                                    <p:set>
                                      <p:cBhvr>
                                        <p:cTn dur="1" fill="hold">
                                          <p:stCondLst>
                                            <p:cond delay="0"/>
                                          </p:stCondLst>
                                        </p:cTn>
                                        <p:tgtEl>
                                          <p:spTgt spid="1343"/>
                                        </p:tgtEl>
                                        <p:attrNameLst>
                                          <p:attrName>style.visibility</p:attrName>
                                        </p:attrNameLst>
                                      </p:cBhvr>
                                      <p:to>
                                        <p:strVal val="visible"/>
                                      </p:to>
                                    </p:set>
                                    <p:animEffect filter="fade" transition="in">
                                      <p:cBhvr>
                                        <p:cTn dur="500"/>
                                        <p:tgtEl>
                                          <p:spTgt spid="1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487" name="Shape 1487"/>
        <p:cNvGrpSpPr/>
        <p:nvPr/>
      </p:nvGrpSpPr>
      <p:grpSpPr>
        <a:xfrm>
          <a:off x="0" y="0"/>
          <a:ext cx="0" cy="0"/>
          <a:chOff x="0" y="0"/>
          <a:chExt cx="0" cy="0"/>
        </a:xfrm>
      </p:grpSpPr>
      <p:sp>
        <p:nvSpPr>
          <p:cNvPr id="1488" name="Google Shape;1488;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89" name="Google Shape;1489;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0" name="Google Shape;1490;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1" name="Google Shape;1491;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2" name="Google Shape;1492;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3" name="Google Shape;1493;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94" name="Google Shape;1494;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495" name="Google Shape;1495;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496" name="Google Shape;1496;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497" name="Google Shape;1497;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498" name="Google Shape;1498;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499" name="Google Shape;1499;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0" name="Google Shape;1500;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04" name="Shape 1504"/>
        <p:cNvGrpSpPr/>
        <p:nvPr/>
      </p:nvGrpSpPr>
      <p:grpSpPr>
        <a:xfrm>
          <a:off x="0" y="0"/>
          <a:ext cx="0" cy="0"/>
          <a:chOff x="0" y="0"/>
          <a:chExt cx="0" cy="0"/>
        </a:xfrm>
      </p:grpSpPr>
      <p:sp>
        <p:nvSpPr>
          <p:cNvPr id="1505" name="Google Shape;1505;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06" name="Google Shape;1506;p219"/>
          <p:cNvGrpSpPr/>
          <p:nvPr/>
        </p:nvGrpSpPr>
        <p:grpSpPr>
          <a:xfrm>
            <a:off x="1565216" y="2499874"/>
            <a:ext cx="10497650" cy="1171524"/>
            <a:chOff x="1593000" y="2322566"/>
            <a:chExt cx="5766050" cy="643484"/>
          </a:xfrm>
        </p:grpSpPr>
        <p:sp>
          <p:nvSpPr>
            <p:cNvPr id="1507" name="Google Shape;1507;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08" name="Google Shape;1508;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09" name="Google Shape;150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0" name="Google Shape;151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1" name="Google Shape;1511;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2" name="Google Shape;151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3" name="Google Shape;1513;p219"/>
          <p:cNvGrpSpPr/>
          <p:nvPr/>
        </p:nvGrpSpPr>
        <p:grpSpPr>
          <a:xfrm>
            <a:off x="1565216" y="1326989"/>
            <a:ext cx="10497650" cy="1171522"/>
            <a:chOff x="1593000" y="2322567"/>
            <a:chExt cx="5766050" cy="643483"/>
          </a:xfrm>
        </p:grpSpPr>
        <p:sp>
          <p:nvSpPr>
            <p:cNvPr id="1514" name="Google Shape;1514;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5" name="Google Shape;1515;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6" name="Google Shape;151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7" name="Google Shape;151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19" name="Google Shape;151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0" name="Google Shape;1520;p219"/>
          <p:cNvGrpSpPr/>
          <p:nvPr/>
        </p:nvGrpSpPr>
        <p:grpSpPr>
          <a:xfrm>
            <a:off x="1565216" y="3654669"/>
            <a:ext cx="10497650" cy="1171522"/>
            <a:chOff x="1593000" y="2322567"/>
            <a:chExt cx="5766050" cy="643483"/>
          </a:xfrm>
        </p:grpSpPr>
        <p:sp>
          <p:nvSpPr>
            <p:cNvPr id="1521" name="Google Shape;1521;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4" name="Google Shape;152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26" name="Google Shape;152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7" name="Google Shape;1527;p219"/>
          <p:cNvGrpSpPr/>
          <p:nvPr/>
        </p:nvGrpSpPr>
        <p:grpSpPr>
          <a:xfrm>
            <a:off x="1565216" y="4796724"/>
            <a:ext cx="10497650" cy="1171522"/>
            <a:chOff x="1593000" y="2322567"/>
            <a:chExt cx="5766050" cy="643483"/>
          </a:xfrm>
        </p:grpSpPr>
        <p:sp>
          <p:nvSpPr>
            <p:cNvPr id="1528" name="Google Shape;1528;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1" name="Google Shape;1531;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3" name="Google Shape;1533;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34" name="Google Shape;1534;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35" name="Google Shape;1535;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36" name="Google Shape;1536;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37" name="Google Shape;1537;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38" name="Google Shape;1538;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39" name="Google Shape;1539;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3"/>
                                        </p:tgtEl>
                                        <p:attrNameLst>
                                          <p:attrName>style.visibility</p:attrName>
                                        </p:attrNameLst>
                                      </p:cBhvr>
                                      <p:to>
                                        <p:strVal val="visible"/>
                                      </p:to>
                                    </p:set>
                                    <p:anim calcmode="lin" valueType="num">
                                      <p:cBhvr additive="base">
                                        <p:cTn dur="500"/>
                                        <p:tgtEl>
                                          <p:spTgt spid="15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06"/>
                                        </p:tgtEl>
                                        <p:attrNameLst>
                                          <p:attrName>style.visibility</p:attrName>
                                        </p:attrNameLst>
                                      </p:cBhvr>
                                      <p:to>
                                        <p:strVal val="visible"/>
                                      </p:to>
                                    </p:set>
                                    <p:anim calcmode="lin" valueType="num">
                                      <p:cBhvr additive="base">
                                        <p:cTn dur="750"/>
                                        <p:tgtEl>
                                          <p:spTgt spid="150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0"/>
                                        </p:tgtEl>
                                        <p:attrNameLst>
                                          <p:attrName>style.visibility</p:attrName>
                                        </p:attrNameLst>
                                      </p:cBhvr>
                                      <p:to>
                                        <p:strVal val="visible"/>
                                      </p:to>
                                    </p:set>
                                    <p:anim calcmode="lin" valueType="num">
                                      <p:cBhvr additive="base">
                                        <p:cTn dur="1000"/>
                                        <p:tgtEl>
                                          <p:spTgt spid="15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7"/>
                                        </p:tgtEl>
                                        <p:attrNameLst>
                                          <p:attrName>style.visibility</p:attrName>
                                        </p:attrNameLst>
                                      </p:cBhvr>
                                      <p:to>
                                        <p:strVal val="visible"/>
                                      </p:to>
                                    </p:set>
                                    <p:anim calcmode="lin" valueType="num">
                                      <p:cBhvr additive="base">
                                        <p:cTn dur="1250"/>
                                        <p:tgtEl>
                                          <p:spTgt spid="1527"/>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36"/>
                                        </p:tgtEl>
                                        <p:attrNameLst>
                                          <p:attrName>style.visibility</p:attrName>
                                        </p:attrNameLst>
                                      </p:cBhvr>
                                      <p:to>
                                        <p:strVal val="visible"/>
                                      </p:to>
                                    </p:set>
                                    <p:animEffect filter="fade" transition="in">
                                      <p:cBhvr>
                                        <p:cTn dur="500"/>
                                        <p:tgtEl>
                                          <p:spTgt spid="1536"/>
                                        </p:tgtEl>
                                      </p:cBhvr>
                                    </p:animEffect>
                                  </p:childTnLst>
                                </p:cTn>
                              </p:par>
                              <p:par>
                                <p:cTn fill="hold" nodeType="withEffect" presetClass="entr" presetID="10" presetSubtype="0">
                                  <p:stCondLst>
                                    <p:cond delay="250"/>
                                  </p:stCondLst>
                                  <p:childTnLst>
                                    <p:set>
                                      <p:cBhvr>
                                        <p:cTn dur="1" fill="hold">
                                          <p:stCondLst>
                                            <p:cond delay="0"/>
                                          </p:stCondLst>
                                        </p:cTn>
                                        <p:tgtEl>
                                          <p:spTgt spid="1505"/>
                                        </p:tgtEl>
                                        <p:attrNameLst>
                                          <p:attrName>style.visibility</p:attrName>
                                        </p:attrNameLst>
                                      </p:cBhvr>
                                      <p:to>
                                        <p:strVal val="visible"/>
                                      </p:to>
                                    </p:set>
                                    <p:animEffect filter="fade" transition="in">
                                      <p:cBhvr>
                                        <p:cTn dur="500"/>
                                        <p:tgtEl>
                                          <p:spTgt spid="15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3" name="Shape 1543"/>
        <p:cNvGrpSpPr/>
        <p:nvPr/>
      </p:nvGrpSpPr>
      <p:grpSpPr>
        <a:xfrm>
          <a:off x="0" y="0"/>
          <a:ext cx="0" cy="0"/>
          <a:chOff x="0" y="0"/>
          <a:chExt cx="0" cy="0"/>
        </a:xfrm>
      </p:grpSpPr>
      <p:sp>
        <p:nvSpPr>
          <p:cNvPr id="1544" name="Google Shape;1544;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45" name="Google Shape;1545;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46" name="Google Shape;1546;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47" name="Google Shape;1547;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48" name="Google Shape;1548;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49" name="Google Shape;1549;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0" name="Google Shape;1550;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1" name="Google Shape;1551;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2" name="Google Shape;1552;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3" name="Google Shape;1553;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57" name="Shape 1557"/>
        <p:cNvGrpSpPr/>
        <p:nvPr/>
      </p:nvGrpSpPr>
      <p:grpSpPr>
        <a:xfrm>
          <a:off x="0" y="0"/>
          <a:ext cx="0" cy="0"/>
          <a:chOff x="0" y="0"/>
          <a:chExt cx="0" cy="0"/>
        </a:xfrm>
      </p:grpSpPr>
      <p:sp>
        <p:nvSpPr>
          <p:cNvPr id="1558" name="Google Shape;1558;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9" name="Google Shape;1559;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0" name="Google Shape;1560;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1" name="Google Shape;1561;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2" name="Google Shape;1562;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3" name="Google Shape;1563;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4" name="Google Shape;1564;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5" name="Google Shape;1565;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66" name="Google Shape;1566;p221"/>
          <p:cNvCxnSpPr>
            <a:stCxn id="1559" idx="2"/>
            <a:endCxn id="1560"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7" name="Google Shape;1567;p221"/>
          <p:cNvCxnSpPr>
            <a:stCxn id="1561" idx="0"/>
            <a:endCxn id="1559"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8" name="Google Shape;1568;p221"/>
          <p:cNvCxnSpPr>
            <a:stCxn id="1561" idx="2"/>
            <a:endCxn id="1563"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9" name="Google Shape;1569;p221"/>
          <p:cNvCxnSpPr>
            <a:stCxn id="1562" idx="0"/>
            <a:endCxn id="1561"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0" name="Google Shape;1570;p221"/>
          <p:cNvCxnSpPr>
            <a:stCxn id="1560" idx="2"/>
            <a:endCxn id="1565"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1" name="Google Shape;1571;p221"/>
          <p:cNvCxnSpPr>
            <a:stCxn id="1564" idx="0"/>
            <a:endCxn id="1560"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2" name="Google Shape;1572;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3" name="Google Shape;1573;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74" name="Google Shape;1574;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75" name="Google Shape;1575;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6" name="Google Shape;1576;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77" name="Google Shape;1577;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74"/>
                                        </p:tgtEl>
                                        <p:attrNameLst>
                                          <p:attrName>style.visibility</p:attrName>
                                        </p:attrNameLst>
                                      </p:cBhvr>
                                      <p:to>
                                        <p:strVal val="visible"/>
                                      </p:to>
                                    </p:set>
                                    <p:animEffect filter="fade" transition="in">
                                      <p:cBhvr>
                                        <p:cTn dur="500"/>
                                        <p:tgtEl>
                                          <p:spTgt spid="1574"/>
                                        </p:tgtEl>
                                      </p:cBhvr>
                                    </p:animEffect>
                                  </p:childTnLst>
                                </p:cTn>
                              </p:par>
                              <p:par>
                                <p:cTn fill="hold" nodeType="withEffect" presetClass="entr" presetID="10" presetSubtype="0">
                                  <p:stCondLst>
                                    <p:cond delay="250"/>
                                  </p:stCondLst>
                                  <p:childTnLst>
                                    <p:set>
                                      <p:cBhvr>
                                        <p:cTn dur="1" fill="hold">
                                          <p:stCondLst>
                                            <p:cond delay="0"/>
                                          </p:stCondLst>
                                        </p:cTn>
                                        <p:tgtEl>
                                          <p:spTgt spid="1558"/>
                                        </p:tgtEl>
                                        <p:attrNameLst>
                                          <p:attrName>style.visibility</p:attrName>
                                        </p:attrNameLst>
                                      </p:cBhvr>
                                      <p:to>
                                        <p:strVal val="visible"/>
                                      </p:to>
                                    </p:set>
                                    <p:animEffect filter="fade" transition="in">
                                      <p:cBhvr>
                                        <p:cTn dur="500"/>
                                        <p:tgtEl>
                                          <p:spTgt spid="15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1" name="Shape 1581"/>
        <p:cNvGrpSpPr/>
        <p:nvPr/>
      </p:nvGrpSpPr>
      <p:grpSpPr>
        <a:xfrm>
          <a:off x="0" y="0"/>
          <a:ext cx="0" cy="0"/>
          <a:chOff x="0" y="0"/>
          <a:chExt cx="0" cy="0"/>
        </a:xfrm>
      </p:grpSpPr>
      <p:sp>
        <p:nvSpPr>
          <p:cNvPr id="1582" name="Google Shape;1582;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3" name="Google Shape;1583;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4" name="Google Shape;1584;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5" name="Google Shape;1585;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6" name="Google Shape;1586;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7" name="Google Shape;1587;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88" name="Google Shape;1588;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89" name="Google Shape;1589;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0" name="Google Shape;1590;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1" name="Google Shape;1591;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2" name="Google Shape;1592;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0"/>
                                        </p:tgtEl>
                                        <p:attrNameLst>
                                          <p:attrName>style.visibility</p:attrName>
                                        </p:attrNameLst>
                                      </p:cBhvr>
                                      <p:to>
                                        <p:strVal val="visible"/>
                                      </p:to>
                                    </p:set>
                                    <p:animEffect filter="fade" transition="in">
                                      <p:cBhvr>
                                        <p:cTn dur="500"/>
                                        <p:tgtEl>
                                          <p:spTgt spid="1590"/>
                                        </p:tgtEl>
                                      </p:cBhvr>
                                    </p:animEffect>
                                  </p:childTnLst>
                                </p:cTn>
                              </p:par>
                              <p:par>
                                <p:cTn fill="hold" nodeType="withEffect" presetClass="entr" presetID="10" presetSubtype="0">
                                  <p:stCondLst>
                                    <p:cond delay="1000"/>
                                  </p:stCondLst>
                                  <p:childTnLst>
                                    <p:set>
                                      <p:cBhvr>
                                        <p:cTn dur="1" fill="hold">
                                          <p:stCondLst>
                                            <p:cond delay="0"/>
                                          </p:stCondLst>
                                        </p:cTn>
                                        <p:tgtEl>
                                          <p:spTgt spid="1589"/>
                                        </p:tgtEl>
                                        <p:attrNameLst>
                                          <p:attrName>style.visibility</p:attrName>
                                        </p:attrNameLst>
                                      </p:cBhvr>
                                      <p:to>
                                        <p:strVal val="visible"/>
                                      </p:to>
                                    </p:set>
                                    <p:animEffect filter="fade" transition="in">
                                      <p:cBhvr>
                                        <p:cTn dur="500"/>
                                        <p:tgtEl>
                                          <p:spTgt spid="15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96" name="Shape 1596"/>
        <p:cNvGrpSpPr/>
        <p:nvPr/>
      </p:nvGrpSpPr>
      <p:grpSpPr>
        <a:xfrm>
          <a:off x="0" y="0"/>
          <a:ext cx="0" cy="0"/>
          <a:chOff x="0" y="0"/>
          <a:chExt cx="0" cy="0"/>
        </a:xfrm>
      </p:grpSpPr>
      <p:sp>
        <p:nvSpPr>
          <p:cNvPr id="1597" name="Google Shape;1597;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8" name="Google Shape;1598;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9" name="Google Shape;1599;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0" name="Google Shape;1600;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1" name="Google Shape;1601;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2" name="Google Shape;1602;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3" name="Google Shape;1603;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04" name="Google Shape;1604;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06" name="Google Shape;1606;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7"/>
                                        </p:tgtEl>
                                        <p:attrNameLst>
                                          <p:attrName>style.visibility</p:attrName>
                                        </p:attrNameLst>
                                      </p:cBhvr>
                                      <p:to>
                                        <p:strVal val="visible"/>
                                      </p:to>
                                    </p:set>
                                    <p:animEffect filter="fade" transition="in">
                                      <p:cBhvr>
                                        <p:cTn dur="500"/>
                                        <p:tgtEl>
                                          <p:spTgt spid="15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0" name="Shape 1610"/>
        <p:cNvGrpSpPr/>
        <p:nvPr/>
      </p:nvGrpSpPr>
      <p:grpSpPr>
        <a:xfrm>
          <a:off x="0" y="0"/>
          <a:ext cx="0" cy="0"/>
          <a:chOff x="0" y="0"/>
          <a:chExt cx="0" cy="0"/>
        </a:xfrm>
      </p:grpSpPr>
      <p:sp>
        <p:nvSpPr>
          <p:cNvPr id="1611" name="Google Shape;1611;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2" name="Google Shape;1612;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1"/>
                                        </p:tgtEl>
                                        <p:attrNameLst>
                                          <p:attrName>style.visibility</p:attrName>
                                        </p:attrNameLst>
                                      </p:cBhvr>
                                      <p:to>
                                        <p:strVal val="visible"/>
                                      </p:to>
                                    </p:set>
                                    <p:animEffect filter="fade" transition="in">
                                      <p:cBhvr>
                                        <p:cTn dur="500"/>
                                        <p:tgtEl>
                                          <p:spTgt spid="16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6" name="Shape 1616"/>
        <p:cNvGrpSpPr/>
        <p:nvPr/>
      </p:nvGrpSpPr>
      <p:grpSpPr>
        <a:xfrm>
          <a:off x="0" y="0"/>
          <a:ext cx="0" cy="0"/>
          <a:chOff x="0" y="0"/>
          <a:chExt cx="0" cy="0"/>
        </a:xfrm>
      </p:grpSpPr>
      <p:sp>
        <p:nvSpPr>
          <p:cNvPr id="1617" name="Google Shape;1617;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18" name="Google Shape;1618;p225"/>
          <p:cNvGrpSpPr/>
          <p:nvPr/>
        </p:nvGrpSpPr>
        <p:grpSpPr>
          <a:xfrm>
            <a:off x="1724982" y="1677400"/>
            <a:ext cx="3635049" cy="3396000"/>
            <a:chOff x="1293737" y="1258050"/>
            <a:chExt cx="2726286" cy="2547000"/>
          </a:xfrm>
        </p:grpSpPr>
        <p:sp>
          <p:nvSpPr>
            <p:cNvPr id="1619" name="Google Shape;1619;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0" name="Google Shape;1620;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1" name="Google Shape;1621;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2" name="Google Shape;1622;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3" name="Google Shape;1623;p225"/>
          <p:cNvGrpSpPr/>
          <p:nvPr/>
        </p:nvGrpSpPr>
        <p:grpSpPr>
          <a:xfrm>
            <a:off x="4271944" y="1677400"/>
            <a:ext cx="3635050" cy="3396000"/>
            <a:chOff x="3203958" y="1258050"/>
            <a:chExt cx="2726287" cy="2547000"/>
          </a:xfrm>
        </p:grpSpPr>
        <p:sp>
          <p:nvSpPr>
            <p:cNvPr id="1624" name="Google Shape;1624;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5" name="Google Shape;1625;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26" name="Google Shape;1626;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7" name="Google Shape;1627;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8" name="Google Shape;1628;p225"/>
          <p:cNvGrpSpPr/>
          <p:nvPr/>
        </p:nvGrpSpPr>
        <p:grpSpPr>
          <a:xfrm>
            <a:off x="6831969" y="1677400"/>
            <a:ext cx="3635049" cy="3396000"/>
            <a:chOff x="5123977" y="1258050"/>
            <a:chExt cx="2726287" cy="2547000"/>
          </a:xfrm>
        </p:grpSpPr>
        <p:sp>
          <p:nvSpPr>
            <p:cNvPr id="1629" name="Google Shape;1629;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0" name="Google Shape;1630;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1" name="Google Shape;1631;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2" name="Google Shape;1632;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3" name="Google Shape;1633;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34" name="Google Shape;1634;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35" name="Google Shape;1635;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36" name="Google Shape;1636;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7" name="Google Shape;1637;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18"/>
                                        </p:tgtEl>
                                        <p:attrNameLst>
                                          <p:attrName>style.visibility</p:attrName>
                                        </p:attrNameLst>
                                      </p:cBhvr>
                                      <p:to>
                                        <p:strVal val="visible"/>
                                      </p:to>
                                    </p:set>
                                    <p:anim calcmode="lin" valueType="num">
                                      <p:cBhvr additive="base">
                                        <p:cTn dur="500"/>
                                        <p:tgtEl>
                                          <p:spTgt spid="16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3"/>
                                        </p:tgtEl>
                                        <p:attrNameLst>
                                          <p:attrName>style.visibility</p:attrName>
                                        </p:attrNameLst>
                                      </p:cBhvr>
                                      <p:to>
                                        <p:strVal val="visible"/>
                                      </p:to>
                                    </p:set>
                                    <p:anim calcmode="lin" valueType="num">
                                      <p:cBhvr additive="base">
                                        <p:cTn dur="500"/>
                                        <p:tgtEl>
                                          <p:spTgt spid="16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28"/>
                                        </p:tgtEl>
                                        <p:attrNameLst>
                                          <p:attrName>style.visibility</p:attrName>
                                        </p:attrNameLst>
                                      </p:cBhvr>
                                      <p:to>
                                        <p:strVal val="visible"/>
                                      </p:to>
                                    </p:set>
                                    <p:anim calcmode="lin" valueType="num">
                                      <p:cBhvr additive="base">
                                        <p:cTn dur="500"/>
                                        <p:tgtEl>
                                          <p:spTgt spid="1628"/>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35"/>
                                        </p:tgtEl>
                                        <p:attrNameLst>
                                          <p:attrName>style.visibility</p:attrName>
                                        </p:attrNameLst>
                                      </p:cBhvr>
                                      <p:to>
                                        <p:strVal val="visible"/>
                                      </p:to>
                                    </p:set>
                                    <p:animEffect filter="fade" transition="in">
                                      <p:cBhvr>
                                        <p:cTn dur="500"/>
                                        <p:tgtEl>
                                          <p:spTgt spid="1635"/>
                                        </p:tgtEl>
                                      </p:cBhvr>
                                    </p:animEffect>
                                  </p:childTnLst>
                                </p:cTn>
                              </p:par>
                              <p:par>
                                <p:cTn fill="hold" nodeType="withEffect" presetClass="entr" presetID="10" presetSubtype="0">
                                  <p:stCondLst>
                                    <p:cond delay="250"/>
                                  </p:stCondLst>
                                  <p:childTnLst>
                                    <p:set>
                                      <p:cBhvr>
                                        <p:cTn dur="1" fill="hold">
                                          <p:stCondLst>
                                            <p:cond delay="0"/>
                                          </p:stCondLst>
                                        </p:cTn>
                                        <p:tgtEl>
                                          <p:spTgt spid="1617"/>
                                        </p:tgtEl>
                                        <p:attrNameLst>
                                          <p:attrName>style.visibility</p:attrName>
                                        </p:attrNameLst>
                                      </p:cBhvr>
                                      <p:to>
                                        <p:strVal val="visible"/>
                                      </p:to>
                                    </p:set>
                                    <p:animEffect filter="fade" transition="in">
                                      <p:cBhvr>
                                        <p:cTn dur="500"/>
                                        <p:tgtEl>
                                          <p:spTgt spid="16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85" name="Shape 985"/>
        <p:cNvGrpSpPr/>
        <p:nvPr/>
      </p:nvGrpSpPr>
      <p:grpSpPr>
        <a:xfrm>
          <a:off x="0" y="0"/>
          <a:ext cx="0" cy="0"/>
          <a:chOff x="0" y="0"/>
          <a:chExt cx="0" cy="0"/>
        </a:xfrm>
      </p:grpSpPr>
      <p:sp>
        <p:nvSpPr>
          <p:cNvPr id="986" name="Google Shape;986;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7" name="Google Shape;987;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88" name="Google Shape;988;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89" name="Google Shape;989;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0" name="Google Shape;990;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1" name="Google Shape;991;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2" name="Google Shape;992;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3" name="Google Shape;993;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8"/>
                                        </p:tgtEl>
                                        <p:attrNameLst>
                                          <p:attrName>style.visibility</p:attrName>
                                        </p:attrNameLst>
                                      </p:cBhvr>
                                      <p:to>
                                        <p:strVal val="visible"/>
                                      </p:to>
                                    </p:set>
                                    <p:animEffect filter="fade" transition="in">
                                      <p:cBhvr>
                                        <p:cTn dur="500"/>
                                        <p:tgtEl>
                                          <p:spTgt spid="988"/>
                                        </p:tgtEl>
                                      </p:cBhvr>
                                    </p:animEffect>
                                  </p:childTnLst>
                                </p:cTn>
                              </p:par>
                              <p:par>
                                <p:cTn fill="hold" nodeType="withEffect" presetClass="entr" presetID="10" presetSubtype="0">
                                  <p:stCondLst>
                                    <p:cond delay="250"/>
                                  </p:stCondLst>
                                  <p:childTnLst>
                                    <p:set>
                                      <p:cBhvr>
                                        <p:cTn dur="1" fill="hold">
                                          <p:stCondLst>
                                            <p:cond delay="0"/>
                                          </p:stCondLst>
                                        </p:cTn>
                                        <p:tgtEl>
                                          <p:spTgt spid="986"/>
                                        </p:tgtEl>
                                        <p:attrNameLst>
                                          <p:attrName>style.visibility</p:attrName>
                                        </p:attrNameLst>
                                      </p:cBhvr>
                                      <p:to>
                                        <p:strVal val="visible"/>
                                      </p:to>
                                    </p:set>
                                    <p:animEffect filter="fade" transition="in">
                                      <p:cBhvr>
                                        <p:cTn dur="500"/>
                                        <p:tgtEl>
                                          <p:spTgt spid="9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41" name="Shape 1641"/>
        <p:cNvGrpSpPr/>
        <p:nvPr/>
      </p:nvGrpSpPr>
      <p:grpSpPr>
        <a:xfrm>
          <a:off x="0" y="0"/>
          <a:ext cx="0" cy="0"/>
          <a:chOff x="0" y="0"/>
          <a:chExt cx="0" cy="0"/>
        </a:xfrm>
      </p:grpSpPr>
      <p:sp>
        <p:nvSpPr>
          <p:cNvPr id="1642" name="Google Shape;1642;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3" name="Google Shape;1643;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44" name="Google Shape;1644;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45" name="Google Shape;1645;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46" name="Google Shape;1646;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47" name="Google Shape;1647;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48" name="Google Shape;1648;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47"/>
                                        </p:tgtEl>
                                        <p:attrNameLst>
                                          <p:attrName>style.visibility</p:attrName>
                                        </p:attrNameLst>
                                      </p:cBhvr>
                                      <p:to>
                                        <p:strVal val="visible"/>
                                      </p:to>
                                    </p:set>
                                    <p:animEffect filter="fade" transition="in">
                                      <p:cBhvr>
                                        <p:cTn dur="500"/>
                                        <p:tgtEl>
                                          <p:spTgt spid="1647"/>
                                        </p:tgtEl>
                                      </p:cBhvr>
                                    </p:animEffect>
                                  </p:childTnLst>
                                </p:cTn>
                              </p:par>
                              <p:par>
                                <p:cTn fill="hold" nodeType="withEffect" presetClass="entr" presetID="10" presetSubtype="0">
                                  <p:stCondLst>
                                    <p:cond delay="250"/>
                                  </p:stCondLst>
                                  <p:childTnLst>
                                    <p:set>
                                      <p:cBhvr>
                                        <p:cTn dur="1" fill="hold">
                                          <p:stCondLst>
                                            <p:cond delay="0"/>
                                          </p:stCondLst>
                                        </p:cTn>
                                        <p:tgtEl>
                                          <p:spTgt spid="1648"/>
                                        </p:tgtEl>
                                        <p:attrNameLst>
                                          <p:attrName>style.visibility</p:attrName>
                                        </p:attrNameLst>
                                      </p:cBhvr>
                                      <p:to>
                                        <p:strVal val="visible"/>
                                      </p:to>
                                    </p:set>
                                    <p:animEffect filter="fade" transition="in">
                                      <p:cBhvr>
                                        <p:cTn dur="500"/>
                                        <p:tgtEl>
                                          <p:spTgt spid="1648"/>
                                        </p:tgtEl>
                                      </p:cBhvr>
                                    </p:animEffect>
                                  </p:childTnLst>
                                </p:cTn>
                              </p:par>
                              <p:par>
                                <p:cTn fill="hold" nodeType="withEffect" presetClass="entr" presetID="10" presetSubtype="0">
                                  <p:stCondLst>
                                    <p:cond delay="250"/>
                                  </p:stCondLst>
                                  <p:childTnLst>
                                    <p:set>
                                      <p:cBhvr>
                                        <p:cTn dur="1" fill="hold">
                                          <p:stCondLst>
                                            <p:cond delay="0"/>
                                          </p:stCondLst>
                                        </p:cTn>
                                        <p:tgtEl>
                                          <p:spTgt spid="1642"/>
                                        </p:tgtEl>
                                        <p:attrNameLst>
                                          <p:attrName>style.visibility</p:attrName>
                                        </p:attrNameLst>
                                      </p:cBhvr>
                                      <p:to>
                                        <p:strVal val="visible"/>
                                      </p:to>
                                    </p:set>
                                    <p:animEffect filter="fade" transition="in">
                                      <p:cBhvr>
                                        <p:cTn dur="500"/>
                                        <p:tgtEl>
                                          <p:spTgt spid="16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52" name="Shape 1652"/>
        <p:cNvGrpSpPr/>
        <p:nvPr/>
      </p:nvGrpSpPr>
      <p:grpSpPr>
        <a:xfrm>
          <a:off x="0" y="0"/>
          <a:ext cx="0" cy="0"/>
          <a:chOff x="0" y="0"/>
          <a:chExt cx="0" cy="0"/>
        </a:xfrm>
      </p:grpSpPr>
      <p:sp>
        <p:nvSpPr>
          <p:cNvPr id="1653" name="Google Shape;1653;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4" name="Google Shape;1654;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5" name="Google Shape;1655;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56" name="Google Shape;1656;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57" name="Google Shape;1657;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58" name="Google Shape;1658;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59" name="Google Shape;1659;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0" name="Google Shape;1660;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8"/>
                                        </p:tgtEl>
                                        <p:attrNameLst>
                                          <p:attrName>style.visibility</p:attrName>
                                        </p:attrNameLst>
                                      </p:cBhvr>
                                      <p:to>
                                        <p:strVal val="visible"/>
                                      </p:to>
                                    </p:set>
                                    <p:animEffect filter="fade" transition="in">
                                      <p:cBhvr>
                                        <p:cTn dur="500"/>
                                        <p:tgtEl>
                                          <p:spTgt spid="1658"/>
                                        </p:tgtEl>
                                      </p:cBhvr>
                                    </p:animEffect>
                                  </p:childTnLst>
                                </p:cTn>
                              </p:par>
                              <p:par>
                                <p:cTn fill="hold" nodeType="withEffect" presetClass="entr" presetID="10" presetSubtype="0">
                                  <p:stCondLst>
                                    <p:cond delay="250"/>
                                  </p:stCondLst>
                                  <p:childTnLst>
                                    <p:set>
                                      <p:cBhvr>
                                        <p:cTn dur="1" fill="hold">
                                          <p:stCondLst>
                                            <p:cond delay="0"/>
                                          </p:stCondLst>
                                        </p:cTn>
                                        <p:tgtEl>
                                          <p:spTgt spid="1659"/>
                                        </p:tgtEl>
                                        <p:attrNameLst>
                                          <p:attrName>style.visibility</p:attrName>
                                        </p:attrNameLst>
                                      </p:cBhvr>
                                      <p:to>
                                        <p:strVal val="visible"/>
                                      </p:to>
                                    </p:set>
                                    <p:animEffect filter="fade" transition="in">
                                      <p:cBhvr>
                                        <p:cTn dur="500"/>
                                        <p:tgtEl>
                                          <p:spTgt spid="1659"/>
                                        </p:tgtEl>
                                      </p:cBhvr>
                                    </p:animEffect>
                                  </p:childTnLst>
                                </p:cTn>
                              </p:par>
                              <p:par>
                                <p:cTn fill="hold" nodeType="withEffect" presetClass="entr" presetID="10" presetSubtype="0">
                                  <p:stCondLst>
                                    <p:cond delay="250"/>
                                  </p:stCondLst>
                                  <p:childTnLst>
                                    <p:set>
                                      <p:cBhvr>
                                        <p:cTn dur="1" fill="hold">
                                          <p:stCondLst>
                                            <p:cond delay="0"/>
                                          </p:stCondLst>
                                        </p:cTn>
                                        <p:tgtEl>
                                          <p:spTgt spid="1653"/>
                                        </p:tgtEl>
                                        <p:attrNameLst>
                                          <p:attrName>style.visibility</p:attrName>
                                        </p:attrNameLst>
                                      </p:cBhvr>
                                      <p:to>
                                        <p:strVal val="visible"/>
                                      </p:to>
                                    </p:set>
                                    <p:animEffect filter="fade" transition="in">
                                      <p:cBhvr>
                                        <p:cTn dur="500"/>
                                        <p:tgtEl>
                                          <p:spTgt spid="16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64" name="Shape 1664"/>
        <p:cNvGrpSpPr/>
        <p:nvPr/>
      </p:nvGrpSpPr>
      <p:grpSpPr>
        <a:xfrm>
          <a:off x="0" y="0"/>
          <a:ext cx="0" cy="0"/>
          <a:chOff x="0" y="0"/>
          <a:chExt cx="0" cy="0"/>
        </a:xfrm>
      </p:grpSpPr>
      <p:sp>
        <p:nvSpPr>
          <p:cNvPr id="1665" name="Google Shape;1665;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66" name="Google Shape;1666;p228"/>
          <p:cNvGrpSpPr/>
          <p:nvPr/>
        </p:nvGrpSpPr>
        <p:grpSpPr>
          <a:xfrm>
            <a:off x="7509756" y="1586367"/>
            <a:ext cx="4407600" cy="4644067"/>
            <a:chOff x="5632317" y="1189775"/>
            <a:chExt cx="3305700" cy="3483050"/>
          </a:xfrm>
        </p:grpSpPr>
        <p:sp>
          <p:nvSpPr>
            <p:cNvPr id="1667" name="Google Shape;1667;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68" name="Google Shape;1668;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69" name="Google Shape;1669;p228"/>
          <p:cNvGrpSpPr/>
          <p:nvPr/>
        </p:nvGrpSpPr>
        <p:grpSpPr>
          <a:xfrm>
            <a:off x="171448" y="1586652"/>
            <a:ext cx="4557751" cy="4643781"/>
            <a:chOff x="128586" y="1189989"/>
            <a:chExt cx="3418313" cy="3482836"/>
          </a:xfrm>
        </p:grpSpPr>
        <p:sp>
          <p:nvSpPr>
            <p:cNvPr id="1670" name="Google Shape;1670;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1" name="Google Shape;1671;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2" name="Google Shape;1672;p228"/>
          <p:cNvGrpSpPr/>
          <p:nvPr/>
        </p:nvGrpSpPr>
        <p:grpSpPr>
          <a:xfrm>
            <a:off x="3925605" y="1586367"/>
            <a:ext cx="4407600" cy="4644067"/>
            <a:chOff x="2944204" y="1189775"/>
            <a:chExt cx="3305700" cy="3483050"/>
          </a:xfrm>
        </p:grpSpPr>
        <p:sp>
          <p:nvSpPr>
            <p:cNvPr id="1673" name="Google Shape;1673;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74" name="Google Shape;1674;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75" name="Google Shape;1675;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76" name="Google Shape;1676;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77" name="Google Shape;1677;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78" name="Google Shape;1678;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9" name="Google Shape;1679;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77"/>
                                        </p:tgtEl>
                                        <p:attrNameLst>
                                          <p:attrName>style.visibility</p:attrName>
                                        </p:attrNameLst>
                                      </p:cBhvr>
                                      <p:to>
                                        <p:strVal val="visible"/>
                                      </p:to>
                                    </p:set>
                                    <p:animEffect filter="fade" transition="in">
                                      <p:cBhvr>
                                        <p:cTn dur="500"/>
                                        <p:tgtEl>
                                          <p:spTgt spid="1677"/>
                                        </p:tgtEl>
                                      </p:cBhvr>
                                    </p:animEffect>
                                  </p:childTnLst>
                                </p:cTn>
                              </p:par>
                              <p:par>
                                <p:cTn fill="hold" nodeType="withEffect" presetClass="entr" presetID="10" presetSubtype="0">
                                  <p:stCondLst>
                                    <p:cond delay="25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83" name="Shape 1683"/>
        <p:cNvGrpSpPr/>
        <p:nvPr/>
      </p:nvGrpSpPr>
      <p:grpSpPr>
        <a:xfrm>
          <a:off x="0" y="0"/>
          <a:ext cx="0" cy="0"/>
          <a:chOff x="0" y="0"/>
          <a:chExt cx="0" cy="0"/>
        </a:xfrm>
      </p:grpSpPr>
      <p:sp>
        <p:nvSpPr>
          <p:cNvPr id="1684" name="Google Shape;1684;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5" name="Google Shape;1685;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6" name="Google Shape;1686;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87" name="Google Shape;1687;p229"/>
          <p:cNvGrpSpPr/>
          <p:nvPr/>
        </p:nvGrpSpPr>
        <p:grpSpPr>
          <a:xfrm>
            <a:off x="7448233" y="3577660"/>
            <a:ext cx="2283600" cy="1640953"/>
            <a:chOff x="5796625" y="2541798"/>
            <a:chExt cx="1712700" cy="1230715"/>
          </a:xfrm>
        </p:grpSpPr>
        <p:sp>
          <p:nvSpPr>
            <p:cNvPr id="1688" name="Google Shape;1688;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9" name="Google Shape;1689;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0" name="Google Shape;1690;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1" name="Google Shape;1691;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2" name="Google Shape;1692;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3" name="Google Shape;1693;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4" name="Google Shape;1694;p229"/>
          <p:cNvGrpSpPr/>
          <p:nvPr/>
        </p:nvGrpSpPr>
        <p:grpSpPr>
          <a:xfrm>
            <a:off x="5777467" y="1842763"/>
            <a:ext cx="2283600" cy="1662338"/>
            <a:chOff x="4409300" y="1219942"/>
            <a:chExt cx="1712700" cy="1246753"/>
          </a:xfrm>
        </p:grpSpPr>
        <p:sp>
          <p:nvSpPr>
            <p:cNvPr id="1695" name="Google Shape;1695;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6" name="Google Shape;1696;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7" name="Google Shape;1697;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8" name="Google Shape;1698;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0" name="Google Shape;1700;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1" name="Google Shape;1701;p229"/>
          <p:cNvGrpSpPr/>
          <p:nvPr/>
        </p:nvGrpSpPr>
        <p:grpSpPr>
          <a:xfrm>
            <a:off x="4102251" y="3577660"/>
            <a:ext cx="2283600" cy="1640953"/>
            <a:chOff x="3021975" y="2541798"/>
            <a:chExt cx="1712700" cy="1230715"/>
          </a:xfrm>
        </p:grpSpPr>
        <p:sp>
          <p:nvSpPr>
            <p:cNvPr id="1702" name="Google Shape;1702;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03" name="Google Shape;1703;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4" name="Google Shape;1704;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5" name="Google Shape;1705;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06" name="Google Shape;1706;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7" name="Google Shape;1707;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8" name="Google Shape;1708;p229"/>
          <p:cNvGrpSpPr/>
          <p:nvPr/>
        </p:nvGrpSpPr>
        <p:grpSpPr>
          <a:xfrm>
            <a:off x="2386500" y="1842764"/>
            <a:ext cx="2283600" cy="1662338"/>
            <a:chOff x="1637475" y="1219942"/>
            <a:chExt cx="1712700" cy="1246753"/>
          </a:xfrm>
        </p:grpSpPr>
        <p:sp>
          <p:nvSpPr>
            <p:cNvPr id="1709" name="Google Shape;1709;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0" name="Google Shape;1710;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1" name="Google Shape;1711;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3" name="Google Shape;1713;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14" name="Google Shape;1714;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15" name="Google Shape;1715;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16" name="Google Shape;1716;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7" name="Google Shape;1717;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8" name="Google Shape;1718;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4"/>
                                        </p:tgtEl>
                                        <p:attrNameLst>
                                          <p:attrName>style.visibility</p:attrName>
                                        </p:attrNameLst>
                                      </p:cBhvr>
                                      <p:to>
                                        <p:strVal val="visible"/>
                                      </p:to>
                                    </p:set>
                                    <p:animEffect filter="fade" transition="in">
                                      <p:cBhvr>
                                        <p:cTn dur="500"/>
                                        <p:tgtEl>
                                          <p:spTgt spid="16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22" name="Shape 1722"/>
        <p:cNvGrpSpPr/>
        <p:nvPr/>
      </p:nvGrpSpPr>
      <p:grpSpPr>
        <a:xfrm>
          <a:off x="0" y="0"/>
          <a:ext cx="0" cy="0"/>
          <a:chOff x="0" y="0"/>
          <a:chExt cx="0" cy="0"/>
        </a:xfrm>
      </p:grpSpPr>
      <p:sp>
        <p:nvSpPr>
          <p:cNvPr id="1723" name="Google Shape;1723;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24" name="Google Shape;1724;p230"/>
          <p:cNvGrpSpPr/>
          <p:nvPr/>
        </p:nvGrpSpPr>
        <p:grpSpPr>
          <a:xfrm>
            <a:off x="8050701" y="3214947"/>
            <a:ext cx="3292881" cy="1846000"/>
            <a:chOff x="6038025" y="2598925"/>
            <a:chExt cx="2469661" cy="1384500"/>
          </a:xfrm>
        </p:grpSpPr>
        <p:cxnSp>
          <p:nvCxnSpPr>
            <p:cNvPr id="1725" name="Google Shape;1725;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26" name="Google Shape;1726;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27" name="Google Shape;1727;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28" name="Google Shape;1728;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29" name="Google Shape;1729;p230"/>
          <p:cNvGrpSpPr/>
          <p:nvPr/>
        </p:nvGrpSpPr>
        <p:grpSpPr>
          <a:xfrm>
            <a:off x="848429" y="2184971"/>
            <a:ext cx="3992972" cy="1846000"/>
            <a:chOff x="636321" y="1844098"/>
            <a:chExt cx="2994729" cy="1384500"/>
          </a:xfrm>
        </p:grpSpPr>
        <p:sp>
          <p:nvSpPr>
            <p:cNvPr id="1730" name="Google Shape;1730;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1" name="Google Shape;1731;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2" name="Google Shape;1732;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3" name="Google Shape;1733;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34" name="Google Shape;1734;p230"/>
          <p:cNvGrpSpPr/>
          <p:nvPr/>
        </p:nvGrpSpPr>
        <p:grpSpPr>
          <a:xfrm>
            <a:off x="6544133" y="983393"/>
            <a:ext cx="4799448" cy="1846000"/>
            <a:chOff x="4908100" y="889950"/>
            <a:chExt cx="3599586" cy="1384500"/>
          </a:xfrm>
        </p:grpSpPr>
        <p:cxnSp>
          <p:nvCxnSpPr>
            <p:cNvPr id="1735" name="Google Shape;1735;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36" name="Google Shape;1736;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7" name="Google Shape;1737;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8" name="Google Shape;1738;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39" name="Google Shape;1739;p230"/>
          <p:cNvGrpSpPr/>
          <p:nvPr/>
        </p:nvGrpSpPr>
        <p:grpSpPr>
          <a:xfrm>
            <a:off x="3752793" y="1261001"/>
            <a:ext cx="4686415" cy="4336003"/>
            <a:chOff x="2991269" y="1153325"/>
            <a:chExt cx="3514811" cy="3252002"/>
          </a:xfrm>
        </p:grpSpPr>
        <p:sp>
          <p:nvSpPr>
            <p:cNvPr id="1740" name="Google Shape;1740;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1" name="Google Shape;1741;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2" name="Google Shape;1742;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3" name="Google Shape;1743;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44" name="Google Shape;1744;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45" name="Google Shape;1745;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46" name="Google Shape;1746;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47" name="Google Shape;1747;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48" name="Google Shape;1748;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49" name="Google Shape;1749;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0" name="Google Shape;1750;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48"/>
                                        </p:tgtEl>
                                        <p:attrNameLst>
                                          <p:attrName>style.visibility</p:attrName>
                                        </p:attrNameLst>
                                      </p:cBhvr>
                                      <p:to>
                                        <p:strVal val="visible"/>
                                      </p:to>
                                    </p:set>
                                    <p:animEffect filter="fade" transition="in">
                                      <p:cBhvr>
                                        <p:cTn dur="500"/>
                                        <p:tgtEl>
                                          <p:spTgt spid="1748"/>
                                        </p:tgtEl>
                                      </p:cBhvr>
                                    </p:animEffect>
                                  </p:childTnLst>
                                </p:cTn>
                              </p:par>
                              <p:par>
                                <p:cTn fill="hold" nodeType="withEffect" presetClass="entr" presetID="10" presetSubtype="0">
                                  <p:stCondLst>
                                    <p:cond delay="250"/>
                                  </p:stCondLst>
                                  <p:childTnLst>
                                    <p:set>
                                      <p:cBhvr>
                                        <p:cTn dur="1" fill="hold">
                                          <p:stCondLst>
                                            <p:cond delay="0"/>
                                          </p:stCondLst>
                                        </p:cTn>
                                        <p:tgtEl>
                                          <p:spTgt spid="1723"/>
                                        </p:tgtEl>
                                        <p:attrNameLst>
                                          <p:attrName>style.visibility</p:attrName>
                                        </p:attrNameLst>
                                      </p:cBhvr>
                                      <p:to>
                                        <p:strVal val="visible"/>
                                      </p:to>
                                    </p:set>
                                    <p:animEffect filter="fade" transition="in">
                                      <p:cBhvr>
                                        <p:cTn dur="500"/>
                                        <p:tgtEl>
                                          <p:spTgt spid="17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54" name="Shape 1754"/>
        <p:cNvGrpSpPr/>
        <p:nvPr/>
      </p:nvGrpSpPr>
      <p:grpSpPr>
        <a:xfrm>
          <a:off x="0" y="0"/>
          <a:ext cx="0" cy="0"/>
          <a:chOff x="0" y="0"/>
          <a:chExt cx="0" cy="0"/>
        </a:xfrm>
      </p:grpSpPr>
      <p:sp>
        <p:nvSpPr>
          <p:cNvPr id="1755" name="Google Shape;1755;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6" name="Google Shape;1756;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7" name="Google Shape;1757;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58" name="Google Shape;1758;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59" name="Google Shape;1759;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0" name="Google Shape;1760;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1" name="Google Shape;1761;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2" name="Google Shape;1762;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3" name="Google Shape;1763;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4" name="Google Shape;1764;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5" name="Google Shape;1765;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66" name="Google Shape;1766;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67" name="Google Shape;1767;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8" name="Google Shape;1768;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9" name="Google Shape;1769;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58"/>
                                        </p:tgtEl>
                                        <p:attrNameLst>
                                          <p:attrName>style.visibility</p:attrName>
                                        </p:attrNameLst>
                                      </p:cBhvr>
                                      <p:to>
                                        <p:strVal val="visible"/>
                                      </p:to>
                                    </p:set>
                                    <p:anim calcmode="lin" valueType="num">
                                      <p:cBhvr additive="base">
                                        <p:cTn dur="500"/>
                                        <p:tgtEl>
                                          <p:spTgt spid="175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1"/>
                                        </p:tgtEl>
                                        <p:attrNameLst>
                                          <p:attrName>style.visibility</p:attrName>
                                        </p:attrNameLst>
                                      </p:cBhvr>
                                      <p:to>
                                        <p:strVal val="visible"/>
                                      </p:to>
                                    </p:set>
                                    <p:animEffect filter="fade" transition="in">
                                      <p:cBhvr>
                                        <p:cTn dur="500"/>
                                        <p:tgtEl>
                                          <p:spTgt spid="1761"/>
                                        </p:tgtEl>
                                      </p:cBhvr>
                                    </p:animEffect>
                                  </p:childTnLst>
                                </p:cTn>
                              </p:par>
                              <p:par>
                                <p:cTn fill="hold" nodeType="withEffect" presetClass="entr" presetID="10" presetSubtype="0">
                                  <p:stCondLst>
                                    <p:cond delay="250"/>
                                  </p:stCondLst>
                                  <p:childTnLst>
                                    <p:set>
                                      <p:cBhvr>
                                        <p:cTn dur="1" fill="hold">
                                          <p:stCondLst>
                                            <p:cond delay="0"/>
                                          </p:stCondLst>
                                        </p:cTn>
                                        <p:tgtEl>
                                          <p:spTgt spid="1762"/>
                                        </p:tgtEl>
                                        <p:attrNameLst>
                                          <p:attrName>style.visibility</p:attrName>
                                        </p:attrNameLst>
                                      </p:cBhvr>
                                      <p:to>
                                        <p:strVal val="visible"/>
                                      </p:to>
                                    </p:set>
                                    <p:animEffect filter="fade" transition="in">
                                      <p:cBhvr>
                                        <p:cTn dur="500"/>
                                        <p:tgtEl>
                                          <p:spTgt spid="1762"/>
                                        </p:tgtEl>
                                      </p:cBhvr>
                                    </p:animEffect>
                                  </p:childTnLst>
                                </p:cTn>
                              </p:par>
                              <p:par>
                                <p:cTn fill="hold" nodeType="withEffect" presetClass="entr" presetID="10" presetSubtype="0">
                                  <p:stCondLst>
                                    <p:cond delay="250"/>
                                  </p:stCondLst>
                                  <p:childTnLst>
                                    <p:set>
                                      <p:cBhvr>
                                        <p:cTn dur="1" fill="hold">
                                          <p:stCondLst>
                                            <p:cond delay="0"/>
                                          </p:stCondLst>
                                        </p:cTn>
                                        <p:tgtEl>
                                          <p:spTgt spid="1765"/>
                                        </p:tgtEl>
                                        <p:attrNameLst>
                                          <p:attrName>style.visibility</p:attrName>
                                        </p:attrNameLst>
                                      </p:cBhvr>
                                      <p:to>
                                        <p:strVal val="visible"/>
                                      </p:to>
                                    </p:set>
                                    <p:animEffect filter="fade" transition="in">
                                      <p:cBhvr>
                                        <p:cTn dur="500"/>
                                        <p:tgtEl>
                                          <p:spTgt spid="1765"/>
                                        </p:tgtEl>
                                      </p:cBhvr>
                                    </p:animEffect>
                                  </p:childTnLst>
                                </p:cTn>
                              </p:par>
                              <p:par>
                                <p:cTn fill="hold" nodeType="withEffect" presetClass="entr" presetID="10" presetSubtype="0">
                                  <p:stCondLst>
                                    <p:cond delay="250"/>
                                  </p:stCondLst>
                                  <p:childTnLst>
                                    <p:set>
                                      <p:cBhvr>
                                        <p:cTn dur="1" fill="hold">
                                          <p:stCondLst>
                                            <p:cond delay="0"/>
                                          </p:stCondLst>
                                        </p:cTn>
                                        <p:tgtEl>
                                          <p:spTgt spid="1755"/>
                                        </p:tgtEl>
                                        <p:attrNameLst>
                                          <p:attrName>style.visibility</p:attrName>
                                        </p:attrNameLst>
                                      </p:cBhvr>
                                      <p:to>
                                        <p:strVal val="visible"/>
                                      </p:to>
                                    </p:set>
                                    <p:animEffect filter="fade" transition="in">
                                      <p:cBhvr>
                                        <p:cTn dur="500"/>
                                        <p:tgtEl>
                                          <p:spTgt spid="1755"/>
                                        </p:tgtEl>
                                      </p:cBhvr>
                                    </p:animEffect>
                                  </p:childTnLst>
                                </p:cTn>
                              </p:par>
                              <p:par>
                                <p:cTn fill="hold" nodeType="withEffect" presetClass="entr" presetID="10" presetSubtype="0">
                                  <p:stCondLst>
                                    <p:cond delay="250"/>
                                  </p:stCondLst>
                                  <p:childTnLst>
                                    <p:set>
                                      <p:cBhvr>
                                        <p:cTn dur="1" fill="hold">
                                          <p:stCondLst>
                                            <p:cond delay="0"/>
                                          </p:stCondLst>
                                        </p:cTn>
                                        <p:tgtEl>
                                          <p:spTgt spid="1767"/>
                                        </p:tgtEl>
                                        <p:attrNameLst>
                                          <p:attrName>style.visibility</p:attrName>
                                        </p:attrNameLst>
                                      </p:cBhvr>
                                      <p:to>
                                        <p:strVal val="visible"/>
                                      </p:to>
                                    </p:set>
                                    <p:animEffect filter="fade" transition="in">
                                      <p:cBhvr>
                                        <p:cTn dur="1000"/>
                                        <p:tgtEl>
                                          <p:spTgt spid="1767"/>
                                        </p:tgtEl>
                                      </p:cBhvr>
                                    </p:animEffect>
                                  </p:childTnLst>
                                </p:cTn>
                              </p:par>
                              <p:par>
                                <p:cTn fill="hold" nodeType="withEffect" presetClass="entr" presetID="10" presetSubtype="0">
                                  <p:stCondLst>
                                    <p:cond delay="500"/>
                                  </p:stCondLst>
                                  <p:childTnLst>
                                    <p:set>
                                      <p:cBhvr>
                                        <p:cTn dur="1" fill="hold">
                                          <p:stCondLst>
                                            <p:cond delay="0"/>
                                          </p:stCondLst>
                                        </p:cTn>
                                        <p:tgtEl>
                                          <p:spTgt spid="1768"/>
                                        </p:tgtEl>
                                        <p:attrNameLst>
                                          <p:attrName>style.visibility</p:attrName>
                                        </p:attrNameLst>
                                      </p:cBhvr>
                                      <p:to>
                                        <p:strVal val="visible"/>
                                      </p:to>
                                    </p:set>
                                    <p:animEffect filter="fade" transition="in">
                                      <p:cBhvr>
                                        <p:cTn dur="1000"/>
                                        <p:tgtEl>
                                          <p:spTgt spid="1768"/>
                                        </p:tgtEl>
                                      </p:cBhvr>
                                    </p:animEffect>
                                  </p:childTnLst>
                                </p:cTn>
                              </p:par>
                              <p:par>
                                <p:cTn fill="hold" nodeType="withEffect" presetClass="entr" presetID="10" presetSubtype="0">
                                  <p:stCondLst>
                                    <p:cond delay="750"/>
                                  </p:stCondLst>
                                  <p:childTnLst>
                                    <p:set>
                                      <p:cBhvr>
                                        <p:cTn dur="1" fill="hold">
                                          <p:stCondLst>
                                            <p:cond delay="0"/>
                                          </p:stCondLst>
                                        </p:cTn>
                                        <p:tgtEl>
                                          <p:spTgt spid="1769"/>
                                        </p:tgtEl>
                                        <p:attrNameLst>
                                          <p:attrName>style.visibility</p:attrName>
                                        </p:attrNameLst>
                                      </p:cBhvr>
                                      <p:to>
                                        <p:strVal val="visible"/>
                                      </p:to>
                                    </p:set>
                                    <p:animEffect filter="fade" transition="in">
                                      <p:cBhvr>
                                        <p:cTn dur="1000"/>
                                        <p:tgtEl>
                                          <p:spTgt spid="17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73" name="Shape 1773"/>
        <p:cNvGrpSpPr/>
        <p:nvPr/>
      </p:nvGrpSpPr>
      <p:grpSpPr>
        <a:xfrm>
          <a:off x="0" y="0"/>
          <a:ext cx="0" cy="0"/>
          <a:chOff x="0" y="0"/>
          <a:chExt cx="0" cy="0"/>
        </a:xfrm>
      </p:grpSpPr>
      <p:sp>
        <p:nvSpPr>
          <p:cNvPr id="1774" name="Google Shape;1774;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5" name="Google Shape;1775;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6" name="Google Shape;1776;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77" name="Google Shape;1777;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8" name="Google Shape;1778;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9" name="Google Shape;1779;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0" name="Google Shape;1780;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1" name="Google Shape;1781;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2" name="Google Shape;1782;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3" name="Google Shape;1783;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84" name="Google Shape;1784;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5" name="Google Shape;1785;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6" name="Google Shape;1786;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6"/>
                                        </p:tgtEl>
                                        <p:attrNameLst>
                                          <p:attrName>style.visibility</p:attrName>
                                        </p:attrNameLst>
                                      </p:cBhvr>
                                      <p:to>
                                        <p:strVal val="visible"/>
                                      </p:to>
                                    </p:set>
                                    <p:anim calcmode="lin" valueType="num">
                                      <p:cBhvr additive="base">
                                        <p:cTn dur="500"/>
                                        <p:tgtEl>
                                          <p:spTgt spid="177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79"/>
                                        </p:tgtEl>
                                        <p:attrNameLst>
                                          <p:attrName>style.visibility</p:attrName>
                                        </p:attrNameLst>
                                      </p:cBhvr>
                                      <p:to>
                                        <p:strVal val="visible"/>
                                      </p:to>
                                    </p:set>
                                    <p:animEffect filter="fade" transition="in">
                                      <p:cBhvr>
                                        <p:cTn dur="500"/>
                                        <p:tgtEl>
                                          <p:spTgt spid="1779"/>
                                        </p:tgtEl>
                                      </p:cBhvr>
                                    </p:animEffect>
                                  </p:childTnLst>
                                </p:cTn>
                              </p:par>
                              <p:par>
                                <p:cTn fill="hold" nodeType="withEffect" presetClass="entr" presetID="10" presetSubtype="0">
                                  <p:stCondLst>
                                    <p:cond delay="250"/>
                                  </p:stCondLst>
                                  <p:childTnLst>
                                    <p:set>
                                      <p:cBhvr>
                                        <p:cTn dur="1" fill="hold">
                                          <p:stCondLst>
                                            <p:cond delay="0"/>
                                          </p:stCondLst>
                                        </p:cTn>
                                        <p:tgtEl>
                                          <p:spTgt spid="1780"/>
                                        </p:tgtEl>
                                        <p:attrNameLst>
                                          <p:attrName>style.visibility</p:attrName>
                                        </p:attrNameLst>
                                      </p:cBhvr>
                                      <p:to>
                                        <p:strVal val="visible"/>
                                      </p:to>
                                    </p:set>
                                    <p:animEffect filter="fade" transition="in">
                                      <p:cBhvr>
                                        <p:cTn dur="500"/>
                                        <p:tgtEl>
                                          <p:spTgt spid="1780"/>
                                        </p:tgtEl>
                                      </p:cBhvr>
                                    </p:animEffect>
                                  </p:childTnLst>
                                </p:cTn>
                              </p:par>
                              <p:par>
                                <p:cTn fill="hold" nodeType="withEffect" presetClass="entr" presetID="10" presetSubtype="0">
                                  <p:stCondLst>
                                    <p:cond delay="250"/>
                                  </p:stCondLst>
                                  <p:childTnLst>
                                    <p:set>
                                      <p:cBhvr>
                                        <p:cTn dur="1" fill="hold">
                                          <p:stCondLst>
                                            <p:cond delay="0"/>
                                          </p:stCondLst>
                                        </p:cTn>
                                        <p:tgtEl>
                                          <p:spTgt spid="1783"/>
                                        </p:tgtEl>
                                        <p:attrNameLst>
                                          <p:attrName>style.visibility</p:attrName>
                                        </p:attrNameLst>
                                      </p:cBhvr>
                                      <p:to>
                                        <p:strVal val="visible"/>
                                      </p:to>
                                    </p:set>
                                    <p:animEffect filter="fade" transition="in">
                                      <p:cBhvr>
                                        <p:cTn dur="500"/>
                                        <p:tgtEl>
                                          <p:spTgt spid="1783"/>
                                        </p:tgtEl>
                                      </p:cBhvr>
                                    </p:animEffect>
                                  </p:childTnLst>
                                </p:cTn>
                              </p:par>
                              <p:par>
                                <p:cTn fill="hold" nodeType="withEffect" presetClass="entr" presetID="10" presetSubtype="0">
                                  <p:stCondLst>
                                    <p:cond delay="250"/>
                                  </p:stCondLst>
                                  <p:childTnLst>
                                    <p:set>
                                      <p:cBhvr>
                                        <p:cTn dur="1" fill="hold">
                                          <p:stCondLst>
                                            <p:cond delay="0"/>
                                          </p:stCondLst>
                                        </p:cTn>
                                        <p:tgtEl>
                                          <p:spTgt spid="1774"/>
                                        </p:tgtEl>
                                        <p:attrNameLst>
                                          <p:attrName>style.visibility</p:attrName>
                                        </p:attrNameLst>
                                      </p:cBhvr>
                                      <p:to>
                                        <p:strVal val="visible"/>
                                      </p:to>
                                    </p:set>
                                    <p:animEffect filter="fade" transition="in">
                                      <p:cBhvr>
                                        <p:cTn dur="500"/>
                                        <p:tgtEl>
                                          <p:spTgt spid="1774"/>
                                        </p:tgtEl>
                                      </p:cBhvr>
                                    </p:animEffect>
                                  </p:childTnLst>
                                </p:cTn>
                              </p:par>
                              <p:par>
                                <p:cTn fill="hold" nodeType="withEffect" presetClass="entr" presetID="10" presetSubtype="0">
                                  <p:stCondLst>
                                    <p:cond delay="250"/>
                                  </p:stCondLst>
                                  <p:childTnLst>
                                    <p:set>
                                      <p:cBhvr>
                                        <p:cTn dur="1" fill="hold">
                                          <p:stCondLst>
                                            <p:cond delay="0"/>
                                          </p:stCondLst>
                                        </p:cTn>
                                        <p:tgtEl>
                                          <p:spTgt spid="1784"/>
                                        </p:tgtEl>
                                        <p:attrNameLst>
                                          <p:attrName>style.visibility</p:attrName>
                                        </p:attrNameLst>
                                      </p:cBhvr>
                                      <p:to>
                                        <p:strVal val="visible"/>
                                      </p:to>
                                    </p:set>
                                    <p:animEffect filter="fade" transition="in">
                                      <p:cBhvr>
                                        <p:cTn dur="1000"/>
                                        <p:tgtEl>
                                          <p:spTgt spid="1784"/>
                                        </p:tgtEl>
                                      </p:cBhvr>
                                    </p:animEffect>
                                  </p:childTnLst>
                                </p:cTn>
                              </p:par>
                              <p:par>
                                <p:cTn fill="hold" nodeType="withEffect" presetClass="entr" presetID="10" presetSubtype="0">
                                  <p:stCondLst>
                                    <p:cond delay="500"/>
                                  </p:stCondLst>
                                  <p:childTnLst>
                                    <p:set>
                                      <p:cBhvr>
                                        <p:cTn dur="1" fill="hold">
                                          <p:stCondLst>
                                            <p:cond delay="0"/>
                                          </p:stCondLst>
                                        </p:cTn>
                                        <p:tgtEl>
                                          <p:spTgt spid="1785"/>
                                        </p:tgtEl>
                                        <p:attrNameLst>
                                          <p:attrName>style.visibility</p:attrName>
                                        </p:attrNameLst>
                                      </p:cBhvr>
                                      <p:to>
                                        <p:strVal val="visible"/>
                                      </p:to>
                                    </p:set>
                                    <p:animEffect filter="fade" transition="in">
                                      <p:cBhvr>
                                        <p:cTn dur="1000"/>
                                        <p:tgtEl>
                                          <p:spTgt spid="1785"/>
                                        </p:tgtEl>
                                      </p:cBhvr>
                                    </p:animEffect>
                                  </p:childTnLst>
                                </p:cTn>
                              </p:par>
                              <p:par>
                                <p:cTn fill="hold" nodeType="withEffect" presetClass="entr" presetID="10" presetSubtype="0">
                                  <p:stCondLst>
                                    <p:cond delay="750"/>
                                  </p:stCondLst>
                                  <p:childTnLst>
                                    <p:set>
                                      <p:cBhvr>
                                        <p:cTn dur="1" fill="hold">
                                          <p:stCondLst>
                                            <p:cond delay="0"/>
                                          </p:stCondLst>
                                        </p:cTn>
                                        <p:tgtEl>
                                          <p:spTgt spid="1786"/>
                                        </p:tgtEl>
                                        <p:attrNameLst>
                                          <p:attrName>style.visibility</p:attrName>
                                        </p:attrNameLst>
                                      </p:cBhvr>
                                      <p:to>
                                        <p:strVal val="visible"/>
                                      </p:to>
                                    </p:set>
                                    <p:animEffect filter="fade" transition="in">
                                      <p:cBhvr>
                                        <p:cTn dur="1000"/>
                                        <p:tgtEl>
                                          <p:spTgt spid="17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90" name="Shape 1790"/>
        <p:cNvGrpSpPr/>
        <p:nvPr/>
      </p:nvGrpSpPr>
      <p:grpSpPr>
        <a:xfrm>
          <a:off x="0" y="0"/>
          <a:ext cx="0" cy="0"/>
          <a:chOff x="0" y="0"/>
          <a:chExt cx="0" cy="0"/>
        </a:xfrm>
      </p:grpSpPr>
      <p:sp>
        <p:nvSpPr>
          <p:cNvPr id="1791" name="Google Shape;1791;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2" name="Google Shape;1792;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3" name="Google Shape;1793;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4" name="Google Shape;1794;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5" name="Google Shape;1795;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796" name="Google Shape;1796;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797" name="Google Shape;1797;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8" name="Google Shape;1798;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99" name="Google Shape;1799;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0" name="Google Shape;1800;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1" name="Google Shape;1801;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5"/>
                                        </p:tgtEl>
                                        <p:attrNameLst>
                                          <p:attrName>style.visibility</p:attrName>
                                        </p:attrNameLst>
                                      </p:cBhvr>
                                      <p:to>
                                        <p:strVal val="visible"/>
                                      </p:to>
                                    </p:set>
                                    <p:anim calcmode="lin" valueType="num">
                                      <p:cBhvr additive="base">
                                        <p:cTn dur="500"/>
                                        <p:tgtEl>
                                          <p:spTgt spid="179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6"/>
                                        </p:tgtEl>
                                        <p:attrNameLst>
                                          <p:attrName>style.visibility</p:attrName>
                                        </p:attrNameLst>
                                      </p:cBhvr>
                                      <p:to>
                                        <p:strVal val="visible"/>
                                      </p:to>
                                    </p:set>
                                    <p:animEffect filter="fade" transition="in">
                                      <p:cBhvr>
                                        <p:cTn dur="500"/>
                                        <p:tgtEl>
                                          <p:spTgt spid="1796"/>
                                        </p:tgtEl>
                                      </p:cBhvr>
                                    </p:animEffect>
                                  </p:childTnLst>
                                </p:cTn>
                              </p:par>
                              <p:par>
                                <p:cTn fill="hold" nodeType="withEffect" presetClass="entr" presetID="10" presetSubtype="0">
                                  <p:stCondLst>
                                    <p:cond delay="250"/>
                                  </p:stCondLst>
                                  <p:childTnLst>
                                    <p:set>
                                      <p:cBhvr>
                                        <p:cTn dur="1" fill="hold">
                                          <p:stCondLst>
                                            <p:cond delay="0"/>
                                          </p:stCondLst>
                                        </p:cTn>
                                        <p:tgtEl>
                                          <p:spTgt spid="1791"/>
                                        </p:tgtEl>
                                        <p:attrNameLst>
                                          <p:attrName>style.visibility</p:attrName>
                                        </p:attrNameLst>
                                      </p:cBhvr>
                                      <p:to>
                                        <p:strVal val="visible"/>
                                      </p:to>
                                    </p:set>
                                    <p:animEffect filter="fade" transition="in">
                                      <p:cBhvr>
                                        <p:cTn dur="500"/>
                                        <p:tgtEl>
                                          <p:spTgt spid="1791"/>
                                        </p:tgtEl>
                                      </p:cBhvr>
                                    </p:animEffect>
                                  </p:childTnLst>
                                </p:cTn>
                              </p:par>
                              <p:par>
                                <p:cTn fill="hold" nodeType="withEffect" presetClass="entr" presetID="10" presetSubtype="0">
                                  <p:stCondLst>
                                    <p:cond delay="250"/>
                                  </p:stCondLst>
                                  <p:childTnLst>
                                    <p:set>
                                      <p:cBhvr>
                                        <p:cTn dur="1" fill="hold">
                                          <p:stCondLst>
                                            <p:cond delay="0"/>
                                          </p:stCondLst>
                                        </p:cTn>
                                        <p:tgtEl>
                                          <p:spTgt spid="1798"/>
                                        </p:tgtEl>
                                        <p:attrNameLst>
                                          <p:attrName>style.visibility</p:attrName>
                                        </p:attrNameLst>
                                      </p:cBhvr>
                                      <p:to>
                                        <p:strVal val="visible"/>
                                      </p:to>
                                    </p:set>
                                    <p:animEffect filter="fade" transition="in">
                                      <p:cBhvr>
                                        <p:cTn dur="500"/>
                                        <p:tgtEl>
                                          <p:spTgt spid="1798"/>
                                        </p:tgtEl>
                                      </p:cBhvr>
                                    </p:animEffect>
                                  </p:childTnLst>
                                </p:cTn>
                              </p:par>
                              <p:par>
                                <p:cTn fill="hold" nodeType="withEffect" presetClass="entr" presetID="10" presetSubtype="0">
                                  <p:stCondLst>
                                    <p:cond delay="250"/>
                                  </p:stCondLst>
                                  <p:childTnLst>
                                    <p:set>
                                      <p:cBhvr>
                                        <p:cTn dur="1" fill="hold">
                                          <p:stCondLst>
                                            <p:cond delay="0"/>
                                          </p:stCondLst>
                                        </p:cTn>
                                        <p:tgtEl>
                                          <p:spTgt spid="1799"/>
                                        </p:tgtEl>
                                        <p:attrNameLst>
                                          <p:attrName>style.visibility</p:attrName>
                                        </p:attrNameLst>
                                      </p:cBhvr>
                                      <p:to>
                                        <p:strVal val="visible"/>
                                      </p:to>
                                    </p:set>
                                    <p:animEffect filter="fade" transition="in">
                                      <p:cBhvr>
                                        <p:cTn dur="1000"/>
                                        <p:tgtEl>
                                          <p:spTgt spid="1799"/>
                                        </p:tgtEl>
                                      </p:cBhvr>
                                    </p:animEffect>
                                  </p:childTnLst>
                                </p:cTn>
                              </p:par>
                              <p:par>
                                <p:cTn fill="hold" nodeType="withEffect" presetClass="entr" presetID="10" presetSubtype="0">
                                  <p:stCondLst>
                                    <p:cond delay="500"/>
                                  </p:stCondLst>
                                  <p:childTnLst>
                                    <p:set>
                                      <p:cBhvr>
                                        <p:cTn dur="1" fill="hold">
                                          <p:stCondLst>
                                            <p:cond delay="0"/>
                                          </p:stCondLst>
                                        </p:cTn>
                                        <p:tgtEl>
                                          <p:spTgt spid="1800"/>
                                        </p:tgtEl>
                                        <p:attrNameLst>
                                          <p:attrName>style.visibility</p:attrName>
                                        </p:attrNameLst>
                                      </p:cBhvr>
                                      <p:to>
                                        <p:strVal val="visible"/>
                                      </p:to>
                                    </p:set>
                                    <p:animEffect filter="fade" transition="in">
                                      <p:cBhvr>
                                        <p:cTn dur="1000"/>
                                        <p:tgtEl>
                                          <p:spTgt spid="1800"/>
                                        </p:tgtEl>
                                      </p:cBhvr>
                                    </p:animEffect>
                                  </p:childTnLst>
                                </p:cTn>
                              </p:par>
                              <p:par>
                                <p:cTn fill="hold" nodeType="withEffect" presetClass="entr" presetID="10" presetSubtype="0">
                                  <p:stCondLst>
                                    <p:cond delay="750"/>
                                  </p:stCondLst>
                                  <p:childTnLst>
                                    <p:set>
                                      <p:cBhvr>
                                        <p:cTn dur="1" fill="hold">
                                          <p:stCondLst>
                                            <p:cond delay="0"/>
                                          </p:stCondLst>
                                        </p:cTn>
                                        <p:tgtEl>
                                          <p:spTgt spid="1801"/>
                                        </p:tgtEl>
                                        <p:attrNameLst>
                                          <p:attrName>style.visibility</p:attrName>
                                        </p:attrNameLst>
                                      </p:cBhvr>
                                      <p:to>
                                        <p:strVal val="visible"/>
                                      </p:to>
                                    </p:set>
                                    <p:animEffect filter="fade" transition="in">
                                      <p:cBhvr>
                                        <p:cTn dur="1000"/>
                                        <p:tgtEl>
                                          <p:spTgt spid="18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05" name="Shape 1805"/>
        <p:cNvGrpSpPr/>
        <p:nvPr/>
      </p:nvGrpSpPr>
      <p:grpSpPr>
        <a:xfrm>
          <a:off x="0" y="0"/>
          <a:ext cx="0" cy="0"/>
          <a:chOff x="0" y="0"/>
          <a:chExt cx="0" cy="0"/>
        </a:xfrm>
      </p:grpSpPr>
      <p:sp>
        <p:nvSpPr>
          <p:cNvPr id="1806" name="Google Shape;1806;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7" name="Google Shape;1807;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08" name="Google Shape;1808;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09" name="Google Shape;1809;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0" name="Google Shape;1810;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1" name="Google Shape;1811;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2" name="Google Shape;1812;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3" name="Google Shape;1813;p234"/>
          <p:cNvGrpSpPr/>
          <p:nvPr/>
        </p:nvGrpSpPr>
        <p:grpSpPr>
          <a:xfrm>
            <a:off x="5223897" y="780264"/>
            <a:ext cx="1695068" cy="1960656"/>
            <a:chOff x="9876910" y="158289"/>
            <a:chExt cx="1972973" cy="2282104"/>
          </a:xfrm>
        </p:grpSpPr>
        <p:sp>
          <p:nvSpPr>
            <p:cNvPr id="1814" name="Google Shape;1814;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5" name="Google Shape;1815;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6" name="Google Shape;1816;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7" name="Google Shape;1817;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8" name="Google Shape;1818;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9" name="Google Shape;1819;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0" name="Google Shape;1820;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06"/>
                                        </p:tgtEl>
                                        <p:attrNameLst>
                                          <p:attrName>style.visibility</p:attrName>
                                        </p:attrNameLst>
                                      </p:cBhvr>
                                      <p:to>
                                        <p:strVal val="visible"/>
                                      </p:to>
                                    </p:set>
                                    <p:animEffect filter="fade" transition="in">
                                      <p:cBhvr>
                                        <p:cTn dur="500"/>
                                        <p:tgtEl>
                                          <p:spTgt spid="18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29" name="Shape 1829"/>
        <p:cNvGrpSpPr/>
        <p:nvPr/>
      </p:nvGrpSpPr>
      <p:grpSpPr>
        <a:xfrm>
          <a:off x="0" y="0"/>
          <a:ext cx="0" cy="0"/>
          <a:chOff x="0" y="0"/>
          <a:chExt cx="0" cy="0"/>
        </a:xfrm>
      </p:grpSpPr>
      <p:pic>
        <p:nvPicPr>
          <p:cNvPr id="1830" name="Google Shape;1830;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1" name="Google Shape;1831;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2" name="Google Shape;1832;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3" name="Google Shape;1833;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34" name="Google Shape;1834;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5" name="Google Shape;1835;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6" name="Google Shape;1836;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7" name="Google Shape;1837;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38" name="Google Shape;1838;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39" name="Google Shape;1839;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0" name="Google Shape;1840;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1" name="Google Shape;1841;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2" name="Google Shape;1842;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3" name="Google Shape;1843;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44" name="Google Shape;1844;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0"/>
                                        </p:tgtEl>
                                        <p:attrNameLst>
                                          <p:attrName>style.visibility</p:attrName>
                                        </p:attrNameLst>
                                      </p:cBhvr>
                                      <p:to>
                                        <p:strVal val="visible"/>
                                      </p:to>
                                    </p:set>
                                    <p:animEffect filter="fade" transition="in">
                                      <p:cBhvr>
                                        <p:cTn dur="500"/>
                                        <p:tgtEl>
                                          <p:spTgt spid="1830"/>
                                        </p:tgtEl>
                                      </p:cBhvr>
                                    </p:animEffect>
                                  </p:childTnLst>
                                </p:cTn>
                              </p:par>
                              <p:par>
                                <p:cTn fill="hold" nodeType="withEffect" presetClass="entr" presetID="10" presetSubtype="0">
                                  <p:stCondLst>
                                    <p:cond delay="1000"/>
                                  </p:stCondLst>
                                  <p:childTnLst>
                                    <p:set>
                                      <p:cBhvr>
                                        <p:cTn dur="1" fill="hold">
                                          <p:stCondLst>
                                            <p:cond delay="0"/>
                                          </p:stCondLst>
                                        </p:cTn>
                                        <p:tgtEl>
                                          <p:spTgt spid="1831"/>
                                        </p:tgtEl>
                                        <p:attrNameLst>
                                          <p:attrName>style.visibility</p:attrName>
                                        </p:attrNameLst>
                                      </p:cBhvr>
                                      <p:to>
                                        <p:strVal val="visible"/>
                                      </p:to>
                                    </p:set>
                                    <p:animEffect filter="fade" transition="in">
                                      <p:cBhvr>
                                        <p:cTn dur="500"/>
                                        <p:tgtEl>
                                          <p:spTgt spid="18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97" name="Shape 997"/>
        <p:cNvGrpSpPr/>
        <p:nvPr/>
      </p:nvGrpSpPr>
      <p:grpSpPr>
        <a:xfrm>
          <a:off x="0" y="0"/>
          <a:ext cx="0" cy="0"/>
          <a:chOff x="0" y="0"/>
          <a:chExt cx="0" cy="0"/>
        </a:xfrm>
      </p:grpSpPr>
      <p:sp>
        <p:nvSpPr>
          <p:cNvPr id="998" name="Google Shape;998;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9" name="Google Shape;999;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0" name="Google Shape;1000;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1" name="Google Shape;1001;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2" name="Google Shape;1002;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3" name="Google Shape;1003;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04" name="Google Shape;1004;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0"/>
                                        </p:tgtEl>
                                        <p:attrNameLst>
                                          <p:attrName>style.visibility</p:attrName>
                                        </p:attrNameLst>
                                      </p:cBhvr>
                                      <p:to>
                                        <p:strVal val="visible"/>
                                      </p:to>
                                    </p:set>
                                    <p:animEffect filter="fade" transition="in">
                                      <p:cBhvr>
                                        <p:cTn dur="500"/>
                                        <p:tgtEl>
                                          <p:spTgt spid="1000"/>
                                        </p:tgtEl>
                                      </p:cBhvr>
                                    </p:animEffect>
                                  </p:childTnLst>
                                </p:cTn>
                              </p:par>
                              <p:par>
                                <p:cTn fill="hold" nodeType="withEffect" presetClass="entr" presetID="10" presetSubtype="0">
                                  <p:stCondLst>
                                    <p:cond delay="250"/>
                                  </p:stCondLst>
                                  <p:childTnLst>
                                    <p:set>
                                      <p:cBhvr>
                                        <p:cTn dur="1" fill="hold">
                                          <p:stCondLst>
                                            <p:cond delay="0"/>
                                          </p:stCondLst>
                                        </p:cTn>
                                        <p:tgtEl>
                                          <p:spTgt spid="998"/>
                                        </p:tgtEl>
                                        <p:attrNameLst>
                                          <p:attrName>style.visibility</p:attrName>
                                        </p:attrNameLst>
                                      </p:cBhvr>
                                      <p:to>
                                        <p:strVal val="visible"/>
                                      </p:to>
                                    </p:set>
                                    <p:animEffect filter="fade" transition="in">
                                      <p:cBhvr>
                                        <p:cTn dur="500"/>
                                        <p:tgtEl>
                                          <p:spTgt spid="9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48" name="Shape 1848"/>
        <p:cNvGrpSpPr/>
        <p:nvPr/>
      </p:nvGrpSpPr>
      <p:grpSpPr>
        <a:xfrm>
          <a:off x="0" y="0"/>
          <a:ext cx="0" cy="0"/>
          <a:chOff x="0" y="0"/>
          <a:chExt cx="0" cy="0"/>
        </a:xfrm>
      </p:grpSpPr>
      <p:sp>
        <p:nvSpPr>
          <p:cNvPr id="1849" name="Google Shape;1849;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0" name="Google Shape;1850;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1" name="Google Shape;1851;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2" name="Google Shape;1852;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53" name="Google Shape;1853;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54" name="Google Shape;1854;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55" name="Google Shape;1855;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56" name="Google Shape;1856;p236"/>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57" name="Google Shape;1857;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58" name="Google Shape;1858;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9" name="Google Shape;1859;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63" name="Shape 1863"/>
        <p:cNvGrpSpPr/>
        <p:nvPr/>
      </p:nvGrpSpPr>
      <p:grpSpPr>
        <a:xfrm>
          <a:off x="0" y="0"/>
          <a:ext cx="0" cy="0"/>
          <a:chOff x="0" y="0"/>
          <a:chExt cx="0" cy="0"/>
        </a:xfrm>
      </p:grpSpPr>
      <p:sp>
        <p:nvSpPr>
          <p:cNvPr id="1864" name="Google Shape;1864;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65" name="Google Shape;1865;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66" name="Google Shape;1866;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7" name="Google Shape;1867;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68" name="Google Shape;1868;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69" name="Google Shape;1869;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0" name="Google Shape;1870;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1" name="Google Shape;1871;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2" name="Google Shape;1872;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73" name="Google Shape;1873;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74" name="Google Shape;1874;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75" name="Google Shape;1875;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76" name="Google Shape;1876;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77" name="Google Shape;1877;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78" name="Google Shape;1878;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79" name="Google Shape;1879;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0" name="Google Shape;1880;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65"/>
                                        </p:tgtEl>
                                        <p:attrNameLst>
                                          <p:attrName>style.visibility</p:attrName>
                                        </p:attrNameLst>
                                      </p:cBhvr>
                                      <p:to>
                                        <p:strVal val="visible"/>
                                      </p:to>
                                    </p:set>
                                    <p:animEffect filter="fade" transition="in">
                                      <p:cBhvr>
                                        <p:cTn dur="500"/>
                                        <p:tgtEl>
                                          <p:spTgt spid="1865"/>
                                        </p:tgtEl>
                                      </p:cBhvr>
                                    </p:animEffect>
                                  </p:childTnLst>
                                </p:cTn>
                              </p:par>
                              <p:par>
                                <p:cTn fill="hold" nodeType="withEffect" presetClass="entr" presetID="10" presetSubtype="0">
                                  <p:stCondLst>
                                    <p:cond delay="1000"/>
                                  </p:stCondLst>
                                  <p:childTnLst>
                                    <p:set>
                                      <p:cBhvr>
                                        <p:cTn dur="1" fill="hold">
                                          <p:stCondLst>
                                            <p:cond delay="0"/>
                                          </p:stCondLst>
                                        </p:cTn>
                                        <p:tgtEl>
                                          <p:spTgt spid="1868"/>
                                        </p:tgtEl>
                                        <p:attrNameLst>
                                          <p:attrName>style.visibility</p:attrName>
                                        </p:attrNameLst>
                                      </p:cBhvr>
                                      <p:to>
                                        <p:strVal val="visible"/>
                                      </p:to>
                                    </p:set>
                                    <p:animEffect filter="fade" transition="in">
                                      <p:cBhvr>
                                        <p:cTn dur="500"/>
                                        <p:tgtEl>
                                          <p:spTgt spid="1868"/>
                                        </p:tgtEl>
                                      </p:cBhvr>
                                    </p:animEffect>
                                  </p:childTnLst>
                                </p:cTn>
                              </p:par>
                              <p:par>
                                <p:cTn fill="hold" nodeType="withEffect" presetClass="entr" presetID="10" presetSubtype="0">
                                  <p:stCondLst>
                                    <p:cond delay="500"/>
                                  </p:stCondLst>
                                  <p:childTnLst>
                                    <p:set>
                                      <p:cBhvr>
                                        <p:cTn dur="1" fill="hold">
                                          <p:stCondLst>
                                            <p:cond delay="0"/>
                                          </p:stCondLst>
                                        </p:cTn>
                                        <p:tgtEl>
                                          <p:spTgt spid="1873"/>
                                        </p:tgtEl>
                                        <p:attrNameLst>
                                          <p:attrName>style.visibility</p:attrName>
                                        </p:attrNameLst>
                                      </p:cBhvr>
                                      <p:to>
                                        <p:strVal val="visible"/>
                                      </p:to>
                                    </p:set>
                                    <p:animEffect filter="fade" transition="in">
                                      <p:cBhvr>
                                        <p:cTn dur="1000"/>
                                        <p:tgtEl>
                                          <p:spTgt spid="1873"/>
                                        </p:tgtEl>
                                      </p:cBhvr>
                                    </p:animEffect>
                                  </p:childTnLst>
                                </p:cTn>
                              </p:par>
                              <p:par>
                                <p:cTn fill="hold" nodeType="withEffect" presetClass="entr" presetID="10" presetSubtype="0">
                                  <p:stCondLst>
                                    <p:cond delay="750"/>
                                  </p:stCondLst>
                                  <p:childTnLst>
                                    <p:set>
                                      <p:cBhvr>
                                        <p:cTn dur="1" fill="hold">
                                          <p:stCondLst>
                                            <p:cond delay="0"/>
                                          </p:stCondLst>
                                        </p:cTn>
                                        <p:tgtEl>
                                          <p:spTgt spid="1874"/>
                                        </p:tgtEl>
                                        <p:attrNameLst>
                                          <p:attrName>style.visibility</p:attrName>
                                        </p:attrNameLst>
                                      </p:cBhvr>
                                      <p:to>
                                        <p:strVal val="visible"/>
                                      </p:to>
                                    </p:set>
                                    <p:animEffect filter="fade" transition="in">
                                      <p:cBhvr>
                                        <p:cTn dur="1000"/>
                                        <p:tgtEl>
                                          <p:spTgt spid="1874"/>
                                        </p:tgtEl>
                                      </p:cBhvr>
                                    </p:animEffect>
                                  </p:childTnLst>
                                </p:cTn>
                              </p:par>
                              <p:par>
                                <p:cTn fill="hold" nodeType="withEffect" presetClass="entr" presetID="10" presetSubtype="0">
                                  <p:stCondLst>
                                    <p:cond delay="1000"/>
                                  </p:stCondLst>
                                  <p:childTnLst>
                                    <p:set>
                                      <p:cBhvr>
                                        <p:cTn dur="1" fill="hold">
                                          <p:stCondLst>
                                            <p:cond delay="0"/>
                                          </p:stCondLst>
                                        </p:cTn>
                                        <p:tgtEl>
                                          <p:spTgt spid="1875"/>
                                        </p:tgtEl>
                                        <p:attrNameLst>
                                          <p:attrName>style.visibility</p:attrName>
                                        </p:attrNameLst>
                                      </p:cBhvr>
                                      <p:to>
                                        <p:strVal val="visible"/>
                                      </p:to>
                                    </p:set>
                                    <p:animEffect filter="fade" transition="in">
                                      <p:cBhvr>
                                        <p:cTn dur="1000"/>
                                        <p:tgtEl>
                                          <p:spTgt spid="18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84" name="Shape 1884"/>
        <p:cNvGrpSpPr/>
        <p:nvPr/>
      </p:nvGrpSpPr>
      <p:grpSpPr>
        <a:xfrm>
          <a:off x="0" y="0"/>
          <a:ext cx="0" cy="0"/>
          <a:chOff x="0" y="0"/>
          <a:chExt cx="0" cy="0"/>
        </a:xfrm>
      </p:grpSpPr>
      <p:pic>
        <p:nvPicPr>
          <p:cNvPr id="1885" name="Google Shape;1885;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85"/>
                                        </p:tgtEl>
                                        <p:attrNameLst>
                                          <p:attrName>style.visibility</p:attrName>
                                        </p:attrNameLst>
                                      </p:cBhvr>
                                      <p:to>
                                        <p:strVal val="visible"/>
                                      </p:to>
                                    </p:set>
                                    <p:animEffect filter="fade" transition="in">
                                      <p:cBhvr>
                                        <p:cTn dur="500"/>
                                        <p:tgtEl>
                                          <p:spTgt spid="18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8" name="Shape 1008"/>
        <p:cNvGrpSpPr/>
        <p:nvPr/>
      </p:nvGrpSpPr>
      <p:grpSpPr>
        <a:xfrm>
          <a:off x="0" y="0"/>
          <a:ext cx="0" cy="0"/>
          <a:chOff x="0" y="0"/>
          <a:chExt cx="0" cy="0"/>
        </a:xfrm>
      </p:grpSpPr>
      <p:sp>
        <p:nvSpPr>
          <p:cNvPr id="1009" name="Google Shape;1009;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0" name="Google Shape;1010;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1" name="Google Shape;1011;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2" name="Google Shape;1012;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3" name="Google Shape;1013;p201"/>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14" name="Google Shape;1014;p201"/>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15" name="Google Shape;1015;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16" name="Google Shape;1016;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17" name="Google Shape;1017;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18" name="Google Shape;1018;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19" name="Google Shape;1019;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0" name="Google Shape;1020;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3"/>
                                        </p:tgtEl>
                                        <p:attrNameLst>
                                          <p:attrName>style.visibility</p:attrName>
                                        </p:attrNameLst>
                                      </p:cBhvr>
                                      <p:to>
                                        <p:strVal val="visible"/>
                                      </p:to>
                                    </p:set>
                                    <p:anim calcmode="lin" valueType="num">
                                      <p:cBhvr additive="base">
                                        <p:cTn dur="500"/>
                                        <p:tgtEl>
                                          <p:spTgt spid="10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14"/>
                                        </p:tgtEl>
                                        <p:attrNameLst>
                                          <p:attrName>style.visibility</p:attrName>
                                        </p:attrNameLst>
                                      </p:cBhvr>
                                      <p:to>
                                        <p:strVal val="visible"/>
                                      </p:to>
                                    </p:set>
                                    <p:anim calcmode="lin" valueType="num">
                                      <p:cBhvr additive="base">
                                        <p:cTn dur="500"/>
                                        <p:tgtEl>
                                          <p:spTgt spid="101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15"/>
                                        </p:tgtEl>
                                        <p:attrNameLst>
                                          <p:attrName>style.visibility</p:attrName>
                                        </p:attrNameLst>
                                      </p:cBhvr>
                                      <p:to>
                                        <p:strVal val="visible"/>
                                      </p:to>
                                    </p:set>
                                    <p:anim calcmode="lin" valueType="num">
                                      <p:cBhvr additive="base">
                                        <p:cTn dur="500"/>
                                        <p:tgtEl>
                                          <p:spTgt spid="101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16"/>
                                        </p:tgtEl>
                                        <p:attrNameLst>
                                          <p:attrName>style.visibility</p:attrName>
                                        </p:attrNameLst>
                                      </p:cBhvr>
                                      <p:to>
                                        <p:strVal val="visible"/>
                                      </p:to>
                                    </p:set>
                                    <p:anim calcmode="lin" valueType="num">
                                      <p:cBhvr additive="base">
                                        <p:cTn dur="500"/>
                                        <p:tgtEl>
                                          <p:spTgt spid="101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17"/>
                                        </p:tgtEl>
                                        <p:attrNameLst>
                                          <p:attrName>style.visibility</p:attrName>
                                        </p:attrNameLst>
                                      </p:cBhvr>
                                      <p:to>
                                        <p:strVal val="visible"/>
                                      </p:to>
                                    </p:set>
                                    <p:animEffect filter="fade" transition="in">
                                      <p:cBhvr>
                                        <p:cTn dur="250"/>
                                        <p:tgtEl>
                                          <p:spTgt spid="1017"/>
                                        </p:tgtEl>
                                      </p:cBhvr>
                                    </p:animEffect>
                                  </p:childTnLst>
                                </p:cTn>
                              </p:par>
                              <p:par>
                                <p:cTn fill="hold" nodeType="withEffect" presetClass="entr" presetID="10" presetSubtype="0">
                                  <p:stCondLst>
                                    <p:cond delay="250"/>
                                  </p:stCondLst>
                                  <p:childTnLst>
                                    <p:set>
                                      <p:cBhvr>
                                        <p:cTn dur="1" fill="hold">
                                          <p:stCondLst>
                                            <p:cond delay="0"/>
                                          </p:stCondLst>
                                        </p:cTn>
                                        <p:tgtEl>
                                          <p:spTgt spid="1009"/>
                                        </p:tgtEl>
                                        <p:attrNameLst>
                                          <p:attrName>style.visibility</p:attrName>
                                        </p:attrNameLst>
                                      </p:cBhvr>
                                      <p:to>
                                        <p:strVal val="visible"/>
                                      </p:to>
                                    </p:set>
                                    <p:animEffect filter="fade" transition="in">
                                      <p:cBhvr>
                                        <p:cTn dur="500"/>
                                        <p:tgtEl>
                                          <p:spTgt spid="10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24" name="Shape 1024"/>
        <p:cNvGrpSpPr/>
        <p:nvPr/>
      </p:nvGrpSpPr>
      <p:grpSpPr>
        <a:xfrm>
          <a:off x="0" y="0"/>
          <a:ext cx="0" cy="0"/>
          <a:chOff x="0" y="0"/>
          <a:chExt cx="0" cy="0"/>
        </a:xfrm>
      </p:grpSpPr>
      <p:sp>
        <p:nvSpPr>
          <p:cNvPr id="1025" name="Google Shape;1025;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6" name="Google Shape;1026;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7" name="Google Shape;1027;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28" name="Google Shape;1028;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29" name="Google Shape;1029;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0" name="Google Shape;1030;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1" name="Google Shape;1031;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2" name="Google Shape;1032;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5" name="Google Shape;1035;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37" name="Google Shape;1037;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38" name="Google Shape;1038;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39" name="Google Shape;1039;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0" name="Google Shape;1040;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1" name="Google Shape;1041;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2" name="Google Shape;1042;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25"/>
                                        </p:tgtEl>
                                        <p:attrNameLst>
                                          <p:attrName>style.visibility</p:attrName>
                                        </p:attrNameLst>
                                      </p:cBhvr>
                                      <p:to>
                                        <p:strVal val="visible"/>
                                      </p:to>
                                    </p:set>
                                    <p:animEffect filter="fade" transition="in">
                                      <p:cBhvr>
                                        <p:cTn dur="500"/>
                                        <p:tgtEl>
                                          <p:spTgt spid="10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46" name="Shape 1046"/>
        <p:cNvGrpSpPr/>
        <p:nvPr/>
      </p:nvGrpSpPr>
      <p:grpSpPr>
        <a:xfrm>
          <a:off x="0" y="0"/>
          <a:ext cx="0" cy="0"/>
          <a:chOff x="0" y="0"/>
          <a:chExt cx="0" cy="0"/>
        </a:xfrm>
      </p:grpSpPr>
      <p:sp>
        <p:nvSpPr>
          <p:cNvPr id="1047" name="Google Shape;1047;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8" name="Google Shape;1048;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9" name="Google Shape;1049;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0" name="Google Shape;1050;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1" name="Google Shape;1051;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2" name="Google Shape;1052;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3" name="Google Shape;1053;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54" name="Google Shape;1054;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55" name="Google Shape;1055;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56" name="Google Shape;1056;p203"/>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57" name="Google Shape;1057;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2"/>
                                        </p:tgtEl>
                                        <p:attrNameLst>
                                          <p:attrName>style.visibility</p:attrName>
                                        </p:attrNameLst>
                                      </p:cBhvr>
                                      <p:to>
                                        <p:strVal val="visible"/>
                                      </p:to>
                                    </p:set>
                                    <p:animEffect filter="fade" transition="in">
                                      <p:cBhvr>
                                        <p:cTn dur="500"/>
                                        <p:tgtEl>
                                          <p:spTgt spid="10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61" name="Shape 1061"/>
        <p:cNvGrpSpPr/>
        <p:nvPr/>
      </p:nvGrpSpPr>
      <p:grpSpPr>
        <a:xfrm>
          <a:off x="0" y="0"/>
          <a:ext cx="0" cy="0"/>
          <a:chOff x="0" y="0"/>
          <a:chExt cx="0" cy="0"/>
        </a:xfrm>
      </p:grpSpPr>
      <p:sp>
        <p:nvSpPr>
          <p:cNvPr id="1062" name="Google Shape;1062;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3" name="Google Shape;1063;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64" name="Google Shape;1064;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5" name="Google Shape;1065;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6" name="Google Shape;1066;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7" name="Google Shape;1067;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8" name="Google Shape;1068;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3" name="Google Shape;1073;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74" name="Google Shape;1074;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75" name="Google Shape;1075;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76" name="Google Shape;1076;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77" name="Google Shape;1077;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78" name="Google Shape;1078;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79" name="Google Shape;1079;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0" name="Google Shape;1080;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1" name="Google Shape;1081;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2" name="Google Shape;1082;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3" name="Google Shape;1083;p204"/>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79"/>
                                        </p:tgtEl>
                                        <p:attrNameLst>
                                          <p:attrName>style.visibility</p:attrName>
                                        </p:attrNameLst>
                                      </p:cBhvr>
                                      <p:to>
                                        <p:strVal val="visible"/>
                                      </p:to>
                                    </p:set>
                                    <p:animEffect filter="fade" transition="in">
                                      <p:cBhvr>
                                        <p:cTn dur="500"/>
                                        <p:tgtEl>
                                          <p:spTgt spid="1079"/>
                                        </p:tgtEl>
                                      </p:cBhvr>
                                    </p:animEffect>
                                  </p:childTnLst>
                                </p:cTn>
                              </p:par>
                              <p:par>
                                <p:cTn fill="hold" nodeType="withEffect" presetClass="entr" presetID="10" presetSubtype="0">
                                  <p:stCondLst>
                                    <p:cond delay="250"/>
                                  </p:stCondLst>
                                  <p:childTnLst>
                                    <p:set>
                                      <p:cBhvr>
                                        <p:cTn dur="1" fill="hold">
                                          <p:stCondLst>
                                            <p:cond delay="0"/>
                                          </p:stCondLst>
                                        </p:cTn>
                                        <p:tgtEl>
                                          <p:spTgt spid="1062"/>
                                        </p:tgtEl>
                                        <p:attrNameLst>
                                          <p:attrName>style.visibility</p:attrName>
                                        </p:attrNameLst>
                                      </p:cBhvr>
                                      <p:to>
                                        <p:strVal val="visible"/>
                                      </p:to>
                                    </p:set>
                                    <p:animEffect filter="fade" transition="in">
                                      <p:cBhvr>
                                        <p:cTn dur="500"/>
                                        <p:tgtEl>
                                          <p:spTgt spid="10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87" name="Shape 1087"/>
        <p:cNvGrpSpPr/>
        <p:nvPr/>
      </p:nvGrpSpPr>
      <p:grpSpPr>
        <a:xfrm>
          <a:off x="0" y="0"/>
          <a:ext cx="0" cy="0"/>
          <a:chOff x="0" y="0"/>
          <a:chExt cx="0" cy="0"/>
        </a:xfrm>
      </p:grpSpPr>
      <p:sp>
        <p:nvSpPr>
          <p:cNvPr id="1088" name="Google Shape;1088;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9" name="Google Shape;1089;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0" name="Google Shape;1090;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1" name="Google Shape;1091;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2" name="Google Shape;1092;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3" name="Google Shape;1093;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094" name="Google Shape;1094;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095" name="Google Shape;1095;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096" name="Google Shape;1096;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097" name="Google Shape;1097;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098" name="Google Shape;1098;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099" name="Google Shape;1099;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6"/>
                                        </p:tgtEl>
                                        <p:attrNameLst>
                                          <p:attrName>style.visibility</p:attrName>
                                        </p:attrNameLst>
                                      </p:cBhvr>
                                      <p:to>
                                        <p:strVal val="visible"/>
                                      </p:to>
                                    </p:set>
                                    <p:animEffect filter="fade" transition="in">
                                      <p:cBhvr>
                                        <p:cTn dur="500"/>
                                        <p:tgtEl>
                                          <p:spTgt spid="1096"/>
                                        </p:tgtEl>
                                      </p:cBhvr>
                                    </p:animEffect>
                                  </p:childTnLst>
                                </p:cTn>
                              </p:par>
                              <p:par>
                                <p:cTn fill="hold" nodeType="withEffect" presetClass="entr" presetID="10" presetSubtype="0">
                                  <p:stCondLst>
                                    <p:cond delay="250"/>
                                  </p:stCondLst>
                                  <p:childTnLst>
                                    <p:set>
                                      <p:cBhvr>
                                        <p:cTn dur="1" fill="hold">
                                          <p:stCondLst>
                                            <p:cond delay="0"/>
                                          </p:stCondLst>
                                        </p:cTn>
                                        <p:tgtEl>
                                          <p:spTgt spid="1088"/>
                                        </p:tgtEl>
                                        <p:attrNameLst>
                                          <p:attrName>style.visibility</p:attrName>
                                        </p:attrNameLst>
                                      </p:cBhvr>
                                      <p:to>
                                        <p:strVal val="visible"/>
                                      </p:to>
                                    </p:set>
                                    <p:animEffect filter="fade" transition="in">
                                      <p:cBhvr>
                                        <p:cTn dur="500"/>
                                        <p:tgtEl>
                                          <p:spTgt spid="10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