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6858000" cx="9144000"/>
  <p:notesSz cx="6858000" cy="9144000"/>
  <p:embeddedFontLst>
    <p:embeddedFont>
      <p:font typeface="Raleway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7195E2F3-4EE8-497F-8F5E-EDA696A15FD4}">
  <a:tblStyle styleId="{7195E2F3-4EE8-497F-8F5E-EDA696A15FD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Raleway-regular.fnt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aleway-italic.fntdata"/><Relationship Id="rId12" Type="http://schemas.openxmlformats.org/officeDocument/2006/relationships/slide" Target="slides/slide7.xml"/><Relationship Id="rId34" Type="http://schemas.openxmlformats.org/officeDocument/2006/relationships/font" Target="fonts/Raleway-bold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6" Type="http://schemas.openxmlformats.org/officeDocument/2006/relationships/font" Target="fonts/Raleway-bold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7b8f9deab_0_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17b8f9deab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g17b8f9deab_0_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" name="Google Shape;165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7b8f9deab_0_78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17b8f9deab_0_7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g17b8f9deab_0_78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17bb68f45d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17bb68f45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g17bb68f45d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8eaef01f4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18eaef01f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g18eaef01f4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/>
          <p:nvPr>
            <p:ph type="ctrTitle"/>
          </p:nvPr>
        </p:nvSpPr>
        <p:spPr>
          <a:xfrm>
            <a:off x="781875" y="2523257"/>
            <a:ext cx="7772400" cy="147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Font typeface="Comic Sans MS"/>
              <a:buNone/>
              <a:defRPr b="1" sz="44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283608" y="58378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objetos" type="obj">
  <p:cSld name="OBJEC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Google Shape;57;p13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Google Shape;58;p13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p13"/>
          <p:cNvSpPr txBox="1"/>
          <p:nvPr>
            <p:ph idx="12" type="sldNum"/>
          </p:nvPr>
        </p:nvSpPr>
        <p:spPr>
          <a:xfrm>
            <a:off x="8448750" y="6200000"/>
            <a:ext cx="289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1" i="0" sz="1800" u="none" cap="none" strike="noStrike">
                <a:solidFill>
                  <a:srgbClr val="FF00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1" i="0" sz="1800" u="none" cap="none" strike="noStrike">
                <a:solidFill>
                  <a:srgbClr val="FF00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1" i="0" sz="1800" u="none" cap="none" strike="noStrike">
                <a:solidFill>
                  <a:srgbClr val="FF00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1" i="0" sz="1800" u="none" cap="none" strike="noStrike">
                <a:solidFill>
                  <a:srgbClr val="FF00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1" i="0" sz="1800" u="none" cap="none" strike="noStrike">
                <a:solidFill>
                  <a:srgbClr val="FF00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1" i="0" sz="1800" u="none" cap="none" strike="noStrike">
                <a:solidFill>
                  <a:srgbClr val="FF00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1" i="0" sz="1800" u="none" cap="none" strike="noStrike">
                <a:solidFill>
                  <a:srgbClr val="FF00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1" i="0" sz="1800" u="none" cap="none" strike="noStrike">
                <a:solidFill>
                  <a:srgbClr val="FF00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1" i="0" sz="1800" u="none" cap="none" strike="noStrike">
                <a:solidFill>
                  <a:srgbClr val="FF00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Font typeface="Comic Sans MS"/>
              <a:buNone/>
              <a:defRPr sz="3600"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Comic Sans MS"/>
              <a:buNone/>
              <a:defRPr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33"/>
            <a:ext cx="4572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965600"/>
            <a:ext cx="3837000" cy="492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dark-2">
    <p:bg>
      <p:bgPr>
        <a:solidFill>
          <a:srgbClr val="F4CFF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lt2"/>
                </a:solidFill>
              </a:defRPr>
            </a:lvl1pPr>
            <a:lvl2pPr lvl="1" rtl="0" algn="r">
              <a:buNone/>
              <a:defRPr sz="1000">
                <a:solidFill>
                  <a:schemeClr val="lt2"/>
                </a:solidFill>
              </a:defRPr>
            </a:lvl2pPr>
            <a:lvl3pPr lvl="2" rtl="0" algn="r">
              <a:buNone/>
              <a:defRPr sz="1000">
                <a:solidFill>
                  <a:schemeClr val="lt2"/>
                </a:solidFill>
              </a:defRPr>
            </a:lvl3pPr>
            <a:lvl4pPr lvl="3" rtl="0" algn="r">
              <a:buNone/>
              <a:defRPr sz="1000">
                <a:solidFill>
                  <a:schemeClr val="lt2"/>
                </a:solidFill>
              </a:defRPr>
            </a:lvl4pPr>
            <a:lvl5pPr lvl="4" rtl="0" algn="r">
              <a:buNone/>
              <a:defRPr sz="1000">
                <a:solidFill>
                  <a:schemeClr val="lt2"/>
                </a:solidFill>
              </a:defRPr>
            </a:lvl5pPr>
            <a:lvl6pPr lvl="5" rtl="0" algn="r">
              <a:buNone/>
              <a:defRPr sz="1000">
                <a:solidFill>
                  <a:schemeClr val="lt2"/>
                </a:solidFill>
              </a:defRPr>
            </a:lvl6pPr>
            <a:lvl7pPr lvl="6" rtl="0" algn="r">
              <a:buNone/>
              <a:defRPr sz="1000">
                <a:solidFill>
                  <a:schemeClr val="lt2"/>
                </a:solidFill>
              </a:defRPr>
            </a:lvl7pPr>
            <a:lvl8pPr lvl="7" rtl="0" algn="r">
              <a:buNone/>
              <a:defRPr sz="1000">
                <a:solidFill>
                  <a:schemeClr val="lt2"/>
                </a:solidFill>
              </a:defRPr>
            </a:lvl8pPr>
            <a:lvl9pPr lvl="8" rtl="0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pic>
        <p:nvPicPr>
          <p:cNvPr descr="bubbles.png" id="13" name="Google Shape;13;p1"/>
          <p:cNvPicPr preferRelativeResize="0"/>
          <p:nvPr/>
        </p:nvPicPr>
        <p:blipFill>
          <a:blip r:embed="rId1">
            <a:alphaModFix amt="17000"/>
          </a:blip>
          <a:stretch>
            <a:fillRect/>
          </a:stretch>
        </p:blipFill>
        <p:spPr>
          <a:xfrm>
            <a:off x="191641" y="0"/>
            <a:ext cx="8760720" cy="6858001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slidespower.com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Relationship Id="rId4" Type="http://schemas.openxmlformats.org/officeDocument/2006/relationships/image" Target="../media/image7.jpg"/><Relationship Id="rId5" Type="http://schemas.openxmlformats.org/officeDocument/2006/relationships/image" Target="../media/image1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Relationship Id="rId4" Type="http://schemas.openxmlformats.org/officeDocument/2006/relationships/image" Target="../media/image7.jpg"/><Relationship Id="rId5" Type="http://schemas.openxmlformats.org/officeDocument/2006/relationships/image" Target="../media/image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6.jpg"/><Relationship Id="rId4" Type="http://schemas.openxmlformats.org/officeDocument/2006/relationships/image" Target="../media/image1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pixabay.com" TargetMode="External"/><Relationship Id="rId4" Type="http://schemas.openxmlformats.org/officeDocument/2006/relationships/hyperlink" Target="http://www.unsplash.com" TargetMode="External"/><Relationship Id="rId5" Type="http://schemas.openxmlformats.org/officeDocument/2006/relationships/hyperlink" Target="http://www.iconfinder.com" TargetMode="External"/><Relationship Id="rId6" Type="http://schemas.openxmlformats.org/officeDocument/2006/relationships/hyperlink" Target="http://www.slidespower.com" TargetMode="External"/></Relationships>
</file>

<file path=ppt/slides/_rels/slide27.xml.rels><?xml version="1.0" encoding="UTF-8" standalone="yes"?><Relationships xmlns="http://schemas.openxmlformats.org/package/2006/relationships"><Relationship Id="rId11" Type="http://schemas.openxmlformats.org/officeDocument/2006/relationships/image" Target="../media/image29.png"/><Relationship Id="rId10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8.png"/><Relationship Id="rId4" Type="http://schemas.openxmlformats.org/officeDocument/2006/relationships/image" Target="../media/image23.png"/><Relationship Id="rId9" Type="http://schemas.openxmlformats.org/officeDocument/2006/relationships/image" Target="../media/image24.png"/><Relationship Id="rId5" Type="http://schemas.openxmlformats.org/officeDocument/2006/relationships/image" Target="../media/image22.png"/><Relationship Id="rId6" Type="http://schemas.openxmlformats.org/officeDocument/2006/relationships/image" Target="../media/image21.png"/><Relationship Id="rId7" Type="http://schemas.openxmlformats.org/officeDocument/2006/relationships/image" Target="../media/image20.png"/><Relationship Id="rId8" Type="http://schemas.openxmlformats.org/officeDocument/2006/relationships/image" Target="../media/image2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hyperlink" Target="mailto:slidespower@gmail.com" TargetMode="External"/><Relationship Id="rId4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ctrTitle"/>
          </p:nvPr>
        </p:nvSpPr>
        <p:spPr>
          <a:xfrm>
            <a:off x="383400" y="2694000"/>
            <a:ext cx="8377200" cy="1470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-ES" sz="4000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PRESENTATION TITLE</a:t>
            </a:r>
            <a:endParaRPr sz="4000">
              <a:solidFill>
                <a:srgbClr val="0000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3"/>
          <p:cNvSpPr/>
          <p:nvPr/>
        </p:nvSpPr>
        <p:spPr>
          <a:xfrm>
            <a:off x="355650" y="2143800"/>
            <a:ext cx="3098700" cy="2918400"/>
          </a:xfrm>
          <a:prstGeom prst="flowChartConnector">
            <a:avLst/>
          </a:prstGeom>
          <a:noFill/>
          <a:ln cap="flat" cmpd="sng" w="28575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solidFill>
                  <a:srgbClr val="595959"/>
                </a:solidFill>
              </a:rPr>
              <a:t>LOREM IPSUM</a:t>
            </a:r>
            <a:endParaRPr b="1" sz="2000">
              <a:solidFill>
                <a:srgbClr val="595959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595959"/>
                </a:solidFill>
              </a:rPr>
              <a:t>Eodem modo typi, qui nunc nobis videntur parum clari.</a:t>
            </a:r>
            <a:endParaRPr sz="2000"/>
          </a:p>
        </p:txBody>
      </p:sp>
      <p:sp>
        <p:nvSpPr>
          <p:cNvPr id="134" name="Google Shape;134;p23"/>
          <p:cNvSpPr txBox="1"/>
          <p:nvPr>
            <p:ph type="title"/>
          </p:nvPr>
        </p:nvSpPr>
        <p:spPr>
          <a:xfrm>
            <a:off x="457200" y="27465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800" u="sng">
                <a:solidFill>
                  <a:srgbClr val="4A86E8"/>
                </a:solidFill>
                <a:latin typeface="Comic Sans MS"/>
                <a:ea typeface="Comic Sans MS"/>
                <a:cs typeface="Comic Sans MS"/>
                <a:sym typeface="Comic Sans MS"/>
              </a:rPr>
              <a:t>Infographic Diagram</a:t>
            </a:r>
            <a:endParaRPr b="1" i="0" sz="3800" u="sng" cap="none" strike="noStrike">
              <a:solidFill>
                <a:srgbClr val="4A86E8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35" name="Google Shape;135;p23"/>
          <p:cNvSpPr/>
          <p:nvPr/>
        </p:nvSpPr>
        <p:spPr>
          <a:xfrm>
            <a:off x="3022650" y="2143800"/>
            <a:ext cx="3098700" cy="2918400"/>
          </a:xfrm>
          <a:prstGeom prst="flowChartConnector">
            <a:avLst/>
          </a:prstGeom>
          <a:noFill/>
          <a:ln cap="flat" cmpd="sng" w="2857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solidFill>
                  <a:srgbClr val="595959"/>
                </a:solidFill>
              </a:rPr>
              <a:t>LOREM IPSUM</a:t>
            </a:r>
            <a:endParaRPr b="1" sz="2000">
              <a:solidFill>
                <a:srgbClr val="595959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595959"/>
                </a:solidFill>
              </a:rPr>
              <a:t>Eodem modo typi, qui nunc nobis videntur parum clari.</a:t>
            </a:r>
            <a:endParaRPr/>
          </a:p>
        </p:txBody>
      </p:sp>
      <p:sp>
        <p:nvSpPr>
          <p:cNvPr id="136" name="Google Shape;136;p23"/>
          <p:cNvSpPr/>
          <p:nvPr/>
        </p:nvSpPr>
        <p:spPr>
          <a:xfrm>
            <a:off x="5689650" y="2143800"/>
            <a:ext cx="3098700" cy="2918400"/>
          </a:xfrm>
          <a:prstGeom prst="flowChartConnector">
            <a:avLst/>
          </a:prstGeom>
          <a:noFill/>
          <a:ln cap="flat" cmpd="sng" w="2857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solidFill>
                  <a:srgbClr val="595959"/>
                </a:solidFill>
              </a:rPr>
              <a:t>LOREM IPSUM</a:t>
            </a:r>
            <a:endParaRPr b="1" sz="2000">
              <a:solidFill>
                <a:srgbClr val="595959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595959"/>
                </a:solidFill>
              </a:rPr>
              <a:t>Eodem modo typi, qui nunc nobis videntur parum clari.</a:t>
            </a:r>
            <a:endParaRPr/>
          </a:p>
        </p:txBody>
      </p:sp>
      <p:sp>
        <p:nvSpPr>
          <p:cNvPr id="137" name="Google Shape;137;p23"/>
          <p:cNvSpPr txBox="1"/>
          <p:nvPr>
            <p:ph idx="12" type="sldNum"/>
          </p:nvPr>
        </p:nvSpPr>
        <p:spPr>
          <a:xfrm>
            <a:off x="8448750" y="6059400"/>
            <a:ext cx="470400" cy="505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4"/>
          <p:cNvSpPr txBox="1"/>
          <p:nvPr>
            <p:ph type="title"/>
          </p:nvPr>
        </p:nvSpPr>
        <p:spPr>
          <a:xfrm>
            <a:off x="457200" y="2746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 u="sng">
                <a:solidFill>
                  <a:srgbClr val="4A86E8"/>
                </a:solidFill>
                <a:latin typeface="Comic Sans MS"/>
                <a:ea typeface="Comic Sans MS"/>
                <a:cs typeface="Comic Sans MS"/>
                <a:sym typeface="Comic Sans MS"/>
              </a:rPr>
              <a:t>Three Column Text</a:t>
            </a:r>
            <a:endParaRPr b="1" i="0" sz="3600" u="sng" cap="none" strike="noStrike">
              <a:solidFill>
                <a:srgbClr val="4A86E8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43" name="Google Shape;143;p24"/>
          <p:cNvSpPr txBox="1"/>
          <p:nvPr>
            <p:ph idx="12" type="sldNum"/>
          </p:nvPr>
        </p:nvSpPr>
        <p:spPr>
          <a:xfrm>
            <a:off x="8284050" y="6137200"/>
            <a:ext cx="454500" cy="427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144" name="Google Shape;144;p24"/>
          <p:cNvSpPr txBox="1"/>
          <p:nvPr/>
        </p:nvSpPr>
        <p:spPr>
          <a:xfrm>
            <a:off x="447700" y="2593475"/>
            <a:ext cx="25707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Less is More</a:t>
            </a:r>
            <a:endParaRPr b="1" sz="18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-ES">
                <a:latin typeface="Comic Sans MS"/>
                <a:ea typeface="Comic Sans MS"/>
                <a:cs typeface="Comic Sans MS"/>
                <a:sym typeface="Comic Sans MS"/>
              </a:rPr>
              <a:t>The less information you give, better remember your audience. Create shorts and concise messages.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45" name="Google Shape;145;p24"/>
          <p:cNvSpPr txBox="1"/>
          <p:nvPr/>
        </p:nvSpPr>
        <p:spPr>
          <a:xfrm>
            <a:off x="3062700" y="2612113"/>
            <a:ext cx="27339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Use the Contrast</a:t>
            </a:r>
            <a:r>
              <a:rPr lang="es-ES" sz="18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. </a:t>
            </a:r>
            <a:endParaRPr sz="18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-ES">
                <a:latin typeface="Comic Sans MS"/>
                <a:ea typeface="Comic Sans MS"/>
                <a:cs typeface="Comic Sans MS"/>
                <a:sym typeface="Comic Sans MS"/>
              </a:rPr>
              <a:t>The contrast gives you the option to call attention to what you want to highlight. Use the size, colour, composition. 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46" name="Google Shape;146;p24"/>
          <p:cNvSpPr txBox="1"/>
          <p:nvPr/>
        </p:nvSpPr>
        <p:spPr>
          <a:xfrm>
            <a:off x="5840900" y="2630625"/>
            <a:ext cx="28554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Use a good template</a:t>
            </a:r>
            <a:r>
              <a:rPr lang="es-ES" sz="18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. </a:t>
            </a:r>
            <a:endParaRPr sz="18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-ES">
                <a:latin typeface="Comic Sans MS"/>
                <a:ea typeface="Comic Sans MS"/>
                <a:cs typeface="Comic Sans MS"/>
                <a:sym typeface="Comic Sans MS"/>
              </a:rPr>
              <a:t>You must choose a template that suits the type of work your are about to submit.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5"/>
          <p:cNvSpPr txBox="1"/>
          <p:nvPr>
            <p:ph type="title"/>
          </p:nvPr>
        </p:nvSpPr>
        <p:spPr>
          <a:xfrm>
            <a:off x="457200" y="2440800"/>
            <a:ext cx="38535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24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 good image in your presentation is worth a thousand words.</a:t>
            </a:r>
            <a:endParaRPr sz="24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-ES" sz="24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Choose good themes for your presentations.</a:t>
            </a:r>
            <a:endParaRPr sz="24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24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52" name="Google Shape;152;p25"/>
          <p:cNvSpPr txBox="1"/>
          <p:nvPr/>
        </p:nvSpPr>
        <p:spPr>
          <a:xfrm>
            <a:off x="457200" y="37836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 u="sng">
                <a:solidFill>
                  <a:srgbClr val="4A86E8"/>
                </a:solidFill>
                <a:latin typeface="Comic Sans MS"/>
                <a:ea typeface="Comic Sans MS"/>
                <a:cs typeface="Comic Sans MS"/>
                <a:sym typeface="Comic Sans MS"/>
              </a:rPr>
              <a:t>Use Images</a:t>
            </a:r>
            <a:endParaRPr b="1" sz="3600" u="sng">
              <a:solidFill>
                <a:srgbClr val="4A86E8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descr="background-funny-presentation.jpg" id="153" name="Google Shape;153;p25"/>
          <p:cNvPicPr preferRelativeResize="0"/>
          <p:nvPr/>
        </p:nvPicPr>
        <p:blipFill rotWithShape="1">
          <a:blip r:embed="rId3">
            <a:alphaModFix/>
          </a:blip>
          <a:srcRect b="0" l="5516" r="5516" t="0"/>
          <a:stretch/>
        </p:blipFill>
        <p:spPr>
          <a:xfrm>
            <a:off x="4563350" y="0"/>
            <a:ext cx="458064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5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s-ES" sz="1800">
                <a:solidFill>
                  <a:srgbClr val="FF00FF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>
              <a:solidFill>
                <a:srgbClr val="FF00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6"/>
          <p:cNvSpPr txBox="1"/>
          <p:nvPr>
            <p:ph type="title"/>
          </p:nvPr>
        </p:nvSpPr>
        <p:spPr>
          <a:xfrm>
            <a:off x="457200" y="2857500"/>
            <a:ext cx="435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24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With a good image you can explain a complex concept in a simple way.</a:t>
            </a:r>
            <a:endParaRPr sz="24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24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60" name="Google Shape;160;p26"/>
          <p:cNvSpPr txBox="1"/>
          <p:nvPr/>
        </p:nvSpPr>
        <p:spPr>
          <a:xfrm>
            <a:off x="457200" y="43021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 u="sng">
                <a:solidFill>
                  <a:srgbClr val="4A86E8"/>
                </a:solidFill>
                <a:latin typeface="Comic Sans MS"/>
                <a:ea typeface="Comic Sans MS"/>
                <a:cs typeface="Comic Sans MS"/>
                <a:sym typeface="Comic Sans MS"/>
              </a:rPr>
              <a:t>Use good Images</a:t>
            </a:r>
            <a:endParaRPr b="1" sz="3600" u="sng">
              <a:solidFill>
                <a:srgbClr val="4A86E8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descr="Foto Polea.PNG" id="161" name="Google Shape;16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4400" y="1744925"/>
            <a:ext cx="3539275" cy="397585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6"/>
          <p:cNvSpPr txBox="1"/>
          <p:nvPr>
            <p:ph idx="12" type="sldNum"/>
          </p:nvPr>
        </p:nvSpPr>
        <p:spPr>
          <a:xfrm>
            <a:off x="8204650" y="5892475"/>
            <a:ext cx="534000" cy="67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ndos-para-presentaciones-powerpoint.jpg" id="168" name="Google Shape;168;p27"/>
          <p:cNvPicPr preferRelativeResize="0"/>
          <p:nvPr/>
        </p:nvPicPr>
        <p:blipFill rotWithShape="1">
          <a:blip r:embed="rId3">
            <a:alphaModFix/>
          </a:blip>
          <a:srcRect b="0" l="12536" r="12529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7"/>
          <p:cNvSpPr txBox="1"/>
          <p:nvPr/>
        </p:nvSpPr>
        <p:spPr>
          <a:xfrm>
            <a:off x="-928800" y="399275"/>
            <a:ext cx="11001600" cy="8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0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A good image impact our audience</a:t>
            </a:r>
            <a:endParaRPr b="1" sz="300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70" name="Google Shape;170;p27"/>
          <p:cNvSpPr txBox="1"/>
          <p:nvPr>
            <p:ph idx="12" type="sldNum"/>
          </p:nvPr>
        </p:nvSpPr>
        <p:spPr>
          <a:xfrm>
            <a:off x="8448750" y="6072375"/>
            <a:ext cx="470400" cy="49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8"/>
          <p:cNvSpPr txBox="1"/>
          <p:nvPr>
            <p:ph type="title"/>
          </p:nvPr>
        </p:nvSpPr>
        <p:spPr>
          <a:xfrm>
            <a:off x="522000" y="27465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 u="sng">
                <a:solidFill>
                  <a:srgbClr val="4A86E8"/>
                </a:solidFill>
                <a:latin typeface="Comic Sans MS"/>
                <a:ea typeface="Comic Sans MS"/>
                <a:cs typeface="Comic Sans MS"/>
                <a:sym typeface="Comic Sans MS"/>
              </a:rPr>
              <a:t>Use Tables</a:t>
            </a:r>
            <a:r>
              <a:rPr b="1" i="0" lang="es-ES" sz="3600" u="sng" cap="none" strike="noStrike">
                <a:solidFill>
                  <a:srgbClr val="4A86E8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b="1" i="0" sz="3600" u="sng" cap="none" strike="noStrike">
              <a:solidFill>
                <a:srgbClr val="4A86E8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76" name="Google Shape;176;p28"/>
          <p:cNvSpPr txBox="1"/>
          <p:nvPr>
            <p:ph idx="1" type="body"/>
          </p:nvPr>
        </p:nvSpPr>
        <p:spPr>
          <a:xfrm>
            <a:off x="457200" y="1600201"/>
            <a:ext cx="8229600" cy="11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24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tables are very useful for displaying information ordered.</a:t>
            </a:r>
            <a:endParaRPr sz="24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graphicFrame>
        <p:nvGraphicFramePr>
          <p:cNvPr id="177" name="Google Shape;177;p28"/>
          <p:cNvGraphicFramePr/>
          <p:nvPr/>
        </p:nvGraphicFramePr>
        <p:xfrm>
          <a:off x="952525" y="3133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{7195E2F3-4EE8-497F-8F5E-EDA696A15FD4}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CAPITAL</a:t>
                      </a:r>
                      <a:endParaRPr b="1" sz="1800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Calibri"/>
                        <a:buNone/>
                      </a:pPr>
                      <a:r>
                        <a:rPr b="1" lang="es-ES" sz="1800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CITIZENS</a:t>
                      </a:r>
                      <a:endParaRPr b="1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Calibri"/>
                        <a:buNone/>
                      </a:pPr>
                      <a:r>
                        <a:rPr b="1" lang="es-ES" sz="1800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(Millions)</a:t>
                      </a:r>
                      <a:endParaRPr b="1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Calibri"/>
                        <a:buNone/>
                      </a:pPr>
                      <a:r>
                        <a:rPr b="1" lang="es-ES" sz="1800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CURRENCY</a:t>
                      </a:r>
                      <a:endParaRPr b="1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solidFill>
                            <a:schemeClr val="lt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MEXICO</a:t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>
                          <a:solidFill>
                            <a:schemeClr val="lt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CIUDAD DE MÉXICO</a:t>
                      </a:r>
                      <a:endParaRPr sz="1600">
                        <a:solidFill>
                          <a:schemeClr val="lt1"/>
                        </a:solidFill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122 </a:t>
                      </a:r>
                      <a:endParaRPr sz="1800">
                        <a:solidFill>
                          <a:schemeClr val="lt1"/>
                        </a:solidFill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PESO</a:t>
                      </a:r>
                      <a:endParaRPr sz="1800">
                        <a:solidFill>
                          <a:schemeClr val="lt1"/>
                        </a:solidFill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solidFill>
                            <a:schemeClr val="lt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USA</a:t>
                      </a:r>
                      <a:endParaRPr b="1" sz="1800">
                        <a:solidFill>
                          <a:schemeClr val="lt1"/>
                        </a:solidFill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>
                          <a:solidFill>
                            <a:schemeClr val="lt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WASHINGTON</a:t>
                      </a:r>
                      <a:endParaRPr sz="1600">
                        <a:solidFill>
                          <a:schemeClr val="lt1"/>
                        </a:solidFill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270</a:t>
                      </a:r>
                      <a:endParaRPr sz="1800">
                        <a:solidFill>
                          <a:schemeClr val="lt1"/>
                        </a:solidFill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DOLLAR</a:t>
                      </a:r>
                      <a:endParaRPr sz="1800">
                        <a:solidFill>
                          <a:schemeClr val="lt1"/>
                        </a:solidFill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solidFill>
                            <a:schemeClr val="lt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GERMANY</a:t>
                      </a:r>
                      <a:endParaRPr b="1" sz="1800">
                        <a:solidFill>
                          <a:schemeClr val="lt1"/>
                        </a:solidFill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>
                          <a:solidFill>
                            <a:schemeClr val="lt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BERLIN</a:t>
                      </a:r>
                      <a:endParaRPr sz="1600">
                        <a:solidFill>
                          <a:schemeClr val="lt1"/>
                        </a:solidFill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82</a:t>
                      </a:r>
                      <a:endParaRPr sz="1800">
                        <a:solidFill>
                          <a:schemeClr val="lt1"/>
                        </a:solidFill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EURO</a:t>
                      </a:r>
                      <a:endParaRPr sz="1800">
                        <a:solidFill>
                          <a:schemeClr val="lt1"/>
                        </a:solidFill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78" name="Google Shape;178;p28"/>
          <p:cNvSpPr txBox="1"/>
          <p:nvPr>
            <p:ph idx="12" type="sldNum"/>
          </p:nvPr>
        </p:nvSpPr>
        <p:spPr>
          <a:xfrm>
            <a:off x="8448750" y="6046450"/>
            <a:ext cx="470400" cy="518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9"/>
          <p:cNvSpPr txBox="1"/>
          <p:nvPr>
            <p:ph idx="1" type="body"/>
          </p:nvPr>
        </p:nvSpPr>
        <p:spPr>
          <a:xfrm>
            <a:off x="457200" y="1339851"/>
            <a:ext cx="8229600" cy="11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24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Graphics help us to understand the relationships between numerical values.</a:t>
            </a:r>
            <a:endParaRPr sz="24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24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84" name="Google Shape;184;p29"/>
          <p:cNvSpPr txBox="1"/>
          <p:nvPr>
            <p:ph type="title"/>
          </p:nvPr>
        </p:nvSpPr>
        <p:spPr>
          <a:xfrm>
            <a:off x="457200" y="27465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i="0" lang="es-ES" sz="3600" u="sng" cap="none" strike="noStrike">
                <a:solidFill>
                  <a:srgbClr val="4A86E8"/>
                </a:solidFill>
                <a:latin typeface="Comic Sans MS"/>
                <a:ea typeface="Comic Sans MS"/>
                <a:cs typeface="Comic Sans MS"/>
                <a:sym typeface="Comic Sans MS"/>
              </a:rPr>
              <a:t>U</a:t>
            </a:r>
            <a:r>
              <a:rPr b="1" lang="es-ES" sz="3600" u="sng">
                <a:solidFill>
                  <a:srgbClr val="4A86E8"/>
                </a:solidFill>
                <a:latin typeface="Comic Sans MS"/>
                <a:ea typeface="Comic Sans MS"/>
                <a:cs typeface="Comic Sans MS"/>
                <a:sym typeface="Comic Sans MS"/>
              </a:rPr>
              <a:t>se Charts</a:t>
            </a:r>
            <a:r>
              <a:rPr b="1" i="0" lang="es-ES" sz="3600" u="sng" cap="none" strike="noStrik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b="1" i="0" sz="3600" u="sng" cap="none" strike="noStrike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85" name="Google Shape;185;p29" title="Points scored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1819825" y="2711150"/>
            <a:ext cx="5504325" cy="340352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9"/>
          <p:cNvSpPr txBox="1"/>
          <p:nvPr>
            <p:ph idx="12" type="sldNum"/>
          </p:nvPr>
        </p:nvSpPr>
        <p:spPr>
          <a:xfrm>
            <a:off x="8381026" y="5936150"/>
            <a:ext cx="499500" cy="628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0"/>
          <p:cNvSpPr txBox="1"/>
          <p:nvPr>
            <p:ph type="title"/>
          </p:nvPr>
        </p:nvSpPr>
        <p:spPr>
          <a:xfrm>
            <a:off x="457200" y="27465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 u="sng">
                <a:solidFill>
                  <a:srgbClr val="4A86E8"/>
                </a:solidFill>
                <a:latin typeface="Comic Sans MS"/>
                <a:ea typeface="Comic Sans MS"/>
                <a:cs typeface="Comic Sans MS"/>
                <a:sym typeface="Comic Sans MS"/>
              </a:rPr>
              <a:t>Flow Charts</a:t>
            </a:r>
            <a:endParaRPr b="1" i="0" sz="3600" u="sng" cap="none" strike="noStrike">
              <a:solidFill>
                <a:srgbClr val="4A86E8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92" name="Google Shape;192;p30"/>
          <p:cNvSpPr txBox="1"/>
          <p:nvPr/>
        </p:nvSpPr>
        <p:spPr>
          <a:xfrm>
            <a:off x="457200" y="1480376"/>
            <a:ext cx="8229600" cy="11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2400">
                <a:latin typeface="Comic Sans MS"/>
                <a:ea typeface="Comic Sans MS"/>
                <a:cs typeface="Comic Sans MS"/>
                <a:sym typeface="Comic Sans MS"/>
              </a:rPr>
              <a:t>Flowcharts are used to graphically represent the flow or sequences of simple routines.</a:t>
            </a:r>
            <a:endParaRPr sz="24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93" name="Google Shape;193;p30"/>
          <p:cNvSpPr txBox="1"/>
          <p:nvPr>
            <p:ph idx="12" type="sldNum"/>
          </p:nvPr>
        </p:nvSpPr>
        <p:spPr>
          <a:xfrm>
            <a:off x="8448750" y="5972275"/>
            <a:ext cx="470400" cy="592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grpSp>
        <p:nvGrpSpPr>
          <p:cNvPr id="194" name="Google Shape;194;p30"/>
          <p:cNvGrpSpPr/>
          <p:nvPr/>
        </p:nvGrpSpPr>
        <p:grpSpPr>
          <a:xfrm>
            <a:off x="459611" y="3653323"/>
            <a:ext cx="8224657" cy="1175102"/>
            <a:chOff x="2411" y="1481028"/>
            <a:chExt cx="8224657" cy="1175102"/>
          </a:xfrm>
        </p:grpSpPr>
        <p:sp>
          <p:nvSpPr>
            <p:cNvPr id="195" name="Google Shape;195;p30"/>
            <p:cNvSpPr/>
            <p:nvPr/>
          </p:nvSpPr>
          <p:spPr>
            <a:xfrm>
              <a:off x="2411" y="1481028"/>
              <a:ext cx="2937300" cy="1175100"/>
            </a:xfrm>
            <a:prstGeom prst="chevron">
              <a:avLst>
                <a:gd fmla="val 50000" name="adj"/>
              </a:avLst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38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196" name="Google Shape;196;p30"/>
            <p:cNvSpPr/>
            <p:nvPr/>
          </p:nvSpPr>
          <p:spPr>
            <a:xfrm>
              <a:off x="2646089" y="1481028"/>
              <a:ext cx="2937300" cy="1175100"/>
            </a:xfrm>
            <a:prstGeom prst="chevron">
              <a:avLst>
                <a:gd fmla="val 50000" name="adj"/>
              </a:avLst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38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197" name="Google Shape;197;p30"/>
            <p:cNvSpPr/>
            <p:nvPr/>
          </p:nvSpPr>
          <p:spPr>
            <a:xfrm>
              <a:off x="5289768" y="1481028"/>
              <a:ext cx="2937300" cy="1175100"/>
            </a:xfrm>
            <a:prstGeom prst="chevron">
              <a:avLst>
                <a:gd fmla="val 50000" name="adj"/>
              </a:avLst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38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198" name="Google Shape;198;p30"/>
            <p:cNvSpPr txBox="1"/>
            <p:nvPr/>
          </p:nvSpPr>
          <p:spPr>
            <a:xfrm>
              <a:off x="5877252" y="1481028"/>
              <a:ext cx="1762500" cy="117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000" lIns="120000" spcFirstLastPara="1" rIns="40000" wrap="square" tIns="4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1800">
                  <a:latin typeface="Comic Sans MS"/>
                  <a:ea typeface="Comic Sans MS"/>
                  <a:cs typeface="Comic Sans MS"/>
                  <a:sym typeface="Comic Sans MS"/>
                </a:rPr>
                <a:t>Third</a:t>
              </a:r>
              <a:endParaRPr b="1" sz="1800"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199" name="Google Shape;199;p30"/>
            <p:cNvSpPr txBox="1"/>
            <p:nvPr/>
          </p:nvSpPr>
          <p:spPr>
            <a:xfrm>
              <a:off x="589895" y="1481028"/>
              <a:ext cx="1762500" cy="117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000" lIns="120000" spcFirstLastPara="1" rIns="40000" wrap="square" tIns="4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1800">
                  <a:latin typeface="Comic Sans MS"/>
                  <a:ea typeface="Comic Sans MS"/>
                  <a:cs typeface="Comic Sans MS"/>
                  <a:sym typeface="Comic Sans MS"/>
                </a:rPr>
                <a:t>First</a:t>
              </a:r>
              <a:endParaRPr b="1" sz="1800"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sp>
          <p:nvSpPr>
            <p:cNvPr id="200" name="Google Shape;200;p30"/>
            <p:cNvSpPr txBox="1"/>
            <p:nvPr/>
          </p:nvSpPr>
          <p:spPr>
            <a:xfrm>
              <a:off x="3233575" y="1481030"/>
              <a:ext cx="1883700" cy="117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000" lIns="120000" spcFirstLastPara="1" rIns="40000" wrap="square" tIns="4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1800">
                  <a:latin typeface="Comic Sans MS"/>
                  <a:ea typeface="Comic Sans MS"/>
                  <a:cs typeface="Comic Sans MS"/>
                  <a:sym typeface="Comic Sans MS"/>
                </a:rPr>
                <a:t>Second</a:t>
              </a:r>
              <a:endParaRPr b="1" sz="1800"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 u="sng">
                <a:solidFill>
                  <a:srgbClr val="4A86E8"/>
                </a:solidFill>
                <a:latin typeface="Comic Sans MS"/>
                <a:ea typeface="Comic Sans MS"/>
                <a:cs typeface="Comic Sans MS"/>
                <a:sym typeface="Comic Sans MS"/>
              </a:rPr>
              <a:t>Maps</a:t>
            </a:r>
            <a:endParaRPr sz="3600" u="sng">
              <a:solidFill>
                <a:srgbClr val="4A86E8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descr="Mapa Mundi 2.png" id="207" name="Google Shape;20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1598617"/>
            <a:ext cx="8154400" cy="4166389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31"/>
          <p:cNvSpPr txBox="1"/>
          <p:nvPr>
            <p:ph idx="12" type="sldNum"/>
          </p:nvPr>
        </p:nvSpPr>
        <p:spPr>
          <a:xfrm>
            <a:off x="8448750" y="6046450"/>
            <a:ext cx="522300" cy="518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2"/>
          <p:cNvSpPr txBox="1"/>
          <p:nvPr>
            <p:ph idx="1" type="body"/>
          </p:nvPr>
        </p:nvSpPr>
        <p:spPr>
          <a:xfrm>
            <a:off x="606400" y="2704102"/>
            <a:ext cx="3930300" cy="15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24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Below we provide a set of slides for your Apps or Web presentations.</a:t>
            </a:r>
            <a:endParaRPr b="0" i="0" sz="2400" u="none" cap="none" strike="noStrike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14" name="Google Shape;214;p32"/>
          <p:cNvSpPr txBox="1"/>
          <p:nvPr>
            <p:ph type="title"/>
          </p:nvPr>
        </p:nvSpPr>
        <p:spPr>
          <a:xfrm>
            <a:off x="606388" y="274658"/>
            <a:ext cx="7931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 u="sng">
                <a:solidFill>
                  <a:srgbClr val="4A86E8"/>
                </a:solidFill>
                <a:latin typeface="Comic Sans MS"/>
                <a:ea typeface="Comic Sans MS"/>
                <a:cs typeface="Comic Sans MS"/>
                <a:sym typeface="Comic Sans MS"/>
              </a:rPr>
              <a:t>Technology Presentations</a:t>
            </a:r>
            <a:endParaRPr b="1" i="0" sz="3600" u="sng" cap="none" strike="noStrike">
              <a:solidFill>
                <a:srgbClr val="4A86E8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descr="Reloj Apple.jpg" id="215" name="Google Shape;215;p32"/>
          <p:cNvPicPr preferRelativeResize="0"/>
          <p:nvPr/>
        </p:nvPicPr>
        <p:blipFill rotWithShape="1">
          <a:blip r:embed="rId3">
            <a:alphaModFix/>
          </a:blip>
          <a:srcRect b="17916" l="29628" r="20466" t="10419"/>
          <a:stretch/>
        </p:blipFill>
        <p:spPr>
          <a:xfrm>
            <a:off x="4882725" y="1791509"/>
            <a:ext cx="3474300" cy="3326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16" name="Google Shape;216;p32"/>
          <p:cNvSpPr txBox="1"/>
          <p:nvPr>
            <p:ph idx="12" type="sldNum"/>
          </p:nvPr>
        </p:nvSpPr>
        <p:spPr>
          <a:xfrm>
            <a:off x="8448750" y="6059400"/>
            <a:ext cx="470400" cy="505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457200" y="32501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i="0" lang="es-ES" sz="4000" u="sng" cap="none" strike="noStrike">
                <a:solidFill>
                  <a:srgbClr val="4A86E8"/>
                </a:solidFill>
                <a:latin typeface="Comic Sans MS"/>
                <a:ea typeface="Comic Sans MS"/>
                <a:cs typeface="Comic Sans MS"/>
                <a:sym typeface="Comic Sans MS"/>
              </a:rPr>
              <a:t>I</a:t>
            </a:r>
            <a:r>
              <a:rPr b="1" lang="es-ES" sz="3600" u="sng">
                <a:solidFill>
                  <a:srgbClr val="4A86E8"/>
                </a:solidFill>
                <a:latin typeface="Comic Sans MS"/>
                <a:ea typeface="Comic Sans MS"/>
                <a:cs typeface="Comic Sans MS"/>
                <a:sym typeface="Comic Sans MS"/>
              </a:rPr>
              <a:t>nstructions for use</a:t>
            </a:r>
            <a:endParaRPr b="1" i="0" sz="3600" u="sng" cap="none" strike="noStrike">
              <a:solidFill>
                <a:srgbClr val="4A86E8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457200" y="1546373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6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Open this document in Google Slides, or click on the button “use this template”. To do this you must be logged in with your google.</a:t>
            </a:r>
            <a:endParaRPr sz="16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16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s-ES" sz="1600">
                <a:solidFill>
                  <a:srgbClr val="666666"/>
                </a:solidFill>
                <a:latin typeface="Comic Sans MS"/>
                <a:ea typeface="Comic Sans MS"/>
                <a:cs typeface="Comic Sans MS"/>
                <a:sym typeface="Comic Sans MS"/>
              </a:rPr>
              <a:t>EDIT IN GOOGLE SLIDES</a:t>
            </a:r>
            <a:endParaRPr b="1" sz="1600">
              <a:solidFill>
                <a:srgbClr val="666666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Open File menu and select make a copy.</a:t>
            </a:r>
            <a:endParaRPr sz="16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16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That will open a copy of this template in your google drive you can edit, add or delete.</a:t>
            </a:r>
            <a:endParaRPr sz="16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16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s-ES" sz="1600">
                <a:solidFill>
                  <a:srgbClr val="666666"/>
                </a:solidFill>
                <a:latin typeface="Comic Sans MS"/>
                <a:ea typeface="Comic Sans MS"/>
                <a:cs typeface="Comic Sans MS"/>
                <a:sym typeface="Comic Sans MS"/>
              </a:rPr>
              <a:t>EDIT IN POWERPOINT</a:t>
            </a:r>
            <a:endParaRPr b="1" sz="1600">
              <a:solidFill>
                <a:srgbClr val="666666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6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Open File menu and select Download as a Microsoft Powerpoint. You will download a PPTX file that you can edit in Powerpoint.</a:t>
            </a:r>
            <a:endParaRPr sz="16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16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360"/>
              </a:spcBef>
              <a:spcAft>
                <a:spcPts val="1600"/>
              </a:spcAft>
              <a:buClr>
                <a:schemeClr val="lt1"/>
              </a:buClr>
              <a:buFont typeface="Arial"/>
              <a:buNone/>
            </a:pPr>
            <a:r>
              <a:rPr lang="es-ES" sz="16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For further information, go to</a:t>
            </a:r>
            <a:r>
              <a:rPr b="0" i="0" lang="es-ES" sz="16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s-ES" sz="1600" u="sng">
                <a:solidFill>
                  <a:schemeClr val="hlink"/>
                </a:solidFill>
                <a:latin typeface="Comic Sans MS"/>
                <a:ea typeface="Comic Sans MS"/>
                <a:cs typeface="Comic Sans MS"/>
                <a:sym typeface="Comic Sans MS"/>
                <a:hlinkClick r:id="rId3"/>
              </a:rPr>
              <a:t>www.slidespower.com</a:t>
            </a:r>
            <a:endParaRPr b="0" i="0" sz="16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1" name="Google Shape;71;p15"/>
          <p:cNvSpPr txBox="1"/>
          <p:nvPr>
            <p:ph idx="12" type="sldNum"/>
          </p:nvPr>
        </p:nvSpPr>
        <p:spPr>
          <a:xfrm>
            <a:off x="8448750" y="6200000"/>
            <a:ext cx="2898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" name="Google Shape;221;p33"/>
          <p:cNvGrpSpPr/>
          <p:nvPr/>
        </p:nvGrpSpPr>
        <p:grpSpPr>
          <a:xfrm>
            <a:off x="5149775" y="1219200"/>
            <a:ext cx="2372426" cy="4572000"/>
            <a:chOff x="4997375" y="1295400"/>
            <a:chExt cx="2372426" cy="4572000"/>
          </a:xfrm>
        </p:grpSpPr>
        <p:pic>
          <p:nvPicPr>
            <p:cNvPr descr="iphone.png" id="222" name="Google Shape;222;p33"/>
            <p:cNvPicPr preferRelativeResize="0"/>
            <p:nvPr/>
          </p:nvPicPr>
          <p:blipFill rotWithShape="1">
            <a:blip r:embed="rId3">
              <a:alphaModFix/>
            </a:blip>
            <a:srcRect b="0" l="23820" r="52787" t="0"/>
            <a:stretch/>
          </p:blipFill>
          <p:spPr>
            <a:xfrm>
              <a:off x="4997375" y="1295400"/>
              <a:ext cx="2372426" cy="457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pps.jpg" id="223" name="Google Shape;223;p33"/>
            <p:cNvPicPr preferRelativeResize="0"/>
            <p:nvPr/>
          </p:nvPicPr>
          <p:blipFill rotWithShape="1">
            <a:blip r:embed="rId4">
              <a:alphaModFix/>
            </a:blip>
            <a:srcRect b="9673" l="15469" r="13274" t="0"/>
            <a:stretch/>
          </p:blipFill>
          <p:spPr>
            <a:xfrm>
              <a:off x="5218475" y="2016700"/>
              <a:ext cx="1976602" cy="312225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4" name="Google Shape;224;p33"/>
          <p:cNvSpPr txBox="1"/>
          <p:nvPr/>
        </p:nvSpPr>
        <p:spPr>
          <a:xfrm>
            <a:off x="559025" y="2339100"/>
            <a:ext cx="3954300" cy="21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latin typeface="Comic Sans MS"/>
                <a:ea typeface="Comic Sans MS"/>
                <a:cs typeface="Comic Sans MS"/>
                <a:sym typeface="Comic Sans MS"/>
              </a:rPr>
              <a:t>Introduce your app using this template.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latin typeface="Comic Sans MS"/>
                <a:ea typeface="Comic Sans MS"/>
                <a:cs typeface="Comic Sans MS"/>
                <a:sym typeface="Comic Sans MS"/>
              </a:rPr>
              <a:t>You can change the picture or introduce a text.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225" name="Google Shape;225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9025" y="869175"/>
            <a:ext cx="3124302" cy="1249725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33"/>
          <p:cNvSpPr txBox="1"/>
          <p:nvPr>
            <p:ph idx="12" type="sldNum"/>
          </p:nvPr>
        </p:nvSpPr>
        <p:spPr>
          <a:xfrm>
            <a:off x="8448750" y="6085350"/>
            <a:ext cx="431700" cy="479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Resultado de imagen de Ilustración android phone" id="231" name="Google Shape;231;p34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Resultado de imagen de Ilustración android phone" id="232" name="Google Shape;232;p34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3" name="Google Shape;233;p34"/>
          <p:cNvGrpSpPr/>
          <p:nvPr/>
        </p:nvGrpSpPr>
        <p:grpSpPr>
          <a:xfrm>
            <a:off x="5691200" y="1143000"/>
            <a:ext cx="2169325" cy="4572000"/>
            <a:chOff x="5691200" y="1143000"/>
            <a:chExt cx="2169325" cy="4572000"/>
          </a:xfrm>
        </p:grpSpPr>
        <p:pic>
          <p:nvPicPr>
            <p:cNvPr descr="iphone.png" id="234" name="Google Shape;234;p34"/>
            <p:cNvPicPr preferRelativeResize="0"/>
            <p:nvPr/>
          </p:nvPicPr>
          <p:blipFill rotWithShape="1">
            <a:blip r:embed="rId3">
              <a:alphaModFix/>
            </a:blip>
            <a:srcRect b="0" l="76275" r="0" t="0"/>
            <a:stretch/>
          </p:blipFill>
          <p:spPr>
            <a:xfrm>
              <a:off x="5691200" y="1143000"/>
              <a:ext cx="2169325" cy="457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pps.jpg" id="235" name="Google Shape;235;p34"/>
            <p:cNvPicPr preferRelativeResize="0"/>
            <p:nvPr/>
          </p:nvPicPr>
          <p:blipFill rotWithShape="1">
            <a:blip r:embed="rId4">
              <a:alphaModFix/>
            </a:blip>
            <a:srcRect b="5580" l="15466" r="11477" t="0"/>
            <a:stretch/>
          </p:blipFill>
          <p:spPr>
            <a:xfrm>
              <a:off x="5776219" y="1711900"/>
              <a:ext cx="2026574" cy="326372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6" name="Google Shape;236;p34"/>
          <p:cNvSpPr txBox="1"/>
          <p:nvPr/>
        </p:nvSpPr>
        <p:spPr>
          <a:xfrm>
            <a:off x="460375" y="2344400"/>
            <a:ext cx="3954300" cy="30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latin typeface="Comic Sans MS"/>
                <a:ea typeface="Comic Sans MS"/>
                <a:cs typeface="Comic Sans MS"/>
                <a:sym typeface="Comic Sans MS"/>
              </a:rPr>
              <a:t>Introduce your app using this template.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latin typeface="Comic Sans MS"/>
                <a:ea typeface="Comic Sans MS"/>
                <a:cs typeface="Comic Sans MS"/>
                <a:sym typeface="Comic Sans MS"/>
              </a:rPr>
              <a:t>You can change the picture or introduce a text.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237" name="Google Shape;237;p34"/>
          <p:cNvPicPr preferRelativeResize="0"/>
          <p:nvPr/>
        </p:nvPicPr>
        <p:blipFill>
          <a:blip r:embed="rId5">
            <a:alphaModFix amt="80000"/>
          </a:blip>
          <a:stretch>
            <a:fillRect/>
          </a:stretch>
        </p:blipFill>
        <p:spPr>
          <a:xfrm>
            <a:off x="1325975" y="718600"/>
            <a:ext cx="1383525" cy="1288749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4"/>
          <p:cNvSpPr txBox="1"/>
          <p:nvPr>
            <p:ph idx="12" type="sldNum"/>
          </p:nvPr>
        </p:nvSpPr>
        <p:spPr>
          <a:xfrm>
            <a:off x="8448750" y="6062000"/>
            <a:ext cx="470400" cy="503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ablet.png" id="243" name="Google Shape;243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8000" y="1976825"/>
            <a:ext cx="4463484" cy="315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35"/>
          <p:cNvSpPr txBox="1"/>
          <p:nvPr/>
        </p:nvSpPr>
        <p:spPr>
          <a:xfrm>
            <a:off x="470650" y="2108025"/>
            <a:ext cx="3639000" cy="30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latin typeface="Comic Sans MS"/>
                <a:ea typeface="Comic Sans MS"/>
                <a:cs typeface="Comic Sans MS"/>
                <a:sym typeface="Comic Sans MS"/>
              </a:rPr>
              <a:t>Introduce your app using this template.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latin typeface="Comic Sans MS"/>
                <a:ea typeface="Comic Sans MS"/>
                <a:cs typeface="Comic Sans MS"/>
                <a:sym typeface="Comic Sans MS"/>
              </a:rPr>
              <a:t>You can change the picture or introduce a text.</a:t>
            </a:r>
            <a:endParaRPr sz="26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45" name="Google Shape;245;p35"/>
          <p:cNvSpPr txBox="1"/>
          <p:nvPr/>
        </p:nvSpPr>
        <p:spPr>
          <a:xfrm>
            <a:off x="4411975" y="3119725"/>
            <a:ext cx="3899700" cy="8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www.slidespower.com</a:t>
            </a:r>
            <a:endParaRPr sz="3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6" name="Google Shape;246;p35"/>
          <p:cNvPicPr preferRelativeResize="0"/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705975" y="582625"/>
            <a:ext cx="1303450" cy="130345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35"/>
          <p:cNvSpPr txBox="1"/>
          <p:nvPr>
            <p:ph idx="12" type="sldNum"/>
          </p:nvPr>
        </p:nvSpPr>
        <p:spPr>
          <a:xfrm>
            <a:off x="8311675" y="6033475"/>
            <a:ext cx="522300" cy="531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6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 u="sng">
                <a:solidFill>
                  <a:srgbClr val="4A86E8"/>
                </a:solidFill>
              </a:rPr>
              <a:t>Final Conclusions</a:t>
            </a:r>
            <a:endParaRPr b="1" i="0" sz="3600" u="sng" cap="none" strike="noStrike">
              <a:solidFill>
                <a:srgbClr val="4A86E8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53" name="Google Shape;253;p36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24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We proceed to make a summary of the main points discussed in the presentation.</a:t>
            </a:r>
            <a:endParaRPr b="0" i="0" sz="2400" u="none" cap="none" strike="noStrike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mic Sans MS"/>
              <a:buChar char="●"/>
            </a:pPr>
            <a:r>
              <a:rPr b="1" lang="es-ES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TIPO DE LETRA: </a:t>
            </a:r>
            <a:r>
              <a:rPr lang="es-ES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Es importante poner tipos de letras que se lean bien, sin ser en negrita. </a:t>
            </a:r>
            <a:endParaRPr b="1" sz="14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mic Sans MS"/>
              <a:buChar char="●"/>
            </a:pPr>
            <a:r>
              <a:rPr b="1" lang="es-ES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DISEÑO: </a:t>
            </a:r>
            <a:r>
              <a:rPr lang="es-ES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Una diapositiva bien diseñada es un medio ideal para transmitir con sencillez y claridad.</a:t>
            </a:r>
            <a:endParaRPr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mic Sans MS"/>
              <a:buChar char="●"/>
            </a:pPr>
            <a:r>
              <a:rPr b="1" lang="es-ES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TIEMPO POR DIAPOSITIVA: </a:t>
            </a:r>
            <a:r>
              <a:rPr lang="es-ES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una diapositiva de calidad el tiempo no debe superar los 30 segundos de exposición.</a:t>
            </a:r>
            <a:endParaRPr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mic Sans MS"/>
              <a:buChar char="●"/>
            </a:pPr>
            <a:r>
              <a:rPr b="1" lang="es-ES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PREPARACIÓN: </a:t>
            </a:r>
            <a:r>
              <a:rPr lang="es-ES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Por respeto a la audiencia, es imprescindible prepararse muy bien la presentación y procurar no  dejar nada a la improvisación.</a:t>
            </a:r>
            <a:endParaRPr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54" name="Google Shape;254;p36"/>
          <p:cNvSpPr txBox="1"/>
          <p:nvPr>
            <p:ph idx="12" type="sldNum"/>
          </p:nvPr>
        </p:nvSpPr>
        <p:spPr>
          <a:xfrm>
            <a:off x="8355783" y="60918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s-ES" sz="1800">
                <a:solidFill>
                  <a:srgbClr val="FF00FF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1" sz="1800">
              <a:solidFill>
                <a:srgbClr val="FF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ckground-for-ppt.jpg" id="259" name="Google Shape;259;p37"/>
          <p:cNvPicPr preferRelativeResize="0"/>
          <p:nvPr/>
        </p:nvPicPr>
        <p:blipFill rotWithShape="1">
          <a:blip r:embed="rId3">
            <a:alphaModFix/>
          </a:blip>
          <a:srcRect b="0" l="5555" r="5555" t="0"/>
          <a:stretch/>
        </p:blipFill>
        <p:spPr>
          <a:xfrm>
            <a:off x="0" y="0"/>
            <a:ext cx="9144005" cy="68580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loud-SLIDESPOWER.png" id="260" name="Google Shape;260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383474">
            <a:off x="3517698" y="381150"/>
            <a:ext cx="2978950" cy="2522801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37"/>
          <p:cNvSpPr txBox="1"/>
          <p:nvPr/>
        </p:nvSpPr>
        <p:spPr>
          <a:xfrm>
            <a:off x="4248775" y="1073425"/>
            <a:ext cx="1516800" cy="5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000">
                <a:latin typeface="Comic Sans MS"/>
                <a:ea typeface="Comic Sans MS"/>
                <a:cs typeface="Comic Sans MS"/>
                <a:sym typeface="Comic Sans MS"/>
              </a:rPr>
              <a:t>Thanks</a:t>
            </a:r>
            <a:endParaRPr sz="3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62" name="Google Shape;262;p37"/>
          <p:cNvSpPr txBox="1"/>
          <p:nvPr>
            <p:ph idx="12" type="sldNum"/>
          </p:nvPr>
        </p:nvSpPr>
        <p:spPr>
          <a:xfrm>
            <a:off x="8448750" y="6056900"/>
            <a:ext cx="444600" cy="5082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 u="sng">
                <a:solidFill>
                  <a:srgbClr val="4A86E8"/>
                </a:solidFill>
                <a:latin typeface="Comic Sans MS"/>
                <a:ea typeface="Comic Sans MS"/>
                <a:cs typeface="Comic Sans MS"/>
                <a:sym typeface="Comic Sans MS"/>
              </a:rPr>
              <a:t>Bibliography</a:t>
            </a:r>
            <a:endParaRPr b="1" i="0" sz="3600" u="sng" cap="none" strike="noStrike">
              <a:solidFill>
                <a:srgbClr val="4A86E8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68" name="Google Shape;268;p38"/>
          <p:cNvSpPr txBox="1"/>
          <p:nvPr>
            <p:ph idx="1" type="body"/>
          </p:nvPr>
        </p:nvSpPr>
        <p:spPr>
          <a:xfrm>
            <a:off x="457200" y="1600200"/>
            <a:ext cx="5687700" cy="264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mic Sans MS"/>
              <a:buChar char="•"/>
            </a:pPr>
            <a:r>
              <a:rPr b="0" i="0" lang="es-ES" sz="2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Google Images.</a:t>
            </a:r>
            <a:endParaRPr sz="28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17500" lvl="0" marL="342900" marR="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mic Sans MS"/>
              <a:buChar char="•"/>
            </a:pPr>
            <a:r>
              <a:rPr b="0" i="0" lang="es-ES" sz="2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Prof. Reynel A. Llanes Belett.</a:t>
            </a:r>
            <a:endParaRPr sz="28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17500" lvl="0" marL="342900" marR="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mic Sans MS"/>
              <a:buChar char="•"/>
            </a:pPr>
            <a:r>
              <a:rPr b="0" i="0" lang="es-ES" sz="2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Google Images.</a:t>
            </a:r>
            <a:endParaRPr sz="28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17500" lvl="0" marL="342900" marR="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mic Sans MS"/>
              <a:buChar char="•"/>
            </a:pPr>
            <a:r>
              <a:rPr b="0" i="0" lang="es-ES" sz="2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Prof. Reynel A. Llanes Belett.</a:t>
            </a:r>
            <a:endParaRPr b="0" i="0" sz="2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640"/>
              </a:spcBef>
              <a:spcAft>
                <a:spcPts val="160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38"/>
          <p:cNvSpPr txBox="1"/>
          <p:nvPr>
            <p:ph idx="12" type="sldNum"/>
          </p:nvPr>
        </p:nvSpPr>
        <p:spPr>
          <a:xfrm>
            <a:off x="8448750" y="6033475"/>
            <a:ext cx="443700" cy="531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 u="sng">
                <a:solidFill>
                  <a:srgbClr val="4A86E8"/>
                </a:solidFill>
                <a:latin typeface="Comic Sans MS"/>
                <a:ea typeface="Comic Sans MS"/>
                <a:cs typeface="Comic Sans MS"/>
                <a:sym typeface="Comic Sans MS"/>
              </a:rPr>
              <a:t>Presentation Design</a:t>
            </a:r>
            <a:endParaRPr b="1" i="0" sz="3600" u="sng" cap="none" strike="noStrike">
              <a:solidFill>
                <a:srgbClr val="4A86E8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5" name="Google Shape;275;p3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Comic Sans MS"/>
              <a:buChar char="●"/>
            </a:pPr>
            <a:r>
              <a:rPr lang="es-ES" sz="18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FONT:</a:t>
            </a:r>
            <a:endParaRPr sz="18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8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 	</a:t>
            </a:r>
            <a:r>
              <a:rPr lang="es-ES" sz="1800">
                <a:solidFill>
                  <a:srgbClr val="6FA8DC"/>
                </a:solidFill>
                <a:latin typeface="Comic Sans MS"/>
                <a:ea typeface="Comic Sans MS"/>
                <a:cs typeface="Comic Sans MS"/>
                <a:sym typeface="Comic Sans MS"/>
              </a:rPr>
              <a:t>Comic Sans Ms</a:t>
            </a:r>
            <a:endParaRPr sz="1800">
              <a:solidFill>
                <a:srgbClr val="6FA8D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Comic Sans MS"/>
              <a:buChar char="●"/>
            </a:pPr>
            <a:r>
              <a:rPr lang="es-ES" sz="18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IMAGES:</a:t>
            </a:r>
            <a:endParaRPr sz="18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800" u="sng">
                <a:solidFill>
                  <a:srgbClr val="6FA8DC"/>
                </a:solidFill>
                <a:latin typeface="Comic Sans MS"/>
                <a:ea typeface="Comic Sans MS"/>
                <a:cs typeface="Comic Sans MS"/>
                <a:sym typeface="Comic Sans MS"/>
                <a:hlinkClick r:id="rId3"/>
              </a:rPr>
              <a:t>www.pixabay.com</a:t>
            </a:r>
            <a:endParaRPr sz="1800">
              <a:solidFill>
                <a:srgbClr val="6FA8D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800" u="sng">
                <a:solidFill>
                  <a:srgbClr val="6FA8DC"/>
                </a:solidFill>
                <a:latin typeface="Comic Sans MS"/>
                <a:ea typeface="Comic Sans MS"/>
                <a:cs typeface="Comic Sans MS"/>
                <a:sym typeface="Comic Sans MS"/>
                <a:hlinkClick r:id="rId4"/>
              </a:rPr>
              <a:t>www.unsplash.com</a:t>
            </a:r>
            <a:endParaRPr sz="1800">
              <a:solidFill>
                <a:srgbClr val="6FA8D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Comic Sans MS"/>
              <a:buChar char="●"/>
            </a:pPr>
            <a:r>
              <a:rPr lang="es-ES" sz="18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ICONS:</a:t>
            </a:r>
            <a:endParaRPr sz="18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800" u="sng">
                <a:solidFill>
                  <a:srgbClr val="6FA8DC"/>
                </a:solidFill>
                <a:latin typeface="Comic Sans MS"/>
                <a:ea typeface="Comic Sans MS"/>
                <a:cs typeface="Comic Sans MS"/>
                <a:sym typeface="Comic Sans MS"/>
                <a:hlinkClick r:id="rId5"/>
              </a:rPr>
              <a:t>www.iconfinder.com</a:t>
            </a:r>
            <a:endParaRPr sz="18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Comic Sans MS"/>
              <a:buChar char="●"/>
            </a:pPr>
            <a:r>
              <a:rPr lang="es-ES" sz="18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DESIGN BY</a:t>
            </a:r>
            <a:endParaRPr sz="18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800" u="sng">
                <a:solidFill>
                  <a:srgbClr val="0097A7"/>
                </a:solidFill>
                <a:latin typeface="Comic Sans MS"/>
                <a:ea typeface="Comic Sans MS"/>
                <a:cs typeface="Comic Sans MS"/>
                <a:sym typeface="Comic Sans MS"/>
                <a:hlinkClick r:id="rId6"/>
              </a:rPr>
              <a:t>www.slidespower.com</a:t>
            </a:r>
            <a:endParaRPr sz="1800">
              <a:solidFill>
                <a:srgbClr val="6FA8D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160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6" name="Google Shape;276;p39"/>
          <p:cNvSpPr txBox="1"/>
          <p:nvPr>
            <p:ph idx="12" type="sldNum"/>
          </p:nvPr>
        </p:nvSpPr>
        <p:spPr>
          <a:xfrm>
            <a:off x="8448750" y="6072375"/>
            <a:ext cx="470400" cy="49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9391" y="369705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97495" y="3697041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97502" y="2076797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18002" y="3697047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55415" y="202917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113348" y="369705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4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113346" y="1987855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4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339408" y="1987845"/>
            <a:ext cx="1207104" cy="1173098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40"/>
          <p:cNvSpPr txBox="1"/>
          <p:nvPr>
            <p:ph idx="12" type="sldNum"/>
          </p:nvPr>
        </p:nvSpPr>
        <p:spPr>
          <a:xfrm>
            <a:off x="8448750" y="6056150"/>
            <a:ext cx="508800" cy="509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291" name="Google Shape;291;p40"/>
          <p:cNvSpPr txBox="1"/>
          <p:nvPr/>
        </p:nvSpPr>
        <p:spPr>
          <a:xfrm>
            <a:off x="695100" y="536725"/>
            <a:ext cx="8448900" cy="80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You can find different Icons in our other presentations.</a:t>
            </a:r>
            <a:endParaRPr sz="2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292" name="Google Shape;292;p4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30451" y="684250"/>
            <a:ext cx="508951" cy="50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790650" y="2811750"/>
            <a:ext cx="7947900" cy="27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s-ES" sz="4400" u="none" cap="none" strike="noStrike">
                <a:solidFill>
                  <a:srgbClr val="4A86E8"/>
                </a:solidFill>
                <a:latin typeface="Comic Sans MS"/>
                <a:ea typeface="Comic Sans MS"/>
                <a:cs typeface="Comic Sans MS"/>
                <a:sym typeface="Comic Sans MS"/>
              </a:rPr>
              <a:t>H</a:t>
            </a:r>
            <a:r>
              <a:rPr b="1" lang="es-ES" sz="4400">
                <a:solidFill>
                  <a:srgbClr val="4A86E8"/>
                </a:solidFill>
                <a:latin typeface="Comic Sans MS"/>
                <a:ea typeface="Comic Sans MS"/>
                <a:cs typeface="Comic Sans MS"/>
                <a:sym typeface="Comic Sans MS"/>
              </a:rPr>
              <a:t>ello</a:t>
            </a:r>
            <a:r>
              <a:rPr b="1" i="0" lang="es-ES" sz="4400" u="none" cap="none" strike="noStrike">
                <a:solidFill>
                  <a:srgbClr val="4A86E8"/>
                </a:solidFill>
                <a:latin typeface="Comic Sans MS"/>
                <a:ea typeface="Comic Sans MS"/>
                <a:cs typeface="Comic Sans MS"/>
                <a:sym typeface="Comic Sans MS"/>
              </a:rPr>
              <a:t>!</a:t>
            </a:r>
            <a:r>
              <a:rPr b="1" i="0" lang="es-ES" sz="4400" u="none" cap="none" strike="noStrik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-ES" sz="2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Name: Name &amp; Surname.</a:t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-ES" sz="2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E</a:t>
            </a:r>
            <a:r>
              <a:rPr b="0" i="0" lang="es-ES" sz="2400" u="none" cap="none" strike="noStrik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mail</a:t>
            </a:r>
            <a:r>
              <a:rPr lang="es-ES" sz="2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: </a:t>
            </a:r>
            <a:r>
              <a:rPr lang="es-ES" sz="2400" u="sng">
                <a:solidFill>
                  <a:schemeClr val="hlink"/>
                </a:solidFill>
                <a:latin typeface="Comic Sans MS"/>
                <a:ea typeface="Comic Sans MS"/>
                <a:cs typeface="Comic Sans MS"/>
                <a:sym typeface="Comic Sans MS"/>
                <a:hlinkClick r:id="rId3"/>
              </a:rPr>
              <a:t>slidespower@gmail.com</a:t>
            </a:r>
            <a:endParaRPr sz="24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Font typeface="Arial"/>
              <a:buNone/>
            </a:pPr>
            <a:r>
              <a:rPr lang="es-ES" sz="2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Phone: (31) 123456789</a:t>
            </a:r>
            <a:endParaRPr sz="24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descr="icono-diapositiva-presentacion.png" id="77" name="Google Shape;77;p16"/>
          <p:cNvPicPr preferRelativeResize="0"/>
          <p:nvPr/>
        </p:nvPicPr>
        <p:blipFill rotWithShape="1">
          <a:blip r:embed="rId4">
            <a:alphaModFix/>
          </a:blip>
          <a:srcRect b="2180" l="0" r="0" t="2171"/>
          <a:stretch/>
        </p:blipFill>
        <p:spPr>
          <a:xfrm>
            <a:off x="2172625" y="1029350"/>
            <a:ext cx="1612876" cy="1542725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6"/>
          <p:cNvSpPr txBox="1"/>
          <p:nvPr>
            <p:ph idx="12" type="sldNum"/>
          </p:nvPr>
        </p:nvSpPr>
        <p:spPr>
          <a:xfrm>
            <a:off x="8448750" y="6200000"/>
            <a:ext cx="2898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title"/>
          </p:nvPr>
        </p:nvSpPr>
        <p:spPr>
          <a:xfrm>
            <a:off x="457200" y="600875"/>
            <a:ext cx="8423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400" u="sng">
                <a:solidFill>
                  <a:srgbClr val="4A86E8"/>
                </a:solidFill>
                <a:latin typeface="Comic Sans MS"/>
                <a:ea typeface="Comic Sans MS"/>
                <a:cs typeface="Comic Sans MS"/>
                <a:sym typeface="Comic Sans MS"/>
              </a:rPr>
              <a:t>Title to introduce the following slides</a:t>
            </a:r>
            <a:endParaRPr b="1" i="0" sz="3400" u="sng" cap="none" strike="noStrike">
              <a:solidFill>
                <a:srgbClr val="4A86E8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4" name="Google Shape;84;p17"/>
          <p:cNvSpPr txBox="1"/>
          <p:nvPr>
            <p:ph idx="1" type="body"/>
          </p:nvPr>
        </p:nvSpPr>
        <p:spPr>
          <a:xfrm>
            <a:off x="695250" y="2358775"/>
            <a:ext cx="7753500" cy="9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640"/>
              </a:spcBef>
              <a:spcAft>
                <a:spcPts val="1600"/>
              </a:spcAft>
              <a:buClr>
                <a:schemeClr val="lt1"/>
              </a:buClr>
              <a:buFont typeface="Arial"/>
              <a:buNone/>
            </a:pPr>
            <a:r>
              <a:rPr b="0" i="0" lang="es-ES" sz="3000" u="none" cap="none" strike="noStrik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“ </a:t>
            </a:r>
            <a:r>
              <a:rPr lang="es-ES" sz="30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How to make a good presentation</a:t>
            </a:r>
            <a:r>
              <a:rPr b="0" i="0" lang="es-ES" sz="3000" u="none" cap="none" strike="noStrik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 “</a:t>
            </a:r>
            <a:endParaRPr b="0" i="0" sz="3000" u="none" cap="none" strike="noStrike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descr="image-education-presentation.png" id="85" name="Google Shape;8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48625" y="3359775"/>
            <a:ext cx="2840227" cy="2840227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7"/>
          <p:cNvSpPr txBox="1"/>
          <p:nvPr>
            <p:ph idx="12" type="sldNum"/>
          </p:nvPr>
        </p:nvSpPr>
        <p:spPr>
          <a:xfrm>
            <a:off x="8448750" y="6200000"/>
            <a:ext cx="2898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/>
        </p:nvSpPr>
        <p:spPr>
          <a:xfrm>
            <a:off x="683546" y="4141276"/>
            <a:ext cx="7776900" cy="15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2000">
                <a:latin typeface="Comic Sans MS"/>
                <a:ea typeface="Comic Sans MS"/>
                <a:cs typeface="Comic Sans MS"/>
                <a:sym typeface="Comic Sans MS"/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 sz="20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descr="creative-presentation.jpg" id="92" name="Google Shape;92;p18"/>
          <p:cNvPicPr preferRelativeResize="0"/>
          <p:nvPr/>
        </p:nvPicPr>
        <p:blipFill rotWithShape="1">
          <a:blip r:embed="rId3">
            <a:alphaModFix/>
          </a:blip>
          <a:srcRect b="0" l="10473" r="10481" t="0"/>
          <a:stretch/>
        </p:blipFill>
        <p:spPr>
          <a:xfrm>
            <a:off x="2974950" y="440050"/>
            <a:ext cx="3194100" cy="3030600"/>
          </a:xfrm>
          <a:prstGeom prst="ellipse">
            <a:avLst/>
          </a:prstGeom>
          <a:noFill/>
          <a:ln cap="flat" cmpd="sng" w="38100">
            <a:solidFill>
              <a:srgbClr val="A64D79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3" name="Google Shape;93;p18"/>
          <p:cNvSpPr txBox="1"/>
          <p:nvPr>
            <p:ph idx="12" type="sldNum"/>
          </p:nvPr>
        </p:nvSpPr>
        <p:spPr>
          <a:xfrm>
            <a:off x="8448750" y="6200000"/>
            <a:ext cx="2898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/>
          <p:nvPr>
            <p:ph type="title"/>
          </p:nvPr>
        </p:nvSpPr>
        <p:spPr>
          <a:xfrm>
            <a:off x="508950" y="36540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 u="sng">
                <a:solidFill>
                  <a:srgbClr val="4A86E8"/>
                </a:solidFill>
                <a:latin typeface="Comic Sans MS"/>
                <a:ea typeface="Comic Sans MS"/>
                <a:cs typeface="Comic Sans MS"/>
                <a:sym typeface="Comic Sans MS"/>
              </a:rPr>
              <a:t>Topics to talk about</a:t>
            </a:r>
            <a:endParaRPr b="1" i="0" sz="3600" u="sng" cap="none" strike="noStrike">
              <a:solidFill>
                <a:srgbClr val="4A86E8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9" name="Google Shape;99;p19"/>
          <p:cNvSpPr txBox="1"/>
          <p:nvPr>
            <p:ph idx="1" type="body"/>
          </p:nvPr>
        </p:nvSpPr>
        <p:spPr>
          <a:xfrm>
            <a:off x="379425" y="1822400"/>
            <a:ext cx="7632000" cy="238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667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omic Sans MS"/>
              <a:buChar char="•"/>
            </a:pPr>
            <a:r>
              <a:rPr lang="es-ES" sz="20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Choose a clean background to avoid distracting.</a:t>
            </a:r>
            <a:endParaRPr sz="20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66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omic Sans MS"/>
              <a:buChar char="•"/>
            </a:pPr>
            <a:r>
              <a:rPr lang="es-ES" sz="20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Transmit only one idea per slide .</a:t>
            </a:r>
            <a:endParaRPr sz="20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66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omic Sans MS"/>
              <a:buChar char="•"/>
            </a:pPr>
            <a:r>
              <a:rPr lang="es-ES" sz="20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Do not overload slides, just 6 or 7 lines.</a:t>
            </a:r>
            <a:endParaRPr sz="20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66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omic Sans MS"/>
              <a:buChar char="•"/>
            </a:pPr>
            <a:r>
              <a:rPr lang="es-ES" sz="20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Each line no more than 7 words.</a:t>
            </a:r>
            <a:endParaRPr sz="20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66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omic Sans MS"/>
              <a:buChar char="•"/>
            </a:pPr>
            <a:r>
              <a:rPr lang="es-ES" sz="20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Is preferable that the audience listen to your, rather that read to the presentation.</a:t>
            </a:r>
            <a:endParaRPr sz="20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0" name="Google Shape;100;p19"/>
          <p:cNvSpPr txBox="1"/>
          <p:nvPr>
            <p:ph idx="12" type="sldNum"/>
          </p:nvPr>
        </p:nvSpPr>
        <p:spPr>
          <a:xfrm>
            <a:off x="8448750" y="6200000"/>
            <a:ext cx="2898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u="sng">
                <a:solidFill>
                  <a:srgbClr val="4A86E8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Market</a:t>
            </a:r>
            <a:endParaRPr b="1" u="sng">
              <a:solidFill>
                <a:srgbClr val="4A86E8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7" name="Google Shape;107;p20"/>
          <p:cNvSpPr txBox="1"/>
          <p:nvPr>
            <p:ph idx="12" type="sldNum"/>
          </p:nvPr>
        </p:nvSpPr>
        <p:spPr>
          <a:xfrm>
            <a:off x="8448750" y="6200000"/>
            <a:ext cx="2898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108" name="Google Shape;108;p20"/>
          <p:cNvSpPr txBox="1"/>
          <p:nvPr/>
        </p:nvSpPr>
        <p:spPr>
          <a:xfrm>
            <a:off x="2753319" y="1722447"/>
            <a:ext cx="5277000" cy="374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8001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132.000.000 CITIZENS</a:t>
            </a:r>
            <a:endParaRPr sz="24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139700" lvl="0" marL="8001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80 % MOBILE USERS</a:t>
            </a:r>
            <a:endParaRPr sz="24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b="1" lang="es-ES" sz="2400">
                <a:solidFill>
                  <a:srgbClr val="4A86E8"/>
                </a:solidFill>
                <a:latin typeface="Comic Sans MS"/>
                <a:ea typeface="Comic Sans MS"/>
                <a:cs typeface="Comic Sans MS"/>
                <a:sym typeface="Comic Sans MS"/>
              </a:rPr>
              <a:t>PROFIT: 2.640 Millions $</a:t>
            </a:r>
            <a:endParaRPr b="1" sz="2400">
              <a:solidFill>
                <a:srgbClr val="4A86E8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8761D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09" name="Google Shape;10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41400" y="2092475"/>
            <a:ext cx="911400" cy="883200"/>
          </a:xfrm>
          <a:prstGeom prst="ellipse">
            <a:avLst/>
          </a:prstGeom>
          <a:noFill/>
          <a:ln cap="flat" cmpd="sng" w="28575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0" name="Google Shape;11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91926" y="3206775"/>
            <a:ext cx="469500" cy="883200"/>
          </a:xfrm>
          <a:prstGeom prst="flowChartProcess">
            <a:avLst/>
          </a:prstGeom>
          <a:noFill/>
          <a:ln cap="flat" cmpd="sng" w="38100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11" name="Google Shape;111;p20"/>
          <p:cNvCxnSpPr/>
          <p:nvPr/>
        </p:nvCxnSpPr>
        <p:spPr>
          <a:xfrm flipH="1" rot="10800000">
            <a:off x="3207075" y="3986250"/>
            <a:ext cx="4087800" cy="1200"/>
          </a:xfrm>
          <a:prstGeom prst="straightConnector1">
            <a:avLst/>
          </a:prstGeom>
          <a:noFill/>
          <a:ln cap="flat" cmpd="sng" w="9525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/>
          <p:nvPr>
            <p:ph type="title"/>
          </p:nvPr>
        </p:nvSpPr>
        <p:spPr>
          <a:xfrm>
            <a:off x="457200" y="261234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6000">
                <a:solidFill>
                  <a:srgbClr val="4A86E8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</a:t>
            </a:r>
            <a:r>
              <a:rPr b="1" i="0" lang="es-ES" sz="6000" u="none" cap="none" strike="noStrike">
                <a:solidFill>
                  <a:srgbClr val="4A86E8"/>
                </a:solidFill>
                <a:latin typeface="Comic Sans MS"/>
                <a:ea typeface="Comic Sans MS"/>
                <a:cs typeface="Comic Sans MS"/>
                <a:sym typeface="Comic Sans MS"/>
              </a:rPr>
              <a:t> IDEA</a:t>
            </a:r>
            <a:endParaRPr b="1" i="0" sz="6000" u="none" cap="none" strike="noStrike">
              <a:solidFill>
                <a:srgbClr val="4A86E8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7" name="Google Shape;117;p21"/>
          <p:cNvSpPr txBox="1"/>
          <p:nvPr>
            <p:ph idx="1" type="body"/>
          </p:nvPr>
        </p:nvSpPr>
        <p:spPr>
          <a:xfrm>
            <a:off x="457196" y="4100594"/>
            <a:ext cx="8229600" cy="14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24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Define the main idea that will be the focus of your presentation, and use icons or illustrations to attract the attention of your audience.</a:t>
            </a:r>
            <a:endParaRPr sz="24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24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descr="icon-creative-presentation.png" id="118" name="Google Shape;118;p21"/>
          <p:cNvPicPr preferRelativeResize="0"/>
          <p:nvPr/>
        </p:nvPicPr>
        <p:blipFill rotWithShape="1">
          <a:blip r:embed="rId3">
            <a:alphaModFix/>
          </a:blip>
          <a:srcRect b="259" l="0" r="0" t="-49"/>
          <a:stretch/>
        </p:blipFill>
        <p:spPr>
          <a:xfrm rot="614534">
            <a:off x="3825099" y="445576"/>
            <a:ext cx="1936250" cy="2283321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1"/>
          <p:cNvSpPr txBox="1"/>
          <p:nvPr>
            <p:ph idx="12" type="sldNum"/>
          </p:nvPr>
        </p:nvSpPr>
        <p:spPr>
          <a:xfrm>
            <a:off x="8448750" y="6200000"/>
            <a:ext cx="2898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2"/>
          <p:cNvSpPr txBox="1"/>
          <p:nvPr>
            <p:ph type="title"/>
          </p:nvPr>
        </p:nvSpPr>
        <p:spPr>
          <a:xfrm>
            <a:off x="392375" y="27465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 u="sng">
                <a:solidFill>
                  <a:srgbClr val="4A86E8"/>
                </a:solidFill>
                <a:latin typeface="Comic Sans MS"/>
                <a:ea typeface="Comic Sans MS"/>
                <a:cs typeface="Comic Sans MS"/>
                <a:sym typeface="Comic Sans MS"/>
              </a:rPr>
              <a:t>Two Column Text</a:t>
            </a:r>
            <a:endParaRPr b="1" i="0" sz="3600" u="sng" cap="none" strike="noStrike">
              <a:solidFill>
                <a:srgbClr val="4A86E8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25" name="Google Shape;125;p22"/>
          <p:cNvSpPr txBox="1"/>
          <p:nvPr>
            <p:ph idx="12" type="sldNum"/>
          </p:nvPr>
        </p:nvSpPr>
        <p:spPr>
          <a:xfrm>
            <a:off x="8448750" y="6200000"/>
            <a:ext cx="2898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126" name="Google Shape;126;p22"/>
          <p:cNvSpPr txBox="1"/>
          <p:nvPr/>
        </p:nvSpPr>
        <p:spPr>
          <a:xfrm>
            <a:off x="418538" y="2439200"/>
            <a:ext cx="3999900" cy="25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Text Size</a:t>
            </a:r>
            <a:endParaRPr b="1" sz="18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latin typeface="Comic Sans MS"/>
                <a:ea typeface="Comic Sans MS"/>
                <a:cs typeface="Comic Sans MS"/>
                <a:sym typeface="Comic Sans MS"/>
              </a:rPr>
              <a:t>The text should be readable from the end of the auditorium, so choose a well readable font and use a minimum size of 24.</a:t>
            </a:r>
            <a:endParaRPr sz="18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27" name="Google Shape;127;p22"/>
          <p:cNvSpPr txBox="1"/>
          <p:nvPr/>
        </p:nvSpPr>
        <p:spPr>
          <a:xfrm>
            <a:off x="4595913" y="2439225"/>
            <a:ext cx="3999900" cy="255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762" lvl="0" marL="360362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Margins around text</a:t>
            </a:r>
            <a:endParaRPr b="1" sz="18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4762" lvl="0" marL="360362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4762" lvl="0" marL="360362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latin typeface="Comic Sans MS"/>
                <a:ea typeface="Comic Sans MS"/>
                <a:cs typeface="Comic Sans MS"/>
                <a:sym typeface="Comic Sans MS"/>
              </a:rPr>
              <a:t>The texts, images or graphics should not be next to the edge of the slide. The edges should be wide around the texts.</a:t>
            </a:r>
            <a:endParaRPr sz="18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4762" lvl="0" marL="360362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