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</p:sldIdLst>
  <p:sldSz cy="5143500" cx="9144000"/>
  <p:notesSz cx="6858000" cy="9144000"/>
  <p:embeddedFontLst>
    <p:embeddedFont>
      <p:font typeface="Raleway"/>
      <p:regular r:id="rId34"/>
      <p:bold r:id="rId35"/>
      <p:italic r:id="rId36"/>
      <p:boldItalic r:id="rId3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233CA9AA-A910-4438-99AC-960EC3AD9F3A}">
  <a:tblStyle styleId="{233CA9AA-A910-4438-99AC-960EC3AD9F3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Raleway-bold.fntdata"/><Relationship Id="rId12" Type="http://schemas.openxmlformats.org/officeDocument/2006/relationships/slide" Target="slides/slide7.xml"/><Relationship Id="rId34" Type="http://schemas.openxmlformats.org/officeDocument/2006/relationships/font" Target="fonts/Raleway-regular.fntdata"/><Relationship Id="rId15" Type="http://schemas.openxmlformats.org/officeDocument/2006/relationships/slide" Target="slides/slide10.xml"/><Relationship Id="rId37" Type="http://schemas.openxmlformats.org/officeDocument/2006/relationships/font" Target="fonts/Raleway-boldItalic.fntdata"/><Relationship Id="rId14" Type="http://schemas.openxmlformats.org/officeDocument/2006/relationships/slide" Target="slides/slide9.xml"/><Relationship Id="rId36" Type="http://schemas.openxmlformats.org/officeDocument/2006/relationships/font" Target="fonts/Raleway-italic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17cfe57c3d_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17cfe57c3d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17cfe57c3d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17cfe57c3d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17cfe57c3d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17cfe57c3d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17cfe57c3d_0_1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17cfe57c3d_0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17cfe57c3d_0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17cfe57c3d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18d0a283f7_2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18d0a283f7_2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18d0a283f7_2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18d0a283f7_2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18d0a283f7_2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18d0a283f7_2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18d0a283f7_2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18d0a283f7_2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18d0a283f7_2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18d0a283f7_2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17cfe57c3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17cfe57c3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18d0a283f7_2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18d0a283f7_2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18d0a283f7_2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5" name="Google Shape;325;g18d0a283f7_2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18d0a283f7_2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18d0a283f7_2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18d0a283f7_2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" name="Google Shape;356;g18d0a283f7_2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18d0a283f7_2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6" name="Google Shape;376;g18d0a283f7_2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18d0a283f7_2_1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18d0a283f7_2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g18d0a283f7_2_1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" name="Google Shape;399;g18d0a283f7_2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g190541766b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1" name="Google Shape;411;g190541766b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18d0a283f7_2_1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1" name="Google Shape;431;g18d0a283f7_2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17cfe57c3d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17cfe57c3d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7cfe57c3d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17cfe57c3d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17cfe57c3d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17cfe57c3d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17cfe57c3d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17cfe57c3d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17cfe57c3d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17cfe57c3d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17cfe57c3d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17cfe57c3d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17cfe57c3d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17cfe57c3d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20" name="Google Shape;20;p4"/>
          <p:cNvGrpSpPr/>
          <p:nvPr/>
        </p:nvGrpSpPr>
        <p:grpSpPr>
          <a:xfrm>
            <a:off x="-21026" y="3511150"/>
            <a:ext cx="9165026" cy="1632476"/>
            <a:chOff x="-21026" y="3511150"/>
            <a:chExt cx="9165026" cy="1632476"/>
          </a:xfrm>
        </p:grpSpPr>
        <p:pic>
          <p:nvPicPr>
            <p:cNvPr id="21" name="Google Shape;21;p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7005525" y="3511150"/>
              <a:ext cx="2138476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" name="Google Shape;22;p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-21026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" name="Google Shape;23;p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2552199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" name="Google Shape;24;p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4646099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5" name="Google Shape;35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6" name="Google Shape;36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9" name="Google Shape;39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" name="Google Shape;42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3" name="Google Shape;43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4" name="Google Shape;44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5" name="Google Shape;45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8" name="Google Shape;48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jpg"/><Relationship Id="rId4" Type="http://schemas.openxmlformats.org/officeDocument/2006/relationships/image" Target="../media/image55.jpg"/><Relationship Id="rId5" Type="http://schemas.openxmlformats.org/officeDocument/2006/relationships/image" Target="../media/image1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2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9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9.jpg"/><Relationship Id="rId4" Type="http://schemas.openxmlformats.org/officeDocument/2006/relationships/image" Target="../media/image19.png"/><Relationship Id="rId5" Type="http://schemas.openxmlformats.org/officeDocument/2006/relationships/image" Target="../media/image1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9.jpg"/><Relationship Id="rId4" Type="http://schemas.openxmlformats.org/officeDocument/2006/relationships/image" Target="../media/image22.png"/><Relationship Id="rId5" Type="http://schemas.openxmlformats.org/officeDocument/2006/relationships/hyperlink" Target="http://www.google.com/sheets/about/" TargetMode="External"/><Relationship Id="rId6" Type="http://schemas.openxmlformats.org/officeDocument/2006/relationships/image" Target="../media/image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9.jpg"/><Relationship Id="rId4" Type="http://schemas.openxmlformats.org/officeDocument/2006/relationships/image" Target="../media/image13.png"/><Relationship Id="rId5" Type="http://schemas.openxmlformats.org/officeDocument/2006/relationships/image" Target="../media/image14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7.jpg"/><Relationship Id="rId4" Type="http://schemas.openxmlformats.org/officeDocument/2006/relationships/image" Target="../media/image26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9.jpg"/><Relationship Id="rId4" Type="http://schemas.openxmlformats.org/officeDocument/2006/relationships/image" Target="../media/image5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7.png"/><Relationship Id="rId5" Type="http://schemas.openxmlformats.org/officeDocument/2006/relationships/image" Target="../media/image3.png"/><Relationship Id="rId6" Type="http://schemas.openxmlformats.org/officeDocument/2006/relationships/hyperlink" Target="http://www.slidespower.com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9.jpg"/><Relationship Id="rId4" Type="http://schemas.openxmlformats.org/officeDocument/2006/relationships/image" Target="../media/image20.png"/><Relationship Id="rId5" Type="http://schemas.openxmlformats.org/officeDocument/2006/relationships/image" Target="../media/image28.jpg"/><Relationship Id="rId6" Type="http://schemas.openxmlformats.org/officeDocument/2006/relationships/image" Target="../media/image2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9.jpg"/><Relationship Id="rId4" Type="http://schemas.openxmlformats.org/officeDocument/2006/relationships/image" Target="../media/image32.png"/><Relationship Id="rId5" Type="http://schemas.openxmlformats.org/officeDocument/2006/relationships/image" Target="../media/image29.png"/><Relationship Id="rId6" Type="http://schemas.openxmlformats.org/officeDocument/2006/relationships/image" Target="../media/image31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9.jpg"/><Relationship Id="rId4" Type="http://schemas.openxmlformats.org/officeDocument/2006/relationships/image" Target="../media/image34.png"/><Relationship Id="rId5" Type="http://schemas.openxmlformats.org/officeDocument/2006/relationships/image" Target="../media/image30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9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9.jpg"/><Relationship Id="rId4" Type="http://schemas.openxmlformats.org/officeDocument/2006/relationships/image" Target="../media/image49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9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9.jpg"/><Relationship Id="rId4" Type="http://schemas.openxmlformats.org/officeDocument/2006/relationships/hyperlink" Target="http://www.pixabay.com" TargetMode="External"/><Relationship Id="rId5" Type="http://schemas.openxmlformats.org/officeDocument/2006/relationships/hyperlink" Target="http://www.unsplash.com" TargetMode="External"/><Relationship Id="rId6" Type="http://schemas.openxmlformats.org/officeDocument/2006/relationships/hyperlink" Target="http://www.iconfinder.com" TargetMode="External"/><Relationship Id="rId7" Type="http://schemas.openxmlformats.org/officeDocument/2006/relationships/hyperlink" Target="http://www.slidespower.com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9.jpg"/><Relationship Id="rId4" Type="http://schemas.openxmlformats.org/officeDocument/2006/relationships/image" Target="../media/image33.png"/><Relationship Id="rId11" Type="http://schemas.openxmlformats.org/officeDocument/2006/relationships/image" Target="../media/image41.png"/><Relationship Id="rId10" Type="http://schemas.openxmlformats.org/officeDocument/2006/relationships/image" Target="../media/image40.png"/><Relationship Id="rId12" Type="http://schemas.openxmlformats.org/officeDocument/2006/relationships/image" Target="../media/image53.png"/><Relationship Id="rId9" Type="http://schemas.openxmlformats.org/officeDocument/2006/relationships/image" Target="../media/image36.png"/><Relationship Id="rId5" Type="http://schemas.openxmlformats.org/officeDocument/2006/relationships/image" Target="../media/image35.png"/><Relationship Id="rId6" Type="http://schemas.openxmlformats.org/officeDocument/2006/relationships/image" Target="../media/image38.png"/><Relationship Id="rId7" Type="http://schemas.openxmlformats.org/officeDocument/2006/relationships/image" Target="../media/image39.png"/><Relationship Id="rId8" Type="http://schemas.openxmlformats.org/officeDocument/2006/relationships/image" Target="../media/image37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8.jpg"/><Relationship Id="rId4" Type="http://schemas.openxmlformats.org/officeDocument/2006/relationships/image" Target="../media/image43.png"/><Relationship Id="rId5" Type="http://schemas.openxmlformats.org/officeDocument/2006/relationships/image" Target="../media/image45.png"/><Relationship Id="rId6" Type="http://schemas.openxmlformats.org/officeDocument/2006/relationships/image" Target="../media/image46.png"/><Relationship Id="rId7" Type="http://schemas.openxmlformats.org/officeDocument/2006/relationships/image" Target="../media/image42.png"/><Relationship Id="rId8" Type="http://schemas.openxmlformats.org/officeDocument/2006/relationships/image" Target="../media/image4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jpg"/><Relationship Id="rId4" Type="http://schemas.openxmlformats.org/officeDocument/2006/relationships/image" Target="../media/image54.jpg"/><Relationship Id="rId9" Type="http://schemas.openxmlformats.org/officeDocument/2006/relationships/image" Target="../media/image8.jpg"/><Relationship Id="rId5" Type="http://schemas.openxmlformats.org/officeDocument/2006/relationships/image" Target="../media/image2.jp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jpg"/><Relationship Id="rId4" Type="http://schemas.openxmlformats.org/officeDocument/2006/relationships/image" Target="../media/image4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jpg"/><Relationship Id="rId4" Type="http://schemas.openxmlformats.org/officeDocument/2006/relationships/image" Target="../media/image1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jpg"/><Relationship Id="rId4" Type="http://schemas.openxmlformats.org/officeDocument/2006/relationships/image" Target="../media/image1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jpg"/><Relationship Id="rId4" Type="http://schemas.openxmlformats.org/officeDocument/2006/relationships/image" Target="../media/image1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jpg"/><Relationship Id="rId4" Type="http://schemas.openxmlformats.org/officeDocument/2006/relationships/image" Target="../media/image25.png"/><Relationship Id="rId5" Type="http://schemas.openxmlformats.org/officeDocument/2006/relationships/image" Target="../media/image17.png"/><Relationship Id="rId6" Type="http://schemas.openxmlformats.org/officeDocument/2006/relationships/image" Target="../media/image5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jpg"/><Relationship Id="rId4" Type="http://schemas.openxmlformats.org/officeDocument/2006/relationships/image" Target="../media/image21.png"/><Relationship Id="rId5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/>
          <p:nvPr>
            <p:ph type="ctrTitle"/>
          </p:nvPr>
        </p:nvSpPr>
        <p:spPr>
          <a:xfrm>
            <a:off x="0" y="3142475"/>
            <a:ext cx="9144000" cy="625200"/>
          </a:xfrm>
          <a:prstGeom prst="rect">
            <a:avLst/>
          </a:prstGeom>
          <a:solidFill>
            <a:srgbClr val="999999">
              <a:alpha val="4446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0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PRESENTATION TITLE</a:t>
            </a:r>
            <a:endParaRPr b="1" sz="300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60" name="Google Shape;60;p13"/>
          <p:cNvSpPr txBox="1"/>
          <p:nvPr>
            <p:ph idx="1" type="subTitle"/>
          </p:nvPr>
        </p:nvSpPr>
        <p:spPr>
          <a:xfrm>
            <a:off x="0" y="3767575"/>
            <a:ext cx="9144000" cy="350700"/>
          </a:xfrm>
          <a:prstGeom prst="rect">
            <a:avLst/>
          </a:prstGeom>
          <a:solidFill>
            <a:srgbClr val="FFE599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SUBTITLE</a:t>
            </a:r>
            <a:endParaRPr sz="180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61" name="Google Shape;61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2" name="Google Shape;182;p22"/>
          <p:cNvGrpSpPr/>
          <p:nvPr/>
        </p:nvGrpSpPr>
        <p:grpSpPr>
          <a:xfrm>
            <a:off x="-21026" y="3511150"/>
            <a:ext cx="9165026" cy="1632476"/>
            <a:chOff x="-21026" y="3511150"/>
            <a:chExt cx="9165026" cy="1632476"/>
          </a:xfrm>
        </p:grpSpPr>
        <p:pic>
          <p:nvPicPr>
            <p:cNvPr id="183" name="Google Shape;183;p2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552199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4" name="Google Shape;184;p2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646099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5" name="Google Shape;185;p2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005525" y="3511150"/>
              <a:ext cx="2138476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6" name="Google Shape;186;p2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-21026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87" name="Google Shape;187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188" name="Google Shape;188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Infographic Diagram</a:t>
            </a:r>
            <a:endParaRPr sz="30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89" name="Google Shape;189;p22"/>
          <p:cNvSpPr/>
          <p:nvPr/>
        </p:nvSpPr>
        <p:spPr>
          <a:xfrm>
            <a:off x="1220300" y="1624650"/>
            <a:ext cx="2463300" cy="2319900"/>
          </a:xfrm>
          <a:prstGeom prst="flowChartConnector">
            <a:avLst/>
          </a:prstGeom>
          <a:solidFill>
            <a:srgbClr val="93C47D"/>
          </a:solidFill>
          <a:ln cap="flat" cmpd="sng" w="952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rPr>
              <a:t>LOREM IPSUM</a:t>
            </a:r>
            <a:endParaRPr b="1">
              <a:solidFill>
                <a:schemeClr val="dk2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rPr>
              <a:t>Eodem modo typi, qui nunc nobis videntur parum clari.</a:t>
            </a:r>
            <a:endParaRPr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90" name="Google Shape;190;p22"/>
          <p:cNvSpPr/>
          <p:nvPr/>
        </p:nvSpPr>
        <p:spPr>
          <a:xfrm>
            <a:off x="3340353" y="1624650"/>
            <a:ext cx="2463300" cy="2319900"/>
          </a:xfrm>
          <a:prstGeom prst="flowChartConnector">
            <a:avLst/>
          </a:prstGeom>
          <a:solidFill>
            <a:srgbClr val="6FA8DC"/>
          </a:solidFill>
          <a:ln cap="flat" cmpd="sng" w="952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rPr>
              <a:t>LOREM IPSUM</a:t>
            </a:r>
            <a:endParaRPr b="1">
              <a:solidFill>
                <a:schemeClr val="dk2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rPr>
              <a:t>Eodem modo typi, qui nunc nobis videntur parum clari.</a:t>
            </a:r>
            <a:endParaRPr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91" name="Google Shape;191;p22"/>
          <p:cNvSpPr/>
          <p:nvPr/>
        </p:nvSpPr>
        <p:spPr>
          <a:xfrm>
            <a:off x="5460405" y="1624650"/>
            <a:ext cx="2463300" cy="2319900"/>
          </a:xfrm>
          <a:prstGeom prst="flowChartConnector">
            <a:avLst/>
          </a:prstGeom>
          <a:solidFill>
            <a:srgbClr val="D5A6BD"/>
          </a:solidFill>
          <a:ln cap="flat" cmpd="sng" w="952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rPr>
              <a:t>LOREM IPSUM</a:t>
            </a:r>
            <a:endParaRPr b="1">
              <a:solidFill>
                <a:schemeClr val="dk2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rPr>
              <a:t>Eodem modo typi, qui nunc nobis videntur parum clari.</a:t>
            </a:r>
            <a:endParaRPr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6" name="Google Shape;196;p23"/>
          <p:cNvGrpSpPr/>
          <p:nvPr/>
        </p:nvGrpSpPr>
        <p:grpSpPr>
          <a:xfrm>
            <a:off x="-21026" y="3511150"/>
            <a:ext cx="9165026" cy="1632476"/>
            <a:chOff x="-21026" y="3511150"/>
            <a:chExt cx="9165026" cy="1632476"/>
          </a:xfrm>
        </p:grpSpPr>
        <p:pic>
          <p:nvPicPr>
            <p:cNvPr id="197" name="Google Shape;197;p2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552199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8" name="Google Shape;198;p2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646099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9" name="Google Shape;199;p2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005525" y="3511150"/>
              <a:ext cx="2138476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0" name="Google Shape;200;p2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-21026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1" name="Google Shape;201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202" name="Google Shape;202;p23"/>
          <p:cNvSpPr txBox="1"/>
          <p:nvPr>
            <p:ph type="title"/>
          </p:nvPr>
        </p:nvSpPr>
        <p:spPr>
          <a:xfrm>
            <a:off x="311700" y="8051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Three Column Text</a:t>
            </a:r>
            <a:endParaRPr sz="30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03" name="Google Shape;203;p23"/>
          <p:cNvSpPr txBox="1"/>
          <p:nvPr/>
        </p:nvSpPr>
        <p:spPr>
          <a:xfrm>
            <a:off x="427850" y="1793650"/>
            <a:ext cx="2327700" cy="25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Less is More.</a:t>
            </a:r>
            <a:endParaRPr b="1" sz="18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The less information you give, better remember your audience. Create shorts and concise messages.</a:t>
            </a:r>
            <a:endParaRPr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04" name="Google Shape;204;p23"/>
          <p:cNvSpPr txBox="1"/>
          <p:nvPr/>
        </p:nvSpPr>
        <p:spPr>
          <a:xfrm>
            <a:off x="3147375" y="1793650"/>
            <a:ext cx="2733900" cy="25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Use the contrast</a:t>
            </a:r>
            <a:r>
              <a:rPr lang="en-GB" sz="18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. </a:t>
            </a:r>
            <a:endParaRPr sz="18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8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The contrast gives you the option to call attention to what you want to highlight. Use the size, colour, composition. </a:t>
            </a:r>
            <a:endParaRPr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05" name="Google Shape;205;p23"/>
          <p:cNvSpPr txBox="1"/>
          <p:nvPr/>
        </p:nvSpPr>
        <p:spPr>
          <a:xfrm>
            <a:off x="6146250" y="1793650"/>
            <a:ext cx="2637000" cy="25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Use a Good Template</a:t>
            </a:r>
            <a:r>
              <a:rPr lang="en-GB" sz="18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. </a:t>
            </a:r>
            <a:endParaRPr sz="18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You must choose a template that suits the type of work your are about to submit.</a:t>
            </a:r>
            <a:endParaRPr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0" name="Google Shape;210;p24"/>
          <p:cNvGrpSpPr/>
          <p:nvPr/>
        </p:nvGrpSpPr>
        <p:grpSpPr>
          <a:xfrm>
            <a:off x="-21026" y="3511150"/>
            <a:ext cx="9165026" cy="1632476"/>
            <a:chOff x="-21026" y="3511150"/>
            <a:chExt cx="9165026" cy="1632476"/>
          </a:xfrm>
        </p:grpSpPr>
        <p:pic>
          <p:nvPicPr>
            <p:cNvPr id="211" name="Google Shape;211;p2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552199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2" name="Google Shape;212;p2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646099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3" name="Google Shape;213;p2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005525" y="3511150"/>
              <a:ext cx="2138476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4" name="Google Shape;214;p2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-21026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5" name="Google Shape;215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216" name="Google Shape;216;p24"/>
          <p:cNvSpPr txBox="1"/>
          <p:nvPr>
            <p:ph type="title"/>
          </p:nvPr>
        </p:nvSpPr>
        <p:spPr>
          <a:xfrm>
            <a:off x="543925" y="1834563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USE IMAGES</a:t>
            </a:r>
            <a:endParaRPr sz="30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17" name="Google Shape;217;p24"/>
          <p:cNvSpPr txBox="1"/>
          <p:nvPr/>
        </p:nvSpPr>
        <p:spPr>
          <a:xfrm>
            <a:off x="584025" y="2513263"/>
            <a:ext cx="43878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A good image in your presentation is worth a thousand words.</a:t>
            </a:r>
            <a:endParaRPr sz="18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Calibri"/>
              <a:buNone/>
            </a:pPr>
            <a:r>
              <a:rPr lang="en-GB" sz="18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Choose good themes for your presentations.</a:t>
            </a:r>
            <a:endParaRPr sz="18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18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descr="photo-1472291734596-afa4db0cb088.jpeg" id="218" name="Google Shape;218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80550" y="219400"/>
            <a:ext cx="3231079" cy="41006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24"/>
          <p:cNvPicPr preferRelativeResize="0"/>
          <p:nvPr/>
        </p:nvPicPr>
        <p:blipFill>
          <a:blip r:embed="rId5">
            <a:alphaModFix amt="80000"/>
          </a:blip>
          <a:stretch>
            <a:fillRect/>
          </a:stretch>
        </p:blipFill>
        <p:spPr>
          <a:xfrm>
            <a:off x="651298" y="914248"/>
            <a:ext cx="753350" cy="753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OTO1.jpg" id="224" name="Google Shape;224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75"/>
            <a:ext cx="9143999" cy="5143503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25"/>
          <p:cNvSpPr/>
          <p:nvPr/>
        </p:nvSpPr>
        <p:spPr>
          <a:xfrm>
            <a:off x="0" y="301375"/>
            <a:ext cx="9244500" cy="745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25"/>
          <p:cNvSpPr txBox="1"/>
          <p:nvPr/>
        </p:nvSpPr>
        <p:spPr>
          <a:xfrm>
            <a:off x="1423525" y="301375"/>
            <a:ext cx="5911800" cy="9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With a good image you can explain a complex concept in a simple way.</a:t>
            </a:r>
            <a:endParaRPr sz="18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27" name="Google Shape;227;p25"/>
          <p:cNvSpPr txBox="1"/>
          <p:nvPr/>
        </p:nvSpPr>
        <p:spPr>
          <a:xfrm>
            <a:off x="311700" y="4647275"/>
            <a:ext cx="3000000" cy="49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USE IMAGES</a:t>
            </a:r>
            <a:endParaRPr sz="30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2" name="Google Shape;232;p26"/>
          <p:cNvGrpSpPr/>
          <p:nvPr/>
        </p:nvGrpSpPr>
        <p:grpSpPr>
          <a:xfrm>
            <a:off x="-21026" y="3511150"/>
            <a:ext cx="9165026" cy="1632476"/>
            <a:chOff x="-21026" y="3511150"/>
            <a:chExt cx="9165026" cy="1632476"/>
          </a:xfrm>
        </p:grpSpPr>
        <p:pic>
          <p:nvPicPr>
            <p:cNvPr id="233" name="Google Shape;233;p2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552199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4" name="Google Shape;234;p2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646099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2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005525" y="3511150"/>
              <a:ext cx="2138476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2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-21026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37" name="Google Shape;237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238" name="Google Shape;238;p26"/>
          <p:cNvSpPr txBox="1"/>
          <p:nvPr>
            <p:ph type="title"/>
          </p:nvPr>
        </p:nvSpPr>
        <p:spPr>
          <a:xfrm>
            <a:off x="853675" y="1834563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USE TABLES</a:t>
            </a:r>
            <a:endParaRPr sz="30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39" name="Google Shape;239;p26"/>
          <p:cNvSpPr txBox="1"/>
          <p:nvPr/>
        </p:nvSpPr>
        <p:spPr>
          <a:xfrm>
            <a:off x="893775" y="2513275"/>
            <a:ext cx="39000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Cambria"/>
                <a:ea typeface="Cambria"/>
                <a:cs typeface="Cambria"/>
                <a:sym typeface="Cambria"/>
              </a:rPr>
              <a:t>The tables are very useful for displaying information ordered.</a:t>
            </a: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1800">
              <a:latin typeface="Cambria"/>
              <a:ea typeface="Cambria"/>
              <a:cs typeface="Cambria"/>
              <a:sym typeface="Cambria"/>
            </a:endParaRPr>
          </a:p>
        </p:txBody>
      </p:sp>
      <p:graphicFrame>
        <p:nvGraphicFramePr>
          <p:cNvPr id="240" name="Google Shape;240;p26"/>
          <p:cNvGraphicFramePr/>
          <p:nvPr/>
        </p:nvGraphicFramePr>
        <p:xfrm>
          <a:off x="1024475" y="9574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{233CA9AA-A910-4438-99AC-960EC3AD9F3A}</a:tableStyleId>
              </a:tblPr>
              <a:tblGrid>
                <a:gridCol w="382850"/>
                <a:gridCol w="382850"/>
              </a:tblGrid>
              <a:tr h="31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41" name="Google Shape;241;p26"/>
          <p:cNvGraphicFramePr/>
          <p:nvPr/>
        </p:nvGraphicFramePr>
        <p:xfrm>
          <a:off x="5276700" y="17788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{233CA9AA-A910-4438-99AC-960EC3AD9F3A}</a:tableStyleId>
              </a:tblPr>
              <a:tblGrid>
                <a:gridCol w="779725"/>
                <a:gridCol w="1142725"/>
                <a:gridCol w="806675"/>
                <a:gridCol w="771925"/>
              </a:tblGrid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CAPITAL</a:t>
                      </a:r>
                      <a:endParaRPr sz="9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CITIZENS</a:t>
                      </a:r>
                      <a:endParaRPr sz="900"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700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(MILLIONS)</a:t>
                      </a:r>
                      <a:endParaRPr sz="700"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900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CURRENCY</a:t>
                      </a:r>
                      <a:endParaRPr sz="9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</a:tr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MÉXICO</a:t>
                      </a:r>
                      <a:endParaRPr sz="9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CIUDAD DE </a:t>
                      </a:r>
                      <a:r>
                        <a:rPr lang="en-GB" sz="8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MÉXICO</a:t>
                      </a:r>
                      <a:endParaRPr sz="8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122</a:t>
                      </a:r>
                      <a:endParaRPr sz="8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PESO</a:t>
                      </a:r>
                      <a:endParaRPr sz="8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U.S.A</a:t>
                      </a:r>
                      <a:endParaRPr sz="9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WASHINGTON</a:t>
                      </a:r>
                      <a:endParaRPr sz="8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270</a:t>
                      </a:r>
                      <a:endParaRPr sz="8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DOLAR</a:t>
                      </a:r>
                      <a:endParaRPr sz="8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GERMANY</a:t>
                      </a:r>
                      <a:endParaRPr sz="9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BERLIN</a:t>
                      </a:r>
                      <a:endParaRPr sz="8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82</a:t>
                      </a:r>
                      <a:endParaRPr sz="8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EURO</a:t>
                      </a:r>
                      <a:endParaRPr sz="8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6" name="Google Shape;246;p27"/>
          <p:cNvGrpSpPr/>
          <p:nvPr/>
        </p:nvGrpSpPr>
        <p:grpSpPr>
          <a:xfrm>
            <a:off x="-21026" y="3511150"/>
            <a:ext cx="9165026" cy="1632476"/>
            <a:chOff x="-21026" y="3511150"/>
            <a:chExt cx="9165026" cy="1632476"/>
          </a:xfrm>
        </p:grpSpPr>
        <p:pic>
          <p:nvPicPr>
            <p:cNvPr id="247" name="Google Shape;247;p2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552199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8" name="Google Shape;248;p2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646099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9" name="Google Shape;249;p2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005525" y="3511150"/>
              <a:ext cx="2138476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0" name="Google Shape;250;p2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-21026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51" name="Google Shape;251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252" name="Google Shape;252;p27"/>
          <p:cNvSpPr txBox="1"/>
          <p:nvPr>
            <p:ph type="title"/>
          </p:nvPr>
        </p:nvSpPr>
        <p:spPr>
          <a:xfrm>
            <a:off x="672975" y="2094263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USE CHARTS</a:t>
            </a:r>
            <a:endParaRPr sz="30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53" name="Google Shape;253;p27"/>
          <p:cNvSpPr txBox="1"/>
          <p:nvPr/>
        </p:nvSpPr>
        <p:spPr>
          <a:xfrm>
            <a:off x="713075" y="2772975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Graphics help us to understand the relationships between numerical values.</a:t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18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254" name="Google Shape;254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4543" y="1112593"/>
            <a:ext cx="932775" cy="93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27" title="Points scored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49850" y="1338709"/>
            <a:ext cx="4286250" cy="26503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0" name="Google Shape;260;p28"/>
          <p:cNvGrpSpPr/>
          <p:nvPr/>
        </p:nvGrpSpPr>
        <p:grpSpPr>
          <a:xfrm>
            <a:off x="-21026" y="3511150"/>
            <a:ext cx="9165026" cy="1632476"/>
            <a:chOff x="-21026" y="3511150"/>
            <a:chExt cx="9165026" cy="1632476"/>
          </a:xfrm>
        </p:grpSpPr>
        <p:pic>
          <p:nvPicPr>
            <p:cNvPr id="261" name="Google Shape;261;p2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552199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2" name="Google Shape;262;p2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646099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3" name="Google Shape;263;p2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005525" y="3511150"/>
              <a:ext cx="2138476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4" name="Google Shape;264;p2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-21026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65" name="Google Shape;265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266" name="Google Shape;266;p28"/>
          <p:cNvSpPr txBox="1"/>
          <p:nvPr>
            <p:ph type="title"/>
          </p:nvPr>
        </p:nvSpPr>
        <p:spPr>
          <a:xfrm>
            <a:off x="211075" y="4647275"/>
            <a:ext cx="4779600" cy="49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6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USE CHARTS</a:t>
            </a:r>
            <a:endParaRPr sz="30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267" name="Google Shape;267;p28" title="Points scored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04488" y="381953"/>
            <a:ext cx="5500575" cy="3401200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28"/>
          <p:cNvSpPr txBox="1"/>
          <p:nvPr/>
        </p:nvSpPr>
        <p:spPr>
          <a:xfrm>
            <a:off x="3505613" y="3493475"/>
            <a:ext cx="2328000" cy="97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You can insert graphs from </a:t>
            </a:r>
            <a:r>
              <a:rPr lang="en-GB" u="sng">
                <a:solidFill>
                  <a:srgbClr val="0B5394"/>
                </a:solidFill>
                <a:latin typeface="Cambria"/>
                <a:ea typeface="Cambria"/>
                <a:cs typeface="Cambria"/>
                <a:sym typeface="Cambria"/>
                <a:hlinkClick r:id="rId5"/>
              </a:rPr>
              <a:t>Google Sheets </a:t>
            </a:r>
            <a:endParaRPr>
              <a:solidFill>
                <a:srgbClr val="0B5394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269" name="Google Shape;269;p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075962" y="3657126"/>
            <a:ext cx="429650" cy="42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4" name="Google Shape;274;p29"/>
          <p:cNvGrpSpPr/>
          <p:nvPr/>
        </p:nvGrpSpPr>
        <p:grpSpPr>
          <a:xfrm>
            <a:off x="-21026" y="3511150"/>
            <a:ext cx="9165026" cy="1632476"/>
            <a:chOff x="-21026" y="3511150"/>
            <a:chExt cx="9165026" cy="1632476"/>
          </a:xfrm>
        </p:grpSpPr>
        <p:pic>
          <p:nvPicPr>
            <p:cNvPr id="275" name="Google Shape;275;p2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552199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6" name="Google Shape;276;p2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646099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7" name="Google Shape;277;p2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005525" y="3511150"/>
              <a:ext cx="2138476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8" name="Google Shape;278;p2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-21026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79" name="Google Shape;279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280" name="Google Shape;280;p29"/>
          <p:cNvSpPr txBox="1"/>
          <p:nvPr>
            <p:ph type="title"/>
          </p:nvPr>
        </p:nvSpPr>
        <p:spPr>
          <a:xfrm>
            <a:off x="672975" y="2094263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FLOW CHARTS (Process)</a:t>
            </a:r>
            <a:endParaRPr sz="30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81" name="Google Shape;281;p29"/>
          <p:cNvSpPr txBox="1"/>
          <p:nvPr/>
        </p:nvSpPr>
        <p:spPr>
          <a:xfrm>
            <a:off x="713075" y="2772975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latin typeface="Cambria"/>
                <a:ea typeface="Cambria"/>
                <a:cs typeface="Cambria"/>
                <a:sym typeface="Cambria"/>
              </a:rPr>
              <a:t>Flowcharts are used to graphically represent the flow or sequences of simple routines.</a:t>
            </a: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1800"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282" name="Google Shape;282;p29"/>
          <p:cNvPicPr preferRelativeResize="0"/>
          <p:nvPr/>
        </p:nvPicPr>
        <p:blipFill>
          <a:blip r:embed="rId4">
            <a:alphaModFix amt="60000"/>
          </a:blip>
          <a:stretch>
            <a:fillRect/>
          </a:stretch>
        </p:blipFill>
        <p:spPr>
          <a:xfrm>
            <a:off x="810500" y="868075"/>
            <a:ext cx="1034525" cy="1034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10625" y="1248225"/>
            <a:ext cx="2503000" cy="2127550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29"/>
          <p:cNvSpPr/>
          <p:nvPr/>
        </p:nvSpPr>
        <p:spPr>
          <a:xfrm>
            <a:off x="5258250" y="868075"/>
            <a:ext cx="3068100" cy="2989200"/>
          </a:xfrm>
          <a:prstGeom prst="ellipse">
            <a:avLst/>
          </a:prstGeom>
          <a:noFill/>
          <a:ln cap="flat" cmpd="sng" w="38100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APA.jpg" id="289" name="Google Shape;289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30"/>
          <p:cNvSpPr txBox="1"/>
          <p:nvPr>
            <p:ph type="title"/>
          </p:nvPr>
        </p:nvSpPr>
        <p:spPr>
          <a:xfrm>
            <a:off x="311575" y="3096138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EFEFEF"/>
                </a:solidFill>
                <a:latin typeface="Cambria"/>
                <a:ea typeface="Cambria"/>
                <a:cs typeface="Cambria"/>
                <a:sym typeface="Cambria"/>
              </a:rPr>
              <a:t>MAPS</a:t>
            </a:r>
            <a:endParaRPr sz="3000">
              <a:solidFill>
                <a:srgbClr val="EFEFE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291" name="Google Shape;291;p30"/>
          <p:cNvPicPr preferRelativeResize="0"/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>
            <a:off x="520775" y="2012175"/>
            <a:ext cx="1083975" cy="1083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" name="Google Shape;296;p31"/>
          <p:cNvGrpSpPr/>
          <p:nvPr/>
        </p:nvGrpSpPr>
        <p:grpSpPr>
          <a:xfrm>
            <a:off x="-21026" y="3511150"/>
            <a:ext cx="9165026" cy="1632476"/>
            <a:chOff x="-21026" y="3511150"/>
            <a:chExt cx="9165026" cy="1632476"/>
          </a:xfrm>
        </p:grpSpPr>
        <p:pic>
          <p:nvPicPr>
            <p:cNvPr id="297" name="Google Shape;297;p3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552199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8" name="Google Shape;298;p3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646099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9" name="Google Shape;299;p3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005525" y="3511150"/>
              <a:ext cx="2138476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0" name="Google Shape;300;p3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-21026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01" name="Google Shape;301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302" name="Google Shape;302;p31"/>
          <p:cNvSpPr txBox="1"/>
          <p:nvPr>
            <p:ph type="title"/>
          </p:nvPr>
        </p:nvSpPr>
        <p:spPr>
          <a:xfrm>
            <a:off x="1097100" y="2094268"/>
            <a:ext cx="6936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TECHNOLOGY PRESENTATIONS</a:t>
            </a:r>
            <a:endParaRPr sz="30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03" name="Google Shape;303;p31"/>
          <p:cNvSpPr txBox="1"/>
          <p:nvPr/>
        </p:nvSpPr>
        <p:spPr>
          <a:xfrm>
            <a:off x="1133121" y="2772970"/>
            <a:ext cx="4452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latin typeface="Cambria"/>
                <a:ea typeface="Cambria"/>
                <a:cs typeface="Cambria"/>
                <a:sym typeface="Cambria"/>
              </a:rPr>
              <a:t>Below we provide a set of slides for your Apps or Web presentations.</a:t>
            </a:r>
            <a:endParaRPr sz="1800">
              <a:latin typeface="Cambria"/>
              <a:ea typeface="Cambria"/>
              <a:cs typeface="Cambria"/>
              <a:sym typeface="Cambria"/>
            </a:endParaRPr>
          </a:p>
        </p:txBody>
      </p:sp>
      <p:grpSp>
        <p:nvGrpSpPr>
          <p:cNvPr id="304" name="Google Shape;304;p31"/>
          <p:cNvGrpSpPr/>
          <p:nvPr/>
        </p:nvGrpSpPr>
        <p:grpSpPr>
          <a:xfrm>
            <a:off x="1191543" y="840573"/>
            <a:ext cx="1030876" cy="1147591"/>
            <a:chOff x="416725" y="840625"/>
            <a:chExt cx="1253650" cy="1253650"/>
          </a:xfrm>
        </p:grpSpPr>
        <p:pic>
          <p:nvPicPr>
            <p:cNvPr id="305" name="Google Shape;305;p31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416725" y="840625"/>
              <a:ext cx="1253650" cy="12536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6" name="Google Shape;306;p31"/>
            <p:cNvSpPr/>
            <p:nvPr/>
          </p:nvSpPr>
          <p:spPr>
            <a:xfrm>
              <a:off x="474350" y="910375"/>
              <a:ext cx="1130400" cy="1130400"/>
            </a:xfrm>
            <a:prstGeom prst="ellipse">
              <a:avLst/>
            </a:prstGeom>
            <a:noFill/>
            <a:ln cap="flat" cmpd="sng" w="28575">
              <a:solidFill>
                <a:srgbClr val="99999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"/>
          <p:cNvSpPr/>
          <p:nvPr/>
        </p:nvSpPr>
        <p:spPr>
          <a:xfrm>
            <a:off x="1137900" y="3838850"/>
            <a:ext cx="5665800" cy="3765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7" name="Google Shape;67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61800" y="3866973"/>
            <a:ext cx="320250" cy="32025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4"/>
          <p:cNvSpPr txBox="1"/>
          <p:nvPr>
            <p:ph type="title"/>
          </p:nvPr>
        </p:nvSpPr>
        <p:spPr>
          <a:xfrm>
            <a:off x="1137900" y="445025"/>
            <a:ext cx="7694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INSTRUCTIONS FOR USE</a:t>
            </a:r>
            <a:endParaRPr sz="30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69" name="Google Shape;69;p14"/>
          <p:cNvSpPr txBox="1"/>
          <p:nvPr>
            <p:ph idx="1" type="body"/>
          </p:nvPr>
        </p:nvSpPr>
        <p:spPr>
          <a:xfrm>
            <a:off x="1137900" y="1224525"/>
            <a:ext cx="7694400" cy="250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Open this document in Google Slides, or click on the button “use this template”. To do this you must be logged in with your google.</a:t>
            </a:r>
            <a:endParaRPr sz="12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-GB" sz="1200">
                <a:solidFill>
                  <a:srgbClr val="666666"/>
                </a:solidFill>
                <a:latin typeface="Cambria"/>
                <a:ea typeface="Cambria"/>
                <a:cs typeface="Cambria"/>
                <a:sym typeface="Cambria"/>
              </a:rPr>
              <a:t>EDIT IN GOOGLE SLIDES</a:t>
            </a:r>
            <a:endParaRPr b="1" sz="1200">
              <a:solidFill>
                <a:srgbClr val="666666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Open File menu and select make a copy.</a:t>
            </a:r>
            <a:endParaRPr sz="12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That will open a copy of this template in your google drive you can edit, add or delete.</a:t>
            </a:r>
            <a:endParaRPr sz="12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-GB" sz="1200">
                <a:solidFill>
                  <a:srgbClr val="666666"/>
                </a:solidFill>
                <a:latin typeface="Cambria"/>
                <a:ea typeface="Cambria"/>
                <a:cs typeface="Cambria"/>
                <a:sym typeface="Cambria"/>
              </a:rPr>
              <a:t>EDIT IN POWERPOINT</a:t>
            </a:r>
            <a:endParaRPr b="1" sz="1200">
              <a:solidFill>
                <a:srgbClr val="666666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Open File menu and select Download as a Microsoft Powerpoint. You will download a PPTX file that you can edit in Powerpoint.</a:t>
            </a:r>
            <a:endParaRPr sz="12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70" name="Google Shape;70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2571" y="1857425"/>
            <a:ext cx="572678" cy="5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6885" y="2795950"/>
            <a:ext cx="484063" cy="473400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4"/>
          <p:cNvSpPr txBox="1"/>
          <p:nvPr/>
        </p:nvSpPr>
        <p:spPr>
          <a:xfrm>
            <a:off x="1677600" y="3838850"/>
            <a:ext cx="5126100" cy="37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0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For further information, go to </a:t>
            </a:r>
            <a:r>
              <a:rPr lang="en-GB" sz="1000" u="sng">
                <a:solidFill>
                  <a:schemeClr val="hlink"/>
                </a:solidFill>
                <a:latin typeface="Cambria"/>
                <a:ea typeface="Cambria"/>
                <a:cs typeface="Cambria"/>
                <a:sym typeface="Cambria"/>
                <a:hlinkClick r:id="rId6"/>
              </a:rPr>
              <a:t>www.slidespower.com</a:t>
            </a:r>
            <a:endParaRPr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3" name="Google Shape;73;p14"/>
          <p:cNvSpPr txBox="1"/>
          <p:nvPr>
            <p:ph idx="12" type="sldNum"/>
          </p:nvPr>
        </p:nvSpPr>
        <p:spPr>
          <a:xfrm>
            <a:off x="8643650" y="4718450"/>
            <a:ext cx="4464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1" name="Google Shape;311;p32"/>
          <p:cNvGrpSpPr/>
          <p:nvPr/>
        </p:nvGrpSpPr>
        <p:grpSpPr>
          <a:xfrm>
            <a:off x="-21026" y="3511150"/>
            <a:ext cx="9165026" cy="1632476"/>
            <a:chOff x="-21026" y="3511150"/>
            <a:chExt cx="9165026" cy="1632476"/>
          </a:xfrm>
        </p:grpSpPr>
        <p:pic>
          <p:nvPicPr>
            <p:cNvPr id="312" name="Google Shape;312;p3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552199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3" name="Google Shape;313;p3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646099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4" name="Google Shape;314;p3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005525" y="3511150"/>
              <a:ext cx="2138476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5" name="Google Shape;315;p3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-21026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16" name="Google Shape;316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317" name="Google Shape;317;p32"/>
          <p:cNvSpPr txBox="1"/>
          <p:nvPr/>
        </p:nvSpPr>
        <p:spPr>
          <a:xfrm>
            <a:off x="826025" y="4647425"/>
            <a:ext cx="3000000" cy="49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IPHONE</a:t>
            </a:r>
            <a:endParaRPr sz="30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grpSp>
        <p:nvGrpSpPr>
          <p:cNvPr id="318" name="Google Shape;318;p32"/>
          <p:cNvGrpSpPr/>
          <p:nvPr/>
        </p:nvGrpSpPr>
        <p:grpSpPr>
          <a:xfrm>
            <a:off x="5458478" y="663159"/>
            <a:ext cx="1895094" cy="3652114"/>
            <a:chOff x="5458478" y="663159"/>
            <a:chExt cx="1895094" cy="3652114"/>
          </a:xfrm>
        </p:grpSpPr>
        <p:pic>
          <p:nvPicPr>
            <p:cNvPr descr="iphone.png" id="319" name="Google Shape;319;p32"/>
            <p:cNvPicPr preferRelativeResize="0"/>
            <p:nvPr/>
          </p:nvPicPr>
          <p:blipFill rotWithShape="1">
            <a:blip r:embed="rId4">
              <a:alphaModFix/>
            </a:blip>
            <a:srcRect b="0" l="23820" r="52787" t="0"/>
            <a:stretch/>
          </p:blipFill>
          <p:spPr>
            <a:xfrm>
              <a:off x="5458478" y="663159"/>
              <a:ext cx="1895094" cy="36521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320" name="Google Shape;320;p32"/>
            <p:cNvPicPr preferRelativeResize="0"/>
            <p:nvPr/>
          </p:nvPicPr>
          <p:blipFill rotWithShape="1">
            <a:blip r:embed="rId5">
              <a:alphaModFix/>
            </a:blip>
            <a:srcRect b="0" l="18346" r="18346" t="0"/>
            <a:stretch/>
          </p:blipFill>
          <p:spPr>
            <a:xfrm>
              <a:off x="5635093" y="1239334"/>
              <a:ext cx="1578909" cy="249405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21" name="Google Shape;321;p32"/>
          <p:cNvSpPr txBox="1"/>
          <p:nvPr/>
        </p:nvSpPr>
        <p:spPr>
          <a:xfrm>
            <a:off x="826025" y="2468925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Cambria"/>
                <a:ea typeface="Cambria"/>
                <a:cs typeface="Cambria"/>
                <a:sym typeface="Cambria"/>
              </a:rPr>
              <a:t>Introduce your app using this template.</a:t>
            </a: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Cambria"/>
                <a:ea typeface="Cambria"/>
                <a:cs typeface="Cambria"/>
                <a:sym typeface="Cambria"/>
              </a:rPr>
              <a:t>You can change the picture or introduce a text.</a:t>
            </a:r>
            <a:endParaRPr sz="1800"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322" name="Google Shape;322;p3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26025" y="1068450"/>
            <a:ext cx="3501175" cy="1400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" name="Google Shape;327;p33"/>
          <p:cNvGrpSpPr/>
          <p:nvPr/>
        </p:nvGrpSpPr>
        <p:grpSpPr>
          <a:xfrm>
            <a:off x="-21026" y="3511150"/>
            <a:ext cx="9165026" cy="1632476"/>
            <a:chOff x="-21026" y="3511150"/>
            <a:chExt cx="9165026" cy="1632476"/>
          </a:xfrm>
        </p:grpSpPr>
        <p:pic>
          <p:nvPicPr>
            <p:cNvPr id="328" name="Google Shape;328;p3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552199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9" name="Google Shape;329;p3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646099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0" name="Google Shape;330;p3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005525" y="3511150"/>
              <a:ext cx="2138476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1" name="Google Shape;331;p3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-21026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32" name="Google Shape;332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333" name="Google Shape;333;p33"/>
          <p:cNvSpPr txBox="1"/>
          <p:nvPr/>
        </p:nvSpPr>
        <p:spPr>
          <a:xfrm>
            <a:off x="826025" y="4647425"/>
            <a:ext cx="3000000" cy="49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ANDROID</a:t>
            </a:r>
            <a:endParaRPr sz="30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34" name="Google Shape;334;p33"/>
          <p:cNvSpPr txBox="1"/>
          <p:nvPr/>
        </p:nvSpPr>
        <p:spPr>
          <a:xfrm>
            <a:off x="826025" y="2468925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Introduce your app using this template.</a:t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You can change the picture or introduce a text.</a:t>
            </a:r>
            <a:endParaRPr sz="18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335" name="Google Shape;335;p33"/>
          <p:cNvPicPr preferRelativeResize="0"/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>
            <a:off x="1014826" y="503025"/>
            <a:ext cx="1851525" cy="1724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6" name="Google Shape;336;p33"/>
          <p:cNvGrpSpPr/>
          <p:nvPr/>
        </p:nvGrpSpPr>
        <p:grpSpPr>
          <a:xfrm>
            <a:off x="5609703" y="406638"/>
            <a:ext cx="1851519" cy="3902202"/>
            <a:chOff x="5609703" y="406638"/>
            <a:chExt cx="1851519" cy="3902202"/>
          </a:xfrm>
        </p:grpSpPr>
        <p:pic>
          <p:nvPicPr>
            <p:cNvPr descr="iphone.png" id="337" name="Google Shape;337;p33"/>
            <p:cNvPicPr preferRelativeResize="0"/>
            <p:nvPr/>
          </p:nvPicPr>
          <p:blipFill rotWithShape="1">
            <a:blip r:embed="rId5">
              <a:alphaModFix/>
            </a:blip>
            <a:srcRect b="0" l="76275" r="0" t="0"/>
            <a:stretch/>
          </p:blipFill>
          <p:spPr>
            <a:xfrm>
              <a:off x="5609703" y="406638"/>
              <a:ext cx="1851519" cy="39022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338" name="Google Shape;338;p33"/>
            <p:cNvPicPr preferRelativeResize="0"/>
            <p:nvPr/>
          </p:nvPicPr>
          <p:blipFill rotWithShape="1">
            <a:blip r:embed="rId6">
              <a:alphaModFix/>
            </a:blip>
            <a:srcRect b="0" l="18950" r="18956" t="0"/>
            <a:stretch/>
          </p:blipFill>
          <p:spPr>
            <a:xfrm>
              <a:off x="5682266" y="892194"/>
              <a:ext cx="1729681" cy="278559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3" name="Google Shape;343;p34"/>
          <p:cNvGrpSpPr/>
          <p:nvPr/>
        </p:nvGrpSpPr>
        <p:grpSpPr>
          <a:xfrm>
            <a:off x="-21026" y="3511150"/>
            <a:ext cx="9165026" cy="1632476"/>
            <a:chOff x="-21026" y="3511150"/>
            <a:chExt cx="9165026" cy="1632476"/>
          </a:xfrm>
        </p:grpSpPr>
        <p:pic>
          <p:nvPicPr>
            <p:cNvPr id="344" name="Google Shape;344;p3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552199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5" name="Google Shape;345;p3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646099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6" name="Google Shape;346;p3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005525" y="3511150"/>
              <a:ext cx="2138476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7" name="Google Shape;347;p3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-21026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48" name="Google Shape;348;p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349" name="Google Shape;349;p34"/>
          <p:cNvSpPr txBox="1"/>
          <p:nvPr/>
        </p:nvSpPr>
        <p:spPr>
          <a:xfrm>
            <a:off x="826025" y="4647425"/>
            <a:ext cx="3000000" cy="49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TABLET</a:t>
            </a:r>
            <a:endParaRPr sz="30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50" name="Google Shape;350;p34"/>
          <p:cNvSpPr txBox="1"/>
          <p:nvPr/>
        </p:nvSpPr>
        <p:spPr>
          <a:xfrm>
            <a:off x="826025" y="2468925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Introduce your app using this template.</a:t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You can change the picture or introduce a text.</a:t>
            </a:r>
            <a:endParaRPr sz="18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descr="Fondo-para-presentaciones-tecnológica.png" id="351" name="Google Shape;351;p34"/>
          <p:cNvPicPr preferRelativeResize="0"/>
          <p:nvPr/>
        </p:nvPicPr>
        <p:blipFill rotWithShape="1">
          <a:blip r:embed="rId4">
            <a:alphaModFix/>
          </a:blip>
          <a:srcRect b="89" l="0" r="0" t="89"/>
          <a:stretch/>
        </p:blipFill>
        <p:spPr>
          <a:xfrm>
            <a:off x="5396225" y="1305001"/>
            <a:ext cx="3581950" cy="2533474"/>
          </a:xfrm>
          <a:prstGeom prst="rect">
            <a:avLst/>
          </a:prstGeom>
          <a:noFill/>
          <a:ln>
            <a:noFill/>
          </a:ln>
        </p:spPr>
      </p:pic>
      <p:sp>
        <p:nvSpPr>
          <p:cNvPr id="352" name="Google Shape;352;p34"/>
          <p:cNvSpPr txBox="1"/>
          <p:nvPr/>
        </p:nvSpPr>
        <p:spPr>
          <a:xfrm>
            <a:off x="5670127" y="2244948"/>
            <a:ext cx="3004500" cy="67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www.slidespower.com</a:t>
            </a:r>
            <a:endParaRPr sz="180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353" name="Google Shape;353;p34"/>
          <p:cNvPicPr preferRelativeResize="0"/>
          <p:nvPr/>
        </p:nvPicPr>
        <p:blipFill>
          <a:blip r:embed="rId5">
            <a:alphaModFix amt="90000"/>
          </a:blip>
          <a:stretch>
            <a:fillRect/>
          </a:stretch>
        </p:blipFill>
        <p:spPr>
          <a:xfrm>
            <a:off x="913400" y="981000"/>
            <a:ext cx="1436349" cy="1436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" name="Google Shape;358;p35"/>
          <p:cNvGrpSpPr/>
          <p:nvPr/>
        </p:nvGrpSpPr>
        <p:grpSpPr>
          <a:xfrm>
            <a:off x="-21026" y="3511150"/>
            <a:ext cx="9165026" cy="1632476"/>
            <a:chOff x="-21026" y="3511150"/>
            <a:chExt cx="9165026" cy="1632476"/>
          </a:xfrm>
        </p:grpSpPr>
        <p:pic>
          <p:nvPicPr>
            <p:cNvPr id="359" name="Google Shape;359;p3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552199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0" name="Google Shape;360;p3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646099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1" name="Google Shape;361;p3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005525" y="3511150"/>
              <a:ext cx="2138476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2" name="Google Shape;362;p3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-21026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63" name="Google Shape;363;p3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364" name="Google Shape;364;p35"/>
          <p:cNvSpPr txBox="1"/>
          <p:nvPr>
            <p:ph type="title"/>
          </p:nvPr>
        </p:nvSpPr>
        <p:spPr>
          <a:xfrm>
            <a:off x="311575" y="544650"/>
            <a:ext cx="7722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FINAL CONCLUSIONS</a:t>
            </a:r>
            <a:endParaRPr sz="30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65" name="Google Shape;365;p35"/>
          <p:cNvSpPr txBox="1"/>
          <p:nvPr/>
        </p:nvSpPr>
        <p:spPr>
          <a:xfrm>
            <a:off x="351675" y="1223350"/>
            <a:ext cx="54414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latin typeface="Cambria"/>
                <a:ea typeface="Cambria"/>
                <a:cs typeface="Cambria"/>
                <a:sym typeface="Cambria"/>
              </a:rPr>
              <a:t>We proceed to make a summary of the main points discussed in the presentation.</a:t>
            </a: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18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66" name="Google Shape;366;p35"/>
          <p:cNvSpPr txBox="1"/>
          <p:nvPr/>
        </p:nvSpPr>
        <p:spPr>
          <a:xfrm>
            <a:off x="484450" y="2398650"/>
            <a:ext cx="1857000" cy="22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FONTS</a:t>
            </a:r>
            <a:endParaRPr b="1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sz="9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It is important to use fonts that read well, without being in bold. Example: helvética.</a:t>
            </a:r>
            <a:endParaRPr b="1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67" name="Google Shape;367;p35"/>
          <p:cNvSpPr txBox="1"/>
          <p:nvPr/>
        </p:nvSpPr>
        <p:spPr>
          <a:xfrm>
            <a:off x="2613950" y="2398650"/>
            <a:ext cx="1806600" cy="170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DESIGN</a:t>
            </a:r>
            <a:endParaRPr b="1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sz="9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A well-designed template is an ideal way to communicate a message simply and clearly.</a:t>
            </a:r>
            <a:endParaRPr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68" name="Google Shape;368;p35"/>
          <p:cNvSpPr txBox="1"/>
          <p:nvPr/>
        </p:nvSpPr>
        <p:spPr>
          <a:xfrm>
            <a:off x="4693050" y="2398650"/>
            <a:ext cx="18975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TIME PER SLIDE</a:t>
            </a:r>
            <a:endParaRPr b="1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sz="9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In a quality slideshow, the time of exposure should not exceed 30 seconds.</a:t>
            </a:r>
            <a:endParaRPr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69" name="Google Shape;369;p35"/>
          <p:cNvSpPr txBox="1"/>
          <p:nvPr/>
        </p:nvSpPr>
        <p:spPr>
          <a:xfrm>
            <a:off x="6863050" y="2398650"/>
            <a:ext cx="2149800" cy="179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PREPARATION</a:t>
            </a:r>
            <a:endParaRPr b="1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sz="9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Out of respect for the audience, it is essential to prepare well the presentation and try not to leave anything to chance.</a:t>
            </a:r>
            <a:endParaRPr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70" name="Google Shape;370;p35"/>
          <p:cNvSpPr/>
          <p:nvPr/>
        </p:nvSpPr>
        <p:spPr>
          <a:xfrm>
            <a:off x="484450" y="2297700"/>
            <a:ext cx="1503900" cy="1008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" name="Google Shape;371;p35"/>
          <p:cNvSpPr/>
          <p:nvPr/>
        </p:nvSpPr>
        <p:spPr>
          <a:xfrm>
            <a:off x="2613950" y="2297700"/>
            <a:ext cx="1503900" cy="1008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" name="Google Shape;372;p35"/>
          <p:cNvSpPr/>
          <p:nvPr/>
        </p:nvSpPr>
        <p:spPr>
          <a:xfrm>
            <a:off x="4693050" y="2297700"/>
            <a:ext cx="1503900" cy="1008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" name="Google Shape;373;p35"/>
          <p:cNvSpPr/>
          <p:nvPr/>
        </p:nvSpPr>
        <p:spPr>
          <a:xfrm>
            <a:off x="6863050" y="2297700"/>
            <a:ext cx="1503900" cy="100800"/>
          </a:xfrm>
          <a:prstGeom prst="rect">
            <a:avLst/>
          </a:prstGeom>
          <a:solidFill>
            <a:srgbClr val="8E7CC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36"/>
          <p:cNvGrpSpPr/>
          <p:nvPr/>
        </p:nvGrpSpPr>
        <p:grpSpPr>
          <a:xfrm>
            <a:off x="-21026" y="3511150"/>
            <a:ext cx="9165026" cy="1632476"/>
            <a:chOff x="-21026" y="3511150"/>
            <a:chExt cx="9165026" cy="1632476"/>
          </a:xfrm>
        </p:grpSpPr>
        <p:pic>
          <p:nvPicPr>
            <p:cNvPr id="379" name="Google Shape;379;p3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552199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0" name="Google Shape;380;p3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646099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1" name="Google Shape;381;p3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005525" y="3511150"/>
              <a:ext cx="2138476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2" name="Google Shape;382;p3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-21026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83" name="Google Shape;383;p3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  <p:pic>
        <p:nvPicPr>
          <p:cNvPr descr="thank-you.png" id="384" name="Google Shape;384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899137">
            <a:off x="2965065" y="1066923"/>
            <a:ext cx="2805302" cy="29062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" name="Google Shape;389;p37"/>
          <p:cNvGrpSpPr/>
          <p:nvPr/>
        </p:nvGrpSpPr>
        <p:grpSpPr>
          <a:xfrm>
            <a:off x="-21026" y="3511150"/>
            <a:ext cx="9165026" cy="1632476"/>
            <a:chOff x="-21026" y="3511150"/>
            <a:chExt cx="9165026" cy="1632476"/>
          </a:xfrm>
        </p:grpSpPr>
        <p:pic>
          <p:nvPicPr>
            <p:cNvPr id="390" name="Google Shape;390;p3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552199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1" name="Google Shape;391;p3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646099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2" name="Google Shape;392;p3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005525" y="3511150"/>
              <a:ext cx="2138476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3" name="Google Shape;393;p3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-21026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94" name="Google Shape;394;p3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395" name="Google Shape;395;p37"/>
          <p:cNvSpPr txBox="1"/>
          <p:nvPr/>
        </p:nvSpPr>
        <p:spPr>
          <a:xfrm>
            <a:off x="4293475" y="989100"/>
            <a:ext cx="39993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59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Cambria"/>
              <a:buChar char="•"/>
            </a:pPr>
            <a:r>
              <a:rPr lang="en-GB" sz="12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Google Images.</a:t>
            </a:r>
            <a:endParaRPr sz="12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2159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Cambria"/>
              <a:buChar char="•"/>
            </a:pPr>
            <a:r>
              <a:rPr lang="en-GB" sz="12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Prof. Reynel A. Llanes Belett.</a:t>
            </a:r>
            <a:endParaRPr sz="12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2159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Cambria"/>
              <a:buChar char="•"/>
            </a:pPr>
            <a:r>
              <a:rPr lang="en-GB" sz="12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Google Images.</a:t>
            </a:r>
            <a:endParaRPr sz="12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2159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Cambria"/>
              <a:buChar char="•"/>
            </a:pPr>
            <a:r>
              <a:rPr lang="en-GB" sz="12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Prof. Reynel A. Llanes Belett.a</a:t>
            </a:r>
            <a:endParaRPr sz="12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96" name="Google Shape;396;p37"/>
          <p:cNvSpPr txBox="1"/>
          <p:nvPr/>
        </p:nvSpPr>
        <p:spPr>
          <a:xfrm>
            <a:off x="869000" y="98910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BIBLIOGRAPHY</a:t>
            </a:r>
            <a:endParaRPr sz="30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1" name="Google Shape;401;p38"/>
          <p:cNvGrpSpPr/>
          <p:nvPr/>
        </p:nvGrpSpPr>
        <p:grpSpPr>
          <a:xfrm>
            <a:off x="-21026" y="3511150"/>
            <a:ext cx="9165026" cy="1632476"/>
            <a:chOff x="-21026" y="3511150"/>
            <a:chExt cx="9165026" cy="1632476"/>
          </a:xfrm>
        </p:grpSpPr>
        <p:pic>
          <p:nvPicPr>
            <p:cNvPr id="402" name="Google Shape;402;p3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552199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3" name="Google Shape;403;p3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646099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4" name="Google Shape;404;p3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005525" y="3511150"/>
              <a:ext cx="2138476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5" name="Google Shape;405;p3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-21026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06" name="Google Shape;406;p3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407" name="Google Shape;407;p38"/>
          <p:cNvSpPr txBox="1"/>
          <p:nvPr/>
        </p:nvSpPr>
        <p:spPr>
          <a:xfrm>
            <a:off x="4551825" y="930450"/>
            <a:ext cx="4128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Cambria"/>
              <a:buChar char="●"/>
            </a:pPr>
            <a:r>
              <a:rPr lang="en-GB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FONT</a:t>
            </a:r>
            <a:r>
              <a:rPr lang="en-GB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:</a:t>
            </a:r>
            <a:endParaRPr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 	</a:t>
            </a:r>
            <a:r>
              <a:rPr lang="en-GB">
                <a:solidFill>
                  <a:srgbClr val="6FA8DC"/>
                </a:solidFill>
                <a:latin typeface="Cambria"/>
                <a:ea typeface="Cambria"/>
                <a:cs typeface="Cambria"/>
                <a:sym typeface="Cambria"/>
              </a:rPr>
              <a:t>Cambria</a:t>
            </a:r>
            <a:endParaRPr>
              <a:solidFill>
                <a:srgbClr val="6FA8DC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Cambria"/>
              <a:buChar char="●"/>
            </a:pPr>
            <a:r>
              <a:rPr lang="en-GB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IMAGES:</a:t>
            </a:r>
            <a:endParaRPr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solidFill>
                  <a:srgbClr val="6FA8DC"/>
                </a:solidFill>
                <a:latin typeface="Cambria"/>
                <a:ea typeface="Cambria"/>
                <a:cs typeface="Cambria"/>
                <a:sym typeface="Cambria"/>
                <a:hlinkClick r:id="rId4"/>
              </a:rPr>
              <a:t>www.pixabay.com</a:t>
            </a:r>
            <a:endParaRPr>
              <a:solidFill>
                <a:srgbClr val="6FA8DC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solidFill>
                  <a:srgbClr val="6FA8DC"/>
                </a:solidFill>
                <a:latin typeface="Cambria"/>
                <a:ea typeface="Cambria"/>
                <a:cs typeface="Cambria"/>
                <a:sym typeface="Cambria"/>
                <a:hlinkClick r:id="rId5"/>
              </a:rPr>
              <a:t>www.unsplash.com</a:t>
            </a:r>
            <a:endParaRPr>
              <a:solidFill>
                <a:srgbClr val="6FA8DC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Cambria"/>
              <a:buChar char="●"/>
            </a:pPr>
            <a:r>
              <a:rPr lang="en-GB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ICONS:</a:t>
            </a:r>
            <a:endParaRPr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solidFill>
                  <a:srgbClr val="6FA8DC"/>
                </a:solidFill>
                <a:latin typeface="Cambria"/>
                <a:ea typeface="Cambria"/>
                <a:cs typeface="Cambria"/>
                <a:sym typeface="Cambria"/>
                <a:hlinkClick r:id="rId6"/>
              </a:rPr>
              <a:t>www.iconfinder.com</a:t>
            </a:r>
            <a:endParaRPr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Cambria"/>
              <a:buChar char="●"/>
            </a:pPr>
            <a:r>
              <a:rPr lang="en-GB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DESIGN BY</a:t>
            </a:r>
            <a:endParaRPr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solidFill>
                  <a:schemeClr val="hlink"/>
                </a:solidFill>
                <a:latin typeface="Cambria"/>
                <a:ea typeface="Cambria"/>
                <a:cs typeface="Cambria"/>
                <a:sym typeface="Cambria"/>
                <a:hlinkClick r:id="rId7"/>
              </a:rPr>
              <a:t>www.slidespower.com</a:t>
            </a:r>
            <a:endParaRPr>
              <a:solidFill>
                <a:srgbClr val="6FA8DC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08" name="Google Shape;408;p38"/>
          <p:cNvSpPr txBox="1"/>
          <p:nvPr/>
        </p:nvSpPr>
        <p:spPr>
          <a:xfrm>
            <a:off x="972900" y="930450"/>
            <a:ext cx="39249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PRESENTATION DESIGN</a:t>
            </a:r>
            <a:endParaRPr sz="30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3" name="Google Shape;413;p39"/>
          <p:cNvGrpSpPr/>
          <p:nvPr/>
        </p:nvGrpSpPr>
        <p:grpSpPr>
          <a:xfrm>
            <a:off x="-21026" y="3511150"/>
            <a:ext cx="9165026" cy="1632476"/>
            <a:chOff x="-21026" y="3511150"/>
            <a:chExt cx="9165026" cy="1632476"/>
          </a:xfrm>
        </p:grpSpPr>
        <p:pic>
          <p:nvPicPr>
            <p:cNvPr id="414" name="Google Shape;414;p3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552199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5" name="Google Shape;415;p3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646099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6" name="Google Shape;416;p3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005525" y="3511150"/>
              <a:ext cx="2138476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7" name="Google Shape;417;p3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-21026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18" name="Google Shape;418;p3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  <p:pic>
        <p:nvPicPr>
          <p:cNvPr id="419" name="Google Shape;419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39391" y="2839802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20" name="Google Shape;420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97495" y="2839791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21" name="Google Shape;421;p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97502" y="1219547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22" name="Google Shape;422;p3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818002" y="2839797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23" name="Google Shape;423;p3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855415" y="1171922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24" name="Google Shape;424;p3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113348" y="2839802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25" name="Google Shape;425;p39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113346" y="1130605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26" name="Google Shape;426;p39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339408" y="1130595"/>
            <a:ext cx="1207104" cy="1173098"/>
          </a:xfrm>
          <a:prstGeom prst="rect">
            <a:avLst/>
          </a:prstGeom>
          <a:noFill/>
          <a:ln>
            <a:noFill/>
          </a:ln>
        </p:spPr>
      </p:pic>
      <p:sp>
        <p:nvSpPr>
          <p:cNvPr id="427" name="Google Shape;427;p39"/>
          <p:cNvSpPr txBox="1"/>
          <p:nvPr/>
        </p:nvSpPr>
        <p:spPr>
          <a:xfrm>
            <a:off x="867350" y="397525"/>
            <a:ext cx="7782300" cy="56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You can find different Icons in our other presentations</a:t>
            </a:r>
            <a:r>
              <a:rPr lang="en-GB" sz="18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.</a:t>
            </a:r>
            <a:endParaRPr sz="18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428" name="Google Shape;428;p39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1346676" y="423100"/>
            <a:ext cx="508951" cy="508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hoto-1433208406127-d9e1a0a1f1aa.jpg" id="433" name="Google Shape;433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34" name="Google Shape;434;p40"/>
          <p:cNvSpPr txBox="1"/>
          <p:nvPr>
            <p:ph idx="4294967295" type="ctrTitle"/>
          </p:nvPr>
        </p:nvSpPr>
        <p:spPr>
          <a:xfrm>
            <a:off x="0" y="2347075"/>
            <a:ext cx="3503700" cy="792600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         PRESENTATION TITLE</a:t>
            </a:r>
            <a:endParaRPr sz="140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descr="FB-2.png" id="435" name="Google Shape;435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5980" y="3555925"/>
            <a:ext cx="399027" cy="399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INK-2.png" id="436" name="Google Shape;436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66077" y="3555925"/>
            <a:ext cx="399027" cy="399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NT-2.png" id="437" name="Google Shape;437;p4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86175" y="3555925"/>
            <a:ext cx="399027" cy="399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WEET-2.png" id="438" name="Google Shape;438;p4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706273" y="3555925"/>
            <a:ext cx="399027" cy="399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IL-2.png" id="439" name="Google Shape;439;p4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25875" y="3555925"/>
            <a:ext cx="399026" cy="3990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oogle Shape;78;p15"/>
          <p:cNvGrpSpPr/>
          <p:nvPr/>
        </p:nvGrpSpPr>
        <p:grpSpPr>
          <a:xfrm>
            <a:off x="-21026" y="3511150"/>
            <a:ext cx="9165026" cy="1632476"/>
            <a:chOff x="-21026" y="3511150"/>
            <a:chExt cx="9165026" cy="1632476"/>
          </a:xfrm>
        </p:grpSpPr>
        <p:pic>
          <p:nvPicPr>
            <p:cNvPr id="79" name="Google Shape;79;p1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552199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0" name="Google Shape;80;p1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646099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1" name="Google Shape;81;p1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005525" y="3511150"/>
              <a:ext cx="2138476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2" name="Google Shape;82;p1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-21026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3" name="Google Shape;83;p15"/>
          <p:cNvSpPr txBox="1"/>
          <p:nvPr>
            <p:ph idx="1" type="body"/>
          </p:nvPr>
        </p:nvSpPr>
        <p:spPr>
          <a:xfrm>
            <a:off x="4481175" y="1976100"/>
            <a:ext cx="3749400" cy="11913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4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My Name: </a:t>
            </a:r>
            <a:r>
              <a:rPr b="1" lang="en-GB" sz="14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NAME &amp; SURNAME</a:t>
            </a:r>
            <a:endParaRPr b="1" sz="14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Email: </a:t>
            </a:r>
            <a:r>
              <a:rPr b="1" lang="en-GB" sz="14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slidespower@gmail.com</a:t>
            </a:r>
            <a:endParaRPr b="1" sz="14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Phone: </a:t>
            </a:r>
            <a:r>
              <a:rPr b="1" lang="en-GB" sz="14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(+31) 123 45 67 89</a:t>
            </a:r>
            <a:endParaRPr b="1" sz="14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sz="14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4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84" name="Google Shape;84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80925" y="1881775"/>
            <a:ext cx="1189032" cy="1285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85022" y="3460271"/>
            <a:ext cx="496175" cy="496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90625" y="3460275"/>
            <a:ext cx="533275" cy="53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217525" y="3513286"/>
            <a:ext cx="390150" cy="390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785350" y="3513300"/>
            <a:ext cx="390150" cy="39015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5"/>
          <p:cNvSpPr txBox="1"/>
          <p:nvPr>
            <p:ph idx="12" type="sldNum"/>
          </p:nvPr>
        </p:nvSpPr>
        <p:spPr>
          <a:xfrm>
            <a:off x="8643650" y="4718450"/>
            <a:ext cx="4464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  <p:pic>
        <p:nvPicPr>
          <p:cNvPr descr="flores.jpg" id="90" name="Google Shape;90;p15"/>
          <p:cNvPicPr preferRelativeResize="0"/>
          <p:nvPr/>
        </p:nvPicPr>
        <p:blipFill rotWithShape="1">
          <a:blip r:embed="rId9">
            <a:alphaModFix/>
          </a:blip>
          <a:srcRect b="0" l="13935" r="13935" t="0"/>
          <a:stretch/>
        </p:blipFill>
        <p:spPr>
          <a:xfrm>
            <a:off x="270775" y="331700"/>
            <a:ext cx="2163849" cy="3852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6"/>
          <p:cNvSpPr txBox="1"/>
          <p:nvPr>
            <p:ph type="ctrTitle"/>
          </p:nvPr>
        </p:nvSpPr>
        <p:spPr>
          <a:xfrm>
            <a:off x="-9087" y="2175450"/>
            <a:ext cx="9144000" cy="7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TITLE TO INTRODUCE THE FOLLOWING SLIDES</a:t>
            </a:r>
            <a:endParaRPr sz="36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6" name="Google Shape;96;p16"/>
          <p:cNvSpPr txBox="1"/>
          <p:nvPr>
            <p:ph idx="1" type="subTitle"/>
          </p:nvPr>
        </p:nvSpPr>
        <p:spPr>
          <a:xfrm>
            <a:off x="0" y="2834125"/>
            <a:ext cx="91440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“How to make a good presentation”</a:t>
            </a:r>
            <a:endParaRPr sz="18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7" name="Google Shape;97;p16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16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4</a:t>
            </a:r>
            <a:endParaRPr/>
          </a:p>
        </p:txBody>
      </p:sp>
      <p:sp>
        <p:nvSpPr>
          <p:cNvPr id="99" name="Google Shape;99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100" name="Google Shape;100;p16"/>
          <p:cNvGrpSpPr/>
          <p:nvPr/>
        </p:nvGrpSpPr>
        <p:grpSpPr>
          <a:xfrm>
            <a:off x="0" y="3511152"/>
            <a:ext cx="9143947" cy="1632476"/>
            <a:chOff x="-21026" y="3511150"/>
            <a:chExt cx="9165026" cy="1632476"/>
          </a:xfrm>
        </p:grpSpPr>
        <p:pic>
          <p:nvPicPr>
            <p:cNvPr id="101" name="Google Shape;101;p1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552199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" name="Google Shape;102;p1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646099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" name="Google Shape;103;p1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005525" y="3511150"/>
              <a:ext cx="2138476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4" name="Google Shape;104;p1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-21026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Illustration of a sunflower ..." id="105" name="Google Shape;105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43324" y="1504447"/>
            <a:ext cx="572700" cy="715579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6"/>
          <p:cNvSpPr txBox="1"/>
          <p:nvPr>
            <p:ph idx="12" type="sldNum"/>
          </p:nvPr>
        </p:nvSpPr>
        <p:spPr>
          <a:xfrm>
            <a:off x="8643650" y="4718450"/>
            <a:ext cx="4464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Google Shape;111;p17"/>
          <p:cNvGrpSpPr/>
          <p:nvPr/>
        </p:nvGrpSpPr>
        <p:grpSpPr>
          <a:xfrm>
            <a:off x="-21026" y="3511150"/>
            <a:ext cx="9165026" cy="1632476"/>
            <a:chOff x="-21026" y="3511150"/>
            <a:chExt cx="9165026" cy="1632476"/>
          </a:xfrm>
        </p:grpSpPr>
        <p:pic>
          <p:nvPicPr>
            <p:cNvPr id="112" name="Google Shape;112;p1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552199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3" name="Google Shape;113;p1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646099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4" name="Google Shape;114;p1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005525" y="3511150"/>
              <a:ext cx="2138476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5" name="Google Shape;115;p1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-21026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6" name="Google Shape;116;p17"/>
          <p:cNvSpPr txBox="1"/>
          <p:nvPr>
            <p:ph idx="1" type="subTitle"/>
          </p:nvPr>
        </p:nvSpPr>
        <p:spPr>
          <a:xfrm>
            <a:off x="2897275" y="2045750"/>
            <a:ext cx="5705400" cy="121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To get a good presentation is essential to make a good design of the slides, this help us to communicate our message in a clear and simple way and thus guarantee to the success of the presentation.</a:t>
            </a:r>
            <a:endParaRPr sz="16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descr="fondos-powerpoint-gratis.png" id="117" name="Google Shape;117;p17"/>
          <p:cNvPicPr preferRelativeResize="0"/>
          <p:nvPr/>
        </p:nvPicPr>
        <p:blipFill rotWithShape="1">
          <a:blip r:embed="rId4">
            <a:alphaModFix/>
          </a:blip>
          <a:srcRect b="278" l="0" r="0" t="278"/>
          <a:stretch/>
        </p:blipFill>
        <p:spPr>
          <a:xfrm>
            <a:off x="651150" y="1632375"/>
            <a:ext cx="2053549" cy="1878750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" name="Google Shape;123;p18"/>
          <p:cNvGrpSpPr/>
          <p:nvPr/>
        </p:nvGrpSpPr>
        <p:grpSpPr>
          <a:xfrm>
            <a:off x="-21026" y="3511150"/>
            <a:ext cx="9165026" cy="1632476"/>
            <a:chOff x="-21026" y="3511150"/>
            <a:chExt cx="9165026" cy="1632476"/>
          </a:xfrm>
        </p:grpSpPr>
        <p:pic>
          <p:nvPicPr>
            <p:cNvPr id="124" name="Google Shape;124;p1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552199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5" name="Google Shape;125;p1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646099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6" name="Google Shape;126;p1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005525" y="3511150"/>
              <a:ext cx="2138476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7" name="Google Shape;127;p1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-21026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8" name="Google Shape;128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129" name="Google Shape;129;p18"/>
          <p:cNvSpPr txBox="1"/>
          <p:nvPr>
            <p:ph type="ctrTitle"/>
          </p:nvPr>
        </p:nvSpPr>
        <p:spPr>
          <a:xfrm>
            <a:off x="2506650" y="819950"/>
            <a:ext cx="5819700" cy="957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24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TOPICS TO TALK ABOUT</a:t>
            </a:r>
            <a:endParaRPr sz="24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30" name="Google Shape;130;p18"/>
          <p:cNvSpPr txBox="1"/>
          <p:nvPr>
            <p:ph idx="1" type="subTitle"/>
          </p:nvPr>
        </p:nvSpPr>
        <p:spPr>
          <a:xfrm>
            <a:off x="2401950" y="1575275"/>
            <a:ext cx="6029100" cy="224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286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mbria"/>
              <a:buChar char="•"/>
            </a:pPr>
            <a:r>
              <a:rPr lang="en-GB" sz="14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Choose a clean background to avoid distracting.</a:t>
            </a:r>
            <a:endParaRPr sz="14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mbria"/>
              <a:buChar char="•"/>
            </a:pPr>
            <a:r>
              <a:rPr lang="en-GB" sz="14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Transmit only one idea per slide .</a:t>
            </a:r>
            <a:endParaRPr sz="14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mbria"/>
              <a:buChar char="•"/>
            </a:pPr>
            <a:r>
              <a:rPr lang="en-GB" sz="14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Do not overload slides, just 6 or 7 lines.</a:t>
            </a:r>
            <a:endParaRPr sz="14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mbria"/>
              <a:buChar char="•"/>
            </a:pPr>
            <a:r>
              <a:rPr lang="en-GB" sz="14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Each line no more than 7 words.</a:t>
            </a:r>
            <a:endParaRPr sz="14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mbria"/>
              <a:buChar char="•"/>
            </a:pPr>
            <a:r>
              <a:rPr lang="en-GB" sz="14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Is preferable that the audience listen to your, rather that read to the presentation.</a:t>
            </a:r>
            <a:endParaRPr sz="14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131" name="Google Shape;131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4475" y="1211125"/>
            <a:ext cx="1394750" cy="1394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oogle Shape;136;p19"/>
          <p:cNvGrpSpPr/>
          <p:nvPr/>
        </p:nvGrpSpPr>
        <p:grpSpPr>
          <a:xfrm>
            <a:off x="-21026" y="3511150"/>
            <a:ext cx="9165026" cy="1632476"/>
            <a:chOff x="-21026" y="3511150"/>
            <a:chExt cx="9165026" cy="1632476"/>
          </a:xfrm>
        </p:grpSpPr>
        <p:pic>
          <p:nvPicPr>
            <p:cNvPr id="137" name="Google Shape;137;p1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552199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8" name="Google Shape;138;p1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646099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9" name="Google Shape;139;p1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005525" y="3511150"/>
              <a:ext cx="2138476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0" name="Google Shape;140;p1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-21026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1" name="Google Shape;141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  <p:pic>
        <p:nvPicPr>
          <p:cNvPr id="142" name="Google Shape;142;p19"/>
          <p:cNvPicPr preferRelativeResize="0"/>
          <p:nvPr/>
        </p:nvPicPr>
        <p:blipFill>
          <a:blip r:embed="rId4">
            <a:alphaModFix amt="70000"/>
          </a:blip>
          <a:stretch>
            <a:fillRect/>
          </a:stretch>
        </p:blipFill>
        <p:spPr>
          <a:xfrm>
            <a:off x="4216175" y="1060874"/>
            <a:ext cx="711750" cy="71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19"/>
          <p:cNvSpPr txBox="1"/>
          <p:nvPr>
            <p:ph type="ctrTitle"/>
          </p:nvPr>
        </p:nvSpPr>
        <p:spPr>
          <a:xfrm>
            <a:off x="311700" y="1860625"/>
            <a:ext cx="8520600" cy="88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THE IDEA</a:t>
            </a:r>
            <a:endParaRPr sz="36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44" name="Google Shape;144;p19"/>
          <p:cNvSpPr txBox="1"/>
          <p:nvPr>
            <p:ph idx="1" type="subTitle"/>
          </p:nvPr>
        </p:nvSpPr>
        <p:spPr>
          <a:xfrm>
            <a:off x="311700" y="278390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Define the main idea that will be the focus of your presentation.</a:t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Use icons or illustrations to attract the attention of your audience.</a:t>
            </a:r>
            <a:endParaRPr sz="1700">
              <a:solidFill>
                <a:srgbClr val="1F497D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sz="18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45" name="Google Shape;145;p19"/>
          <p:cNvSpPr/>
          <p:nvPr/>
        </p:nvSpPr>
        <p:spPr>
          <a:xfrm>
            <a:off x="4089950" y="934649"/>
            <a:ext cx="964200" cy="964200"/>
          </a:xfrm>
          <a:prstGeom prst="ellipse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" name="Google Shape;150;p20"/>
          <p:cNvGrpSpPr/>
          <p:nvPr/>
        </p:nvGrpSpPr>
        <p:grpSpPr>
          <a:xfrm>
            <a:off x="-21026" y="3511150"/>
            <a:ext cx="9165026" cy="1632476"/>
            <a:chOff x="-21026" y="3511150"/>
            <a:chExt cx="9165026" cy="1632476"/>
          </a:xfrm>
        </p:grpSpPr>
        <p:pic>
          <p:nvPicPr>
            <p:cNvPr id="151" name="Google Shape;151;p2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552199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2" name="Google Shape;152;p2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646099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3" name="Google Shape;153;p2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005525" y="3511150"/>
              <a:ext cx="2138476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4" name="Google Shape;154;p2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-21026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5" name="Google Shape;155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156" name="Google Shape;156;p20"/>
          <p:cNvSpPr txBox="1"/>
          <p:nvPr/>
        </p:nvSpPr>
        <p:spPr>
          <a:xfrm>
            <a:off x="4073825" y="635875"/>
            <a:ext cx="3349500" cy="85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THE MARKET</a:t>
            </a:r>
            <a:endParaRPr sz="30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57" name="Google Shape;157;p20"/>
          <p:cNvSpPr txBox="1"/>
          <p:nvPr/>
        </p:nvSpPr>
        <p:spPr>
          <a:xfrm>
            <a:off x="3868625" y="1655775"/>
            <a:ext cx="3759900" cy="210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132.000.000 CITIZENS</a:t>
            </a:r>
            <a:endParaRPr sz="18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80 % MOBILE USERS</a:t>
            </a:r>
            <a:endParaRPr sz="18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PROFIT</a:t>
            </a:r>
            <a:r>
              <a:rPr b="1" lang="en-GB" sz="1800">
                <a:solidFill>
                  <a:srgbClr val="38761D"/>
                </a:solidFill>
                <a:latin typeface="Cambria"/>
                <a:ea typeface="Cambria"/>
                <a:cs typeface="Cambria"/>
                <a:sym typeface="Cambria"/>
              </a:rPr>
              <a:t>: 2.640 Millions $</a:t>
            </a:r>
            <a:endParaRPr b="1" sz="1800">
              <a:solidFill>
                <a:srgbClr val="38761D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38761D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158" name="Google Shape;158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55494" y="1586875"/>
            <a:ext cx="649281" cy="49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33953" y="2354849"/>
            <a:ext cx="292375" cy="433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hoto-1453230806017-56d81464b6c5.jpg" id="160" name="Google Shape;160;p20"/>
          <p:cNvPicPr preferRelativeResize="0"/>
          <p:nvPr/>
        </p:nvPicPr>
        <p:blipFill rotWithShape="1">
          <a:blip r:embed="rId6">
            <a:alphaModFix/>
          </a:blip>
          <a:srcRect b="17067" l="24546" r="49454" t="0"/>
          <a:stretch/>
        </p:blipFill>
        <p:spPr>
          <a:xfrm>
            <a:off x="303300" y="161350"/>
            <a:ext cx="2202278" cy="4268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1" name="Google Shape;161;p20"/>
          <p:cNvCxnSpPr/>
          <p:nvPr/>
        </p:nvCxnSpPr>
        <p:spPr>
          <a:xfrm>
            <a:off x="4027725" y="2949200"/>
            <a:ext cx="30900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6" name="Google Shape;166;p21"/>
          <p:cNvGrpSpPr/>
          <p:nvPr/>
        </p:nvGrpSpPr>
        <p:grpSpPr>
          <a:xfrm>
            <a:off x="-21026" y="3511150"/>
            <a:ext cx="9165026" cy="1632476"/>
            <a:chOff x="-21026" y="3511150"/>
            <a:chExt cx="9165026" cy="1632476"/>
          </a:xfrm>
        </p:grpSpPr>
        <p:pic>
          <p:nvPicPr>
            <p:cNvPr id="167" name="Google Shape;167;p2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552199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8" name="Google Shape;168;p2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646099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9" name="Google Shape;169;p2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005525" y="3511150"/>
              <a:ext cx="2138476" cy="16324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0" name="Google Shape;170;p2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-21026" y="3511150"/>
              <a:ext cx="2610975" cy="16324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1" name="Google Shape;171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172" name="Google Shape;172;p21"/>
          <p:cNvSpPr txBox="1"/>
          <p:nvPr>
            <p:ph type="title"/>
          </p:nvPr>
        </p:nvSpPr>
        <p:spPr>
          <a:xfrm>
            <a:off x="311700" y="352925"/>
            <a:ext cx="8520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Two Column Text</a:t>
            </a:r>
            <a:endParaRPr b="1" sz="30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73" name="Google Shape;173;p21"/>
          <p:cNvSpPr txBox="1"/>
          <p:nvPr>
            <p:ph idx="1" type="body"/>
          </p:nvPr>
        </p:nvSpPr>
        <p:spPr>
          <a:xfrm>
            <a:off x="311700" y="2011350"/>
            <a:ext cx="3999900" cy="255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1800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Text Size</a:t>
            </a:r>
            <a:endParaRPr b="1" sz="1800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800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4762" lvl="0" marL="360362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8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The text should be readable from the end of the auditorium, so choose a well readable font and use a minimum size of 24.</a:t>
            </a:r>
            <a:endParaRPr sz="18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74" name="Google Shape;174;p21"/>
          <p:cNvSpPr txBox="1"/>
          <p:nvPr>
            <p:ph idx="2" type="body"/>
          </p:nvPr>
        </p:nvSpPr>
        <p:spPr>
          <a:xfrm>
            <a:off x="4472550" y="2011350"/>
            <a:ext cx="3999900" cy="2557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4762" lvl="0" marL="3603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Margin around Text</a:t>
            </a:r>
            <a:endParaRPr b="1" sz="18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4762" lvl="0" marL="3603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18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4762" lvl="0" marL="3603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800">
                <a:solidFill>
                  <a:srgbClr val="434343"/>
                </a:solidFill>
                <a:latin typeface="Cambria"/>
                <a:ea typeface="Cambria"/>
                <a:cs typeface="Cambria"/>
                <a:sym typeface="Cambria"/>
              </a:rPr>
              <a:t>The texts, images or graphics should not be next to the edge of the slide. The edges should be wide around the texts.</a:t>
            </a:r>
            <a:endParaRPr sz="18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4762" lvl="0" marL="3603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800">
              <a:solidFill>
                <a:srgbClr val="43434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800"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175" name="Google Shape;175;p21"/>
          <p:cNvPicPr preferRelativeResize="0"/>
          <p:nvPr/>
        </p:nvPicPr>
        <p:blipFill>
          <a:blip r:embed="rId4">
            <a:alphaModFix amt="60000"/>
          </a:blip>
          <a:stretch>
            <a:fillRect/>
          </a:stretch>
        </p:blipFill>
        <p:spPr>
          <a:xfrm>
            <a:off x="3441825" y="1249600"/>
            <a:ext cx="719850" cy="71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07198" y="1249607"/>
            <a:ext cx="761725" cy="76174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7" name="Google Shape;177;p21"/>
          <p:cNvCxnSpPr/>
          <p:nvPr/>
        </p:nvCxnSpPr>
        <p:spPr>
          <a:xfrm>
            <a:off x="4589100" y="2212325"/>
            <a:ext cx="0" cy="1733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