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© Templateswise.com - Chemistry PPT">
  <p:cSld name="© Templateswise.com - Chemistry PP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4763" y="3175"/>
            <a:ext cx="9134475" cy="3489325"/>
          </a:xfrm>
          <a:custGeom>
            <a:rect b="b" l="l" r="r" t="t"/>
            <a:pathLst>
              <a:path extrusionOk="0" h="4396" w="11506">
                <a:moveTo>
                  <a:pt x="11506" y="0"/>
                </a:moveTo>
                <a:lnTo>
                  <a:pt x="11506" y="3890"/>
                </a:lnTo>
                <a:lnTo>
                  <a:pt x="0" y="4396"/>
                </a:lnTo>
                <a:lnTo>
                  <a:pt x="0" y="0"/>
                </a:lnTo>
                <a:lnTo>
                  <a:pt x="11506" y="0"/>
                </a:lnTo>
                <a:close/>
              </a:path>
            </a:pathLst>
          </a:custGeom>
          <a:solidFill>
            <a:srgbClr val="FECE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" name="Google Shape;17;p2"/>
          <p:cNvGrpSpPr/>
          <p:nvPr/>
        </p:nvGrpSpPr>
        <p:grpSpPr>
          <a:xfrm>
            <a:off x="4763" y="279400"/>
            <a:ext cx="9134475" cy="1611313"/>
            <a:chOff x="4763" y="279400"/>
            <a:chExt cx="9134475" cy="1611313"/>
          </a:xfrm>
        </p:grpSpPr>
        <p:sp>
          <p:nvSpPr>
            <p:cNvPr id="18" name="Google Shape;18;p2"/>
            <p:cNvSpPr/>
            <p:nvPr/>
          </p:nvSpPr>
          <p:spPr>
            <a:xfrm>
              <a:off x="4763" y="460375"/>
              <a:ext cx="5397500" cy="1430338"/>
            </a:xfrm>
            <a:custGeom>
              <a:rect b="b" l="l" r="r" t="t"/>
              <a:pathLst>
                <a:path extrusionOk="0" h="1801" w="6799">
                  <a:moveTo>
                    <a:pt x="6799" y="58"/>
                  </a:moveTo>
                  <a:lnTo>
                    <a:pt x="6799" y="1072"/>
                  </a:lnTo>
                  <a:lnTo>
                    <a:pt x="6417" y="1072"/>
                  </a:lnTo>
                  <a:lnTo>
                    <a:pt x="6417" y="1484"/>
                  </a:lnTo>
                  <a:lnTo>
                    <a:pt x="6145" y="1484"/>
                  </a:lnTo>
                  <a:lnTo>
                    <a:pt x="6145" y="1438"/>
                  </a:lnTo>
                  <a:lnTo>
                    <a:pt x="6109" y="1438"/>
                  </a:lnTo>
                  <a:lnTo>
                    <a:pt x="6109" y="1511"/>
                  </a:lnTo>
                  <a:lnTo>
                    <a:pt x="5941" y="1511"/>
                  </a:lnTo>
                  <a:lnTo>
                    <a:pt x="5941" y="1622"/>
                  </a:lnTo>
                  <a:lnTo>
                    <a:pt x="5896" y="1622"/>
                  </a:lnTo>
                  <a:lnTo>
                    <a:pt x="5896" y="1446"/>
                  </a:lnTo>
                  <a:lnTo>
                    <a:pt x="5709" y="1446"/>
                  </a:lnTo>
                  <a:lnTo>
                    <a:pt x="5709" y="279"/>
                  </a:lnTo>
                  <a:lnTo>
                    <a:pt x="5671" y="279"/>
                  </a:lnTo>
                  <a:lnTo>
                    <a:pt x="5671" y="139"/>
                  </a:lnTo>
                  <a:lnTo>
                    <a:pt x="5476" y="56"/>
                  </a:lnTo>
                  <a:lnTo>
                    <a:pt x="5383" y="35"/>
                  </a:lnTo>
                  <a:lnTo>
                    <a:pt x="5383" y="0"/>
                  </a:lnTo>
                  <a:lnTo>
                    <a:pt x="5289" y="0"/>
                  </a:lnTo>
                  <a:lnTo>
                    <a:pt x="5289" y="35"/>
                  </a:lnTo>
                  <a:lnTo>
                    <a:pt x="5113" y="35"/>
                  </a:lnTo>
                  <a:lnTo>
                    <a:pt x="5113" y="215"/>
                  </a:lnTo>
                  <a:lnTo>
                    <a:pt x="5095" y="215"/>
                  </a:lnTo>
                  <a:lnTo>
                    <a:pt x="5095" y="1241"/>
                  </a:lnTo>
                  <a:lnTo>
                    <a:pt x="4954" y="1241"/>
                  </a:lnTo>
                  <a:lnTo>
                    <a:pt x="4954" y="952"/>
                  </a:lnTo>
                  <a:lnTo>
                    <a:pt x="4945" y="942"/>
                  </a:lnTo>
                  <a:lnTo>
                    <a:pt x="4919" y="942"/>
                  </a:lnTo>
                  <a:lnTo>
                    <a:pt x="4898" y="934"/>
                  </a:lnTo>
                  <a:lnTo>
                    <a:pt x="4898" y="620"/>
                  </a:lnTo>
                  <a:lnTo>
                    <a:pt x="4890" y="611"/>
                  </a:lnTo>
                  <a:lnTo>
                    <a:pt x="4685" y="611"/>
                  </a:lnTo>
                  <a:lnTo>
                    <a:pt x="4667" y="620"/>
                  </a:lnTo>
                  <a:lnTo>
                    <a:pt x="4667" y="654"/>
                  </a:lnTo>
                  <a:lnTo>
                    <a:pt x="4656" y="662"/>
                  </a:lnTo>
                  <a:lnTo>
                    <a:pt x="4656" y="914"/>
                  </a:lnTo>
                  <a:lnTo>
                    <a:pt x="4638" y="934"/>
                  </a:lnTo>
                  <a:lnTo>
                    <a:pt x="4592" y="934"/>
                  </a:lnTo>
                  <a:lnTo>
                    <a:pt x="4592" y="960"/>
                  </a:lnTo>
                  <a:lnTo>
                    <a:pt x="4534" y="960"/>
                  </a:lnTo>
                  <a:lnTo>
                    <a:pt x="4534" y="1353"/>
                  </a:lnTo>
                  <a:lnTo>
                    <a:pt x="4462" y="1353"/>
                  </a:lnTo>
                  <a:lnTo>
                    <a:pt x="4462" y="1316"/>
                  </a:lnTo>
                  <a:lnTo>
                    <a:pt x="4369" y="1316"/>
                  </a:lnTo>
                  <a:lnTo>
                    <a:pt x="4369" y="1165"/>
                  </a:lnTo>
                  <a:lnTo>
                    <a:pt x="3894" y="1165"/>
                  </a:lnTo>
                  <a:lnTo>
                    <a:pt x="3894" y="813"/>
                  </a:lnTo>
                  <a:lnTo>
                    <a:pt x="3614" y="813"/>
                  </a:lnTo>
                  <a:lnTo>
                    <a:pt x="3614" y="756"/>
                  </a:lnTo>
                  <a:lnTo>
                    <a:pt x="3409" y="756"/>
                  </a:lnTo>
                  <a:lnTo>
                    <a:pt x="3409" y="1157"/>
                  </a:lnTo>
                  <a:lnTo>
                    <a:pt x="3250" y="1157"/>
                  </a:lnTo>
                  <a:lnTo>
                    <a:pt x="3250" y="1139"/>
                  </a:lnTo>
                  <a:lnTo>
                    <a:pt x="3204" y="1139"/>
                  </a:lnTo>
                  <a:lnTo>
                    <a:pt x="3204" y="1511"/>
                  </a:lnTo>
                  <a:lnTo>
                    <a:pt x="3168" y="1492"/>
                  </a:lnTo>
                  <a:lnTo>
                    <a:pt x="3168" y="565"/>
                  </a:lnTo>
                  <a:lnTo>
                    <a:pt x="2989" y="565"/>
                  </a:lnTo>
                  <a:lnTo>
                    <a:pt x="2989" y="471"/>
                  </a:lnTo>
                  <a:lnTo>
                    <a:pt x="2925" y="471"/>
                  </a:lnTo>
                  <a:lnTo>
                    <a:pt x="2925" y="378"/>
                  </a:lnTo>
                  <a:lnTo>
                    <a:pt x="2813" y="303"/>
                  </a:lnTo>
                  <a:lnTo>
                    <a:pt x="2748" y="341"/>
                  </a:lnTo>
                  <a:lnTo>
                    <a:pt x="2748" y="593"/>
                  </a:lnTo>
                  <a:lnTo>
                    <a:pt x="2729" y="593"/>
                  </a:lnTo>
                  <a:lnTo>
                    <a:pt x="2729" y="1165"/>
                  </a:lnTo>
                  <a:lnTo>
                    <a:pt x="2702" y="1165"/>
                  </a:lnTo>
                  <a:lnTo>
                    <a:pt x="2702" y="1324"/>
                  </a:lnTo>
                  <a:lnTo>
                    <a:pt x="2673" y="1324"/>
                  </a:lnTo>
                  <a:lnTo>
                    <a:pt x="2673" y="1428"/>
                  </a:lnTo>
                  <a:lnTo>
                    <a:pt x="2654" y="1428"/>
                  </a:lnTo>
                  <a:lnTo>
                    <a:pt x="2654" y="1697"/>
                  </a:lnTo>
                  <a:lnTo>
                    <a:pt x="2572" y="1697"/>
                  </a:lnTo>
                  <a:lnTo>
                    <a:pt x="2572" y="1576"/>
                  </a:lnTo>
                  <a:lnTo>
                    <a:pt x="2450" y="1576"/>
                  </a:lnTo>
                  <a:lnTo>
                    <a:pt x="2450" y="642"/>
                  </a:lnTo>
                  <a:lnTo>
                    <a:pt x="2348" y="642"/>
                  </a:lnTo>
                  <a:lnTo>
                    <a:pt x="2348" y="547"/>
                  </a:lnTo>
                  <a:lnTo>
                    <a:pt x="2162" y="547"/>
                  </a:lnTo>
                  <a:lnTo>
                    <a:pt x="2162" y="684"/>
                  </a:lnTo>
                  <a:lnTo>
                    <a:pt x="2069" y="684"/>
                  </a:lnTo>
                  <a:lnTo>
                    <a:pt x="2069" y="1550"/>
                  </a:lnTo>
                  <a:lnTo>
                    <a:pt x="2022" y="1550"/>
                  </a:lnTo>
                  <a:lnTo>
                    <a:pt x="2022" y="1651"/>
                  </a:lnTo>
                  <a:lnTo>
                    <a:pt x="1939" y="1651"/>
                  </a:lnTo>
                  <a:lnTo>
                    <a:pt x="1939" y="1744"/>
                  </a:lnTo>
                  <a:lnTo>
                    <a:pt x="1900" y="1744"/>
                  </a:lnTo>
                  <a:lnTo>
                    <a:pt x="1900" y="1801"/>
                  </a:lnTo>
                  <a:lnTo>
                    <a:pt x="1863" y="1801"/>
                  </a:lnTo>
                  <a:lnTo>
                    <a:pt x="1863" y="1773"/>
                  </a:lnTo>
                  <a:lnTo>
                    <a:pt x="1575" y="1773"/>
                  </a:lnTo>
                  <a:lnTo>
                    <a:pt x="1575" y="1464"/>
                  </a:lnTo>
                  <a:lnTo>
                    <a:pt x="1490" y="1464"/>
                  </a:lnTo>
                  <a:lnTo>
                    <a:pt x="1490" y="1511"/>
                  </a:lnTo>
                  <a:lnTo>
                    <a:pt x="1472" y="1511"/>
                  </a:lnTo>
                  <a:lnTo>
                    <a:pt x="1426" y="1484"/>
                  </a:lnTo>
                  <a:lnTo>
                    <a:pt x="1426" y="1399"/>
                  </a:lnTo>
                  <a:lnTo>
                    <a:pt x="1324" y="1399"/>
                  </a:lnTo>
                  <a:lnTo>
                    <a:pt x="1324" y="1474"/>
                  </a:lnTo>
                  <a:lnTo>
                    <a:pt x="1165" y="1474"/>
                  </a:lnTo>
                  <a:lnTo>
                    <a:pt x="1165" y="1689"/>
                  </a:lnTo>
                  <a:lnTo>
                    <a:pt x="1109" y="1689"/>
                  </a:lnTo>
                  <a:lnTo>
                    <a:pt x="1109" y="1558"/>
                  </a:lnTo>
                  <a:lnTo>
                    <a:pt x="932" y="1558"/>
                  </a:lnTo>
                  <a:lnTo>
                    <a:pt x="913" y="1521"/>
                  </a:lnTo>
                  <a:lnTo>
                    <a:pt x="895" y="1521"/>
                  </a:lnTo>
                  <a:lnTo>
                    <a:pt x="857" y="1558"/>
                  </a:lnTo>
                  <a:lnTo>
                    <a:pt x="746" y="1558"/>
                  </a:lnTo>
                  <a:lnTo>
                    <a:pt x="746" y="1726"/>
                  </a:lnTo>
                  <a:lnTo>
                    <a:pt x="717" y="1726"/>
                  </a:lnTo>
                  <a:lnTo>
                    <a:pt x="717" y="1661"/>
                  </a:lnTo>
                  <a:lnTo>
                    <a:pt x="681" y="1661"/>
                  </a:lnTo>
                  <a:lnTo>
                    <a:pt x="681" y="1585"/>
                  </a:lnTo>
                  <a:lnTo>
                    <a:pt x="597" y="1585"/>
                  </a:lnTo>
                  <a:lnTo>
                    <a:pt x="597" y="1345"/>
                  </a:lnTo>
                  <a:lnTo>
                    <a:pt x="569" y="1345"/>
                  </a:lnTo>
                  <a:lnTo>
                    <a:pt x="569" y="1258"/>
                  </a:lnTo>
                  <a:lnTo>
                    <a:pt x="533" y="1233"/>
                  </a:lnTo>
                  <a:lnTo>
                    <a:pt x="439" y="1233"/>
                  </a:lnTo>
                  <a:lnTo>
                    <a:pt x="439" y="1353"/>
                  </a:lnTo>
                  <a:lnTo>
                    <a:pt x="411" y="1353"/>
                  </a:lnTo>
                  <a:lnTo>
                    <a:pt x="411" y="1484"/>
                  </a:lnTo>
                  <a:lnTo>
                    <a:pt x="365" y="1484"/>
                  </a:lnTo>
                  <a:lnTo>
                    <a:pt x="365" y="1101"/>
                  </a:lnTo>
                  <a:lnTo>
                    <a:pt x="0" y="1101"/>
                  </a:lnTo>
                </a:path>
              </a:pathLst>
            </a:custGeom>
            <a:noFill/>
            <a:ln cap="flat" cmpd="sng" w="111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9" name="Google Shape;19;p2"/>
            <p:cNvCxnSpPr/>
            <p:nvPr/>
          </p:nvCxnSpPr>
          <p:spPr>
            <a:xfrm>
              <a:off x="5402263" y="508000"/>
              <a:ext cx="0" cy="0"/>
            </a:xfrm>
            <a:prstGeom prst="straightConnector1">
              <a:avLst/>
            </a:prstGeom>
            <a:noFill/>
            <a:ln cap="flat" cmpd="sng" w="111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5616576" y="508000"/>
              <a:ext cx="0" cy="0"/>
            </a:xfrm>
            <a:prstGeom prst="straightConnector1">
              <a:avLst/>
            </a:prstGeom>
            <a:noFill/>
            <a:ln cap="flat" cmpd="sng" w="111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5630863" y="279400"/>
              <a:ext cx="0" cy="228600"/>
            </a:xfrm>
            <a:prstGeom prst="straightConnector1">
              <a:avLst/>
            </a:prstGeom>
            <a:noFill/>
            <a:ln cap="flat" cmpd="sng" w="111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5630863" y="508000"/>
              <a:ext cx="0" cy="0"/>
            </a:xfrm>
            <a:prstGeom prst="straightConnector1">
              <a:avLst/>
            </a:prstGeom>
            <a:noFill/>
            <a:ln cap="flat" cmpd="sng" w="111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" name="Google Shape;23;p2"/>
            <p:cNvSpPr/>
            <p:nvPr/>
          </p:nvSpPr>
          <p:spPr>
            <a:xfrm>
              <a:off x="5402263" y="508000"/>
              <a:ext cx="3736975" cy="1322388"/>
            </a:xfrm>
            <a:custGeom>
              <a:rect b="b" l="l" r="r" t="t"/>
              <a:pathLst>
                <a:path extrusionOk="0" h="1668" w="4707">
                  <a:moveTo>
                    <a:pt x="4707" y="801"/>
                  </a:moveTo>
                  <a:lnTo>
                    <a:pt x="4562" y="801"/>
                  </a:lnTo>
                  <a:lnTo>
                    <a:pt x="4562" y="708"/>
                  </a:lnTo>
                  <a:lnTo>
                    <a:pt x="4498" y="708"/>
                  </a:lnTo>
                  <a:lnTo>
                    <a:pt x="4498" y="615"/>
                  </a:lnTo>
                  <a:lnTo>
                    <a:pt x="4386" y="540"/>
                  </a:lnTo>
                  <a:lnTo>
                    <a:pt x="4320" y="578"/>
                  </a:lnTo>
                  <a:lnTo>
                    <a:pt x="4320" y="830"/>
                  </a:lnTo>
                  <a:lnTo>
                    <a:pt x="4301" y="830"/>
                  </a:lnTo>
                  <a:lnTo>
                    <a:pt x="4301" y="1107"/>
                  </a:lnTo>
                  <a:lnTo>
                    <a:pt x="4274" y="1107"/>
                  </a:lnTo>
                  <a:lnTo>
                    <a:pt x="4274" y="1266"/>
                  </a:lnTo>
                  <a:lnTo>
                    <a:pt x="4246" y="1266"/>
                  </a:lnTo>
                  <a:lnTo>
                    <a:pt x="4246" y="1370"/>
                  </a:lnTo>
                  <a:lnTo>
                    <a:pt x="4227" y="1370"/>
                  </a:lnTo>
                  <a:lnTo>
                    <a:pt x="4227" y="1639"/>
                  </a:lnTo>
                  <a:lnTo>
                    <a:pt x="4142" y="1639"/>
                  </a:lnTo>
                  <a:lnTo>
                    <a:pt x="4142" y="1518"/>
                  </a:lnTo>
                  <a:lnTo>
                    <a:pt x="4022" y="1518"/>
                  </a:lnTo>
                  <a:lnTo>
                    <a:pt x="4022" y="913"/>
                  </a:lnTo>
                  <a:lnTo>
                    <a:pt x="3919" y="913"/>
                  </a:lnTo>
                  <a:lnTo>
                    <a:pt x="3919" y="820"/>
                  </a:lnTo>
                  <a:lnTo>
                    <a:pt x="3733" y="820"/>
                  </a:lnTo>
                  <a:lnTo>
                    <a:pt x="3733" y="1072"/>
                  </a:lnTo>
                  <a:lnTo>
                    <a:pt x="3639" y="1072"/>
                  </a:lnTo>
                  <a:lnTo>
                    <a:pt x="3639" y="1492"/>
                  </a:lnTo>
                  <a:lnTo>
                    <a:pt x="3594" y="1492"/>
                  </a:lnTo>
                  <a:lnTo>
                    <a:pt x="3594" y="1593"/>
                  </a:lnTo>
                  <a:lnTo>
                    <a:pt x="3509" y="1593"/>
                  </a:lnTo>
                  <a:lnTo>
                    <a:pt x="3146" y="1587"/>
                  </a:lnTo>
                  <a:lnTo>
                    <a:pt x="3146" y="1406"/>
                  </a:lnTo>
                  <a:lnTo>
                    <a:pt x="3063" y="1406"/>
                  </a:lnTo>
                  <a:lnTo>
                    <a:pt x="3063" y="1453"/>
                  </a:lnTo>
                  <a:lnTo>
                    <a:pt x="3044" y="1453"/>
                  </a:lnTo>
                  <a:lnTo>
                    <a:pt x="2998" y="1426"/>
                  </a:lnTo>
                  <a:lnTo>
                    <a:pt x="2998" y="1341"/>
                  </a:lnTo>
                  <a:lnTo>
                    <a:pt x="2895" y="1341"/>
                  </a:lnTo>
                  <a:lnTo>
                    <a:pt x="2895" y="1416"/>
                  </a:lnTo>
                  <a:lnTo>
                    <a:pt x="2736" y="1416"/>
                  </a:lnTo>
                  <a:lnTo>
                    <a:pt x="2736" y="1631"/>
                  </a:lnTo>
                  <a:lnTo>
                    <a:pt x="2682" y="1631"/>
                  </a:lnTo>
                  <a:lnTo>
                    <a:pt x="2682" y="1500"/>
                  </a:lnTo>
                  <a:lnTo>
                    <a:pt x="2504" y="1500"/>
                  </a:lnTo>
                  <a:lnTo>
                    <a:pt x="2485" y="1463"/>
                  </a:lnTo>
                  <a:lnTo>
                    <a:pt x="2467" y="1463"/>
                  </a:lnTo>
                  <a:lnTo>
                    <a:pt x="2430" y="1500"/>
                  </a:lnTo>
                  <a:lnTo>
                    <a:pt x="2318" y="1500"/>
                  </a:lnTo>
                  <a:lnTo>
                    <a:pt x="2318" y="1668"/>
                  </a:lnTo>
                  <a:lnTo>
                    <a:pt x="2290" y="1668"/>
                  </a:lnTo>
                  <a:lnTo>
                    <a:pt x="2290" y="1603"/>
                  </a:lnTo>
                  <a:lnTo>
                    <a:pt x="2254" y="1603"/>
                  </a:lnTo>
                  <a:lnTo>
                    <a:pt x="2254" y="1527"/>
                  </a:lnTo>
                  <a:lnTo>
                    <a:pt x="2169" y="1527"/>
                  </a:lnTo>
                  <a:lnTo>
                    <a:pt x="2169" y="1287"/>
                  </a:lnTo>
                  <a:lnTo>
                    <a:pt x="2140" y="1287"/>
                  </a:lnTo>
                  <a:lnTo>
                    <a:pt x="2140" y="1200"/>
                  </a:lnTo>
                  <a:lnTo>
                    <a:pt x="2103" y="1175"/>
                  </a:lnTo>
                  <a:lnTo>
                    <a:pt x="2010" y="1175"/>
                  </a:lnTo>
                  <a:lnTo>
                    <a:pt x="2010" y="1295"/>
                  </a:lnTo>
                  <a:lnTo>
                    <a:pt x="1981" y="1295"/>
                  </a:lnTo>
                  <a:lnTo>
                    <a:pt x="1981" y="1426"/>
                  </a:lnTo>
                  <a:lnTo>
                    <a:pt x="1935" y="1426"/>
                  </a:lnTo>
                  <a:lnTo>
                    <a:pt x="1935" y="1043"/>
                  </a:lnTo>
                  <a:lnTo>
                    <a:pt x="1470" y="1043"/>
                  </a:lnTo>
                  <a:lnTo>
                    <a:pt x="1424" y="1061"/>
                  </a:lnTo>
                  <a:lnTo>
                    <a:pt x="1424" y="1136"/>
                  </a:lnTo>
                  <a:lnTo>
                    <a:pt x="1359" y="1136"/>
                  </a:lnTo>
                  <a:lnTo>
                    <a:pt x="1359" y="600"/>
                  </a:lnTo>
                  <a:lnTo>
                    <a:pt x="1322" y="571"/>
                  </a:lnTo>
                  <a:lnTo>
                    <a:pt x="1322" y="488"/>
                  </a:lnTo>
                  <a:lnTo>
                    <a:pt x="1164" y="488"/>
                  </a:lnTo>
                  <a:lnTo>
                    <a:pt x="1125" y="507"/>
                  </a:lnTo>
                  <a:lnTo>
                    <a:pt x="1125" y="581"/>
                  </a:lnTo>
                  <a:lnTo>
                    <a:pt x="1079" y="581"/>
                  </a:lnTo>
                  <a:lnTo>
                    <a:pt x="1079" y="1053"/>
                  </a:lnTo>
                  <a:lnTo>
                    <a:pt x="1061" y="1053"/>
                  </a:lnTo>
                  <a:lnTo>
                    <a:pt x="996" y="1006"/>
                  </a:lnTo>
                  <a:lnTo>
                    <a:pt x="633" y="1006"/>
                  </a:lnTo>
                  <a:lnTo>
                    <a:pt x="633" y="960"/>
                  </a:lnTo>
                  <a:lnTo>
                    <a:pt x="558" y="960"/>
                  </a:lnTo>
                  <a:lnTo>
                    <a:pt x="558" y="0"/>
                  </a:lnTo>
                  <a:lnTo>
                    <a:pt x="0" y="0"/>
                  </a:lnTo>
                </a:path>
              </a:pathLst>
            </a:custGeom>
            <a:noFill/>
            <a:ln cap="flat" cmpd="sng" w="11100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" name="Google Shape;24;p2"/>
          <p:cNvGrpSpPr/>
          <p:nvPr/>
        </p:nvGrpSpPr>
        <p:grpSpPr>
          <a:xfrm>
            <a:off x="6113463" y="2967038"/>
            <a:ext cx="806450" cy="806450"/>
            <a:chOff x="6113463" y="2967038"/>
            <a:chExt cx="806450" cy="806450"/>
          </a:xfrm>
        </p:grpSpPr>
        <p:sp>
          <p:nvSpPr>
            <p:cNvPr id="25" name="Google Shape;25;p2"/>
            <p:cNvSpPr/>
            <p:nvPr/>
          </p:nvSpPr>
          <p:spPr>
            <a:xfrm>
              <a:off x="6113463" y="2967038"/>
              <a:ext cx="806450" cy="806450"/>
            </a:xfrm>
            <a:custGeom>
              <a:rect b="b" l="l" r="r" t="t"/>
              <a:pathLst>
                <a:path extrusionOk="0" h="1016" w="1016">
                  <a:moveTo>
                    <a:pt x="1016" y="509"/>
                  </a:moveTo>
                  <a:lnTo>
                    <a:pt x="1016" y="509"/>
                  </a:lnTo>
                  <a:lnTo>
                    <a:pt x="1016" y="534"/>
                  </a:lnTo>
                  <a:lnTo>
                    <a:pt x="1014" y="561"/>
                  </a:lnTo>
                  <a:lnTo>
                    <a:pt x="1010" y="586"/>
                  </a:lnTo>
                  <a:lnTo>
                    <a:pt x="1006" y="611"/>
                  </a:lnTo>
                  <a:lnTo>
                    <a:pt x="1000" y="636"/>
                  </a:lnTo>
                  <a:lnTo>
                    <a:pt x="993" y="660"/>
                  </a:lnTo>
                  <a:lnTo>
                    <a:pt x="985" y="684"/>
                  </a:lnTo>
                  <a:lnTo>
                    <a:pt x="977" y="707"/>
                  </a:lnTo>
                  <a:lnTo>
                    <a:pt x="967" y="729"/>
                  </a:lnTo>
                  <a:lnTo>
                    <a:pt x="955" y="751"/>
                  </a:lnTo>
                  <a:lnTo>
                    <a:pt x="942" y="772"/>
                  </a:lnTo>
                  <a:lnTo>
                    <a:pt x="930" y="793"/>
                  </a:lnTo>
                  <a:lnTo>
                    <a:pt x="915" y="813"/>
                  </a:lnTo>
                  <a:lnTo>
                    <a:pt x="900" y="832"/>
                  </a:lnTo>
                  <a:lnTo>
                    <a:pt x="884" y="851"/>
                  </a:lnTo>
                  <a:lnTo>
                    <a:pt x="868" y="868"/>
                  </a:lnTo>
                  <a:lnTo>
                    <a:pt x="850" y="885"/>
                  </a:lnTo>
                  <a:lnTo>
                    <a:pt x="832" y="900"/>
                  </a:lnTo>
                  <a:lnTo>
                    <a:pt x="812" y="916"/>
                  </a:lnTo>
                  <a:lnTo>
                    <a:pt x="793" y="930"/>
                  </a:lnTo>
                  <a:lnTo>
                    <a:pt x="772" y="943"/>
                  </a:lnTo>
                  <a:lnTo>
                    <a:pt x="750" y="955"/>
                  </a:lnTo>
                  <a:lnTo>
                    <a:pt x="728" y="967"/>
                  </a:lnTo>
                  <a:lnTo>
                    <a:pt x="705" y="977"/>
                  </a:lnTo>
                  <a:lnTo>
                    <a:pt x="682" y="987"/>
                  </a:lnTo>
                  <a:lnTo>
                    <a:pt x="659" y="993"/>
                  </a:lnTo>
                  <a:lnTo>
                    <a:pt x="635" y="1000"/>
                  </a:lnTo>
                  <a:lnTo>
                    <a:pt x="611" y="1006"/>
                  </a:lnTo>
                  <a:lnTo>
                    <a:pt x="586" y="1011"/>
                  </a:lnTo>
                  <a:lnTo>
                    <a:pt x="560" y="1014"/>
                  </a:lnTo>
                  <a:lnTo>
                    <a:pt x="534" y="1016"/>
                  </a:lnTo>
                  <a:lnTo>
                    <a:pt x="509" y="1016"/>
                  </a:lnTo>
                  <a:lnTo>
                    <a:pt x="509" y="1016"/>
                  </a:lnTo>
                  <a:lnTo>
                    <a:pt x="482" y="1016"/>
                  </a:lnTo>
                  <a:lnTo>
                    <a:pt x="456" y="1014"/>
                  </a:lnTo>
                  <a:lnTo>
                    <a:pt x="430" y="1011"/>
                  </a:lnTo>
                  <a:lnTo>
                    <a:pt x="406" y="1006"/>
                  </a:lnTo>
                  <a:lnTo>
                    <a:pt x="381" y="1000"/>
                  </a:lnTo>
                  <a:lnTo>
                    <a:pt x="357" y="993"/>
                  </a:lnTo>
                  <a:lnTo>
                    <a:pt x="334" y="987"/>
                  </a:lnTo>
                  <a:lnTo>
                    <a:pt x="311" y="977"/>
                  </a:lnTo>
                  <a:lnTo>
                    <a:pt x="288" y="967"/>
                  </a:lnTo>
                  <a:lnTo>
                    <a:pt x="266" y="955"/>
                  </a:lnTo>
                  <a:lnTo>
                    <a:pt x="245" y="943"/>
                  </a:lnTo>
                  <a:lnTo>
                    <a:pt x="224" y="930"/>
                  </a:lnTo>
                  <a:lnTo>
                    <a:pt x="204" y="916"/>
                  </a:lnTo>
                  <a:lnTo>
                    <a:pt x="185" y="900"/>
                  </a:lnTo>
                  <a:lnTo>
                    <a:pt x="167" y="885"/>
                  </a:lnTo>
                  <a:lnTo>
                    <a:pt x="149" y="868"/>
                  </a:lnTo>
                  <a:lnTo>
                    <a:pt x="132" y="851"/>
                  </a:lnTo>
                  <a:lnTo>
                    <a:pt x="116" y="832"/>
                  </a:lnTo>
                  <a:lnTo>
                    <a:pt x="101" y="813"/>
                  </a:lnTo>
                  <a:lnTo>
                    <a:pt x="86" y="793"/>
                  </a:lnTo>
                  <a:lnTo>
                    <a:pt x="74" y="772"/>
                  </a:lnTo>
                  <a:lnTo>
                    <a:pt x="61" y="751"/>
                  </a:lnTo>
                  <a:lnTo>
                    <a:pt x="51" y="729"/>
                  </a:lnTo>
                  <a:lnTo>
                    <a:pt x="40" y="707"/>
                  </a:lnTo>
                  <a:lnTo>
                    <a:pt x="31" y="684"/>
                  </a:lnTo>
                  <a:lnTo>
                    <a:pt x="23" y="660"/>
                  </a:lnTo>
                  <a:lnTo>
                    <a:pt x="16" y="636"/>
                  </a:lnTo>
                  <a:lnTo>
                    <a:pt x="10" y="611"/>
                  </a:lnTo>
                  <a:lnTo>
                    <a:pt x="6" y="586"/>
                  </a:lnTo>
                  <a:lnTo>
                    <a:pt x="2" y="561"/>
                  </a:lnTo>
                  <a:lnTo>
                    <a:pt x="1" y="534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1" y="482"/>
                  </a:lnTo>
                  <a:lnTo>
                    <a:pt x="2" y="457"/>
                  </a:lnTo>
                  <a:lnTo>
                    <a:pt x="6" y="431"/>
                  </a:lnTo>
                  <a:lnTo>
                    <a:pt x="10" y="407"/>
                  </a:lnTo>
                  <a:lnTo>
                    <a:pt x="16" y="381"/>
                  </a:lnTo>
                  <a:lnTo>
                    <a:pt x="23" y="357"/>
                  </a:lnTo>
                  <a:lnTo>
                    <a:pt x="31" y="334"/>
                  </a:lnTo>
                  <a:lnTo>
                    <a:pt x="40" y="311"/>
                  </a:lnTo>
                  <a:lnTo>
                    <a:pt x="51" y="288"/>
                  </a:lnTo>
                  <a:lnTo>
                    <a:pt x="61" y="266"/>
                  </a:lnTo>
                  <a:lnTo>
                    <a:pt x="74" y="245"/>
                  </a:lnTo>
                  <a:lnTo>
                    <a:pt x="86" y="225"/>
                  </a:lnTo>
                  <a:lnTo>
                    <a:pt x="101" y="204"/>
                  </a:lnTo>
                  <a:lnTo>
                    <a:pt x="116" y="186"/>
                  </a:lnTo>
                  <a:lnTo>
                    <a:pt x="132" y="167"/>
                  </a:lnTo>
                  <a:lnTo>
                    <a:pt x="149" y="149"/>
                  </a:lnTo>
                  <a:lnTo>
                    <a:pt x="167" y="133"/>
                  </a:lnTo>
                  <a:lnTo>
                    <a:pt x="185" y="117"/>
                  </a:lnTo>
                  <a:lnTo>
                    <a:pt x="204" y="102"/>
                  </a:lnTo>
                  <a:lnTo>
                    <a:pt x="224" y="87"/>
                  </a:lnTo>
                  <a:lnTo>
                    <a:pt x="245" y="74"/>
                  </a:lnTo>
                  <a:lnTo>
                    <a:pt x="266" y="61"/>
                  </a:lnTo>
                  <a:lnTo>
                    <a:pt x="288" y="51"/>
                  </a:lnTo>
                  <a:lnTo>
                    <a:pt x="311" y="41"/>
                  </a:lnTo>
                  <a:lnTo>
                    <a:pt x="334" y="31"/>
                  </a:lnTo>
                  <a:lnTo>
                    <a:pt x="357" y="23"/>
                  </a:lnTo>
                  <a:lnTo>
                    <a:pt x="381" y="16"/>
                  </a:lnTo>
                  <a:lnTo>
                    <a:pt x="406" y="11"/>
                  </a:lnTo>
                  <a:lnTo>
                    <a:pt x="430" y="6"/>
                  </a:lnTo>
                  <a:lnTo>
                    <a:pt x="456" y="3"/>
                  </a:lnTo>
                  <a:lnTo>
                    <a:pt x="482" y="1"/>
                  </a:lnTo>
                  <a:lnTo>
                    <a:pt x="509" y="0"/>
                  </a:lnTo>
                  <a:lnTo>
                    <a:pt x="509" y="0"/>
                  </a:lnTo>
                  <a:lnTo>
                    <a:pt x="534" y="1"/>
                  </a:lnTo>
                  <a:lnTo>
                    <a:pt x="560" y="3"/>
                  </a:lnTo>
                  <a:lnTo>
                    <a:pt x="586" y="6"/>
                  </a:lnTo>
                  <a:lnTo>
                    <a:pt x="611" y="11"/>
                  </a:lnTo>
                  <a:lnTo>
                    <a:pt x="635" y="16"/>
                  </a:lnTo>
                  <a:lnTo>
                    <a:pt x="659" y="23"/>
                  </a:lnTo>
                  <a:lnTo>
                    <a:pt x="682" y="31"/>
                  </a:lnTo>
                  <a:lnTo>
                    <a:pt x="705" y="41"/>
                  </a:lnTo>
                  <a:lnTo>
                    <a:pt x="728" y="51"/>
                  </a:lnTo>
                  <a:lnTo>
                    <a:pt x="750" y="61"/>
                  </a:lnTo>
                  <a:lnTo>
                    <a:pt x="772" y="74"/>
                  </a:lnTo>
                  <a:lnTo>
                    <a:pt x="793" y="87"/>
                  </a:lnTo>
                  <a:lnTo>
                    <a:pt x="812" y="102"/>
                  </a:lnTo>
                  <a:lnTo>
                    <a:pt x="832" y="117"/>
                  </a:lnTo>
                  <a:lnTo>
                    <a:pt x="850" y="133"/>
                  </a:lnTo>
                  <a:lnTo>
                    <a:pt x="868" y="149"/>
                  </a:lnTo>
                  <a:lnTo>
                    <a:pt x="884" y="167"/>
                  </a:lnTo>
                  <a:lnTo>
                    <a:pt x="900" y="186"/>
                  </a:lnTo>
                  <a:lnTo>
                    <a:pt x="915" y="204"/>
                  </a:lnTo>
                  <a:lnTo>
                    <a:pt x="930" y="225"/>
                  </a:lnTo>
                  <a:lnTo>
                    <a:pt x="942" y="245"/>
                  </a:lnTo>
                  <a:lnTo>
                    <a:pt x="955" y="266"/>
                  </a:lnTo>
                  <a:lnTo>
                    <a:pt x="967" y="288"/>
                  </a:lnTo>
                  <a:lnTo>
                    <a:pt x="977" y="311"/>
                  </a:lnTo>
                  <a:lnTo>
                    <a:pt x="985" y="334"/>
                  </a:lnTo>
                  <a:lnTo>
                    <a:pt x="993" y="357"/>
                  </a:lnTo>
                  <a:lnTo>
                    <a:pt x="1000" y="381"/>
                  </a:lnTo>
                  <a:lnTo>
                    <a:pt x="1006" y="407"/>
                  </a:lnTo>
                  <a:lnTo>
                    <a:pt x="1010" y="431"/>
                  </a:lnTo>
                  <a:lnTo>
                    <a:pt x="1014" y="457"/>
                  </a:lnTo>
                  <a:lnTo>
                    <a:pt x="1016" y="482"/>
                  </a:lnTo>
                  <a:lnTo>
                    <a:pt x="1016" y="509"/>
                  </a:lnTo>
                  <a:lnTo>
                    <a:pt x="1016" y="509"/>
                  </a:lnTo>
                  <a:close/>
                </a:path>
              </a:pathLst>
            </a:custGeom>
            <a:solidFill>
              <a:srgbClr val="646D7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235701" y="3141663"/>
              <a:ext cx="558800" cy="427038"/>
            </a:xfrm>
            <a:custGeom>
              <a:rect b="b" l="l" r="r" t="t"/>
              <a:pathLst>
                <a:path extrusionOk="0" h="538" w="703">
                  <a:moveTo>
                    <a:pt x="639" y="538"/>
                  </a:moveTo>
                  <a:lnTo>
                    <a:pt x="515" y="538"/>
                  </a:lnTo>
                  <a:lnTo>
                    <a:pt x="515" y="538"/>
                  </a:lnTo>
                  <a:lnTo>
                    <a:pt x="510" y="538"/>
                  </a:lnTo>
                  <a:lnTo>
                    <a:pt x="507" y="535"/>
                  </a:lnTo>
                  <a:lnTo>
                    <a:pt x="504" y="532"/>
                  </a:lnTo>
                  <a:lnTo>
                    <a:pt x="503" y="527"/>
                  </a:lnTo>
                  <a:lnTo>
                    <a:pt x="503" y="520"/>
                  </a:lnTo>
                  <a:lnTo>
                    <a:pt x="202" y="520"/>
                  </a:lnTo>
                  <a:lnTo>
                    <a:pt x="202" y="527"/>
                  </a:lnTo>
                  <a:lnTo>
                    <a:pt x="202" y="527"/>
                  </a:lnTo>
                  <a:lnTo>
                    <a:pt x="201" y="532"/>
                  </a:lnTo>
                  <a:lnTo>
                    <a:pt x="198" y="535"/>
                  </a:lnTo>
                  <a:lnTo>
                    <a:pt x="195" y="538"/>
                  </a:lnTo>
                  <a:lnTo>
                    <a:pt x="190" y="538"/>
                  </a:lnTo>
                  <a:lnTo>
                    <a:pt x="66" y="538"/>
                  </a:lnTo>
                  <a:lnTo>
                    <a:pt x="66" y="538"/>
                  </a:lnTo>
                  <a:lnTo>
                    <a:pt x="61" y="538"/>
                  </a:lnTo>
                  <a:lnTo>
                    <a:pt x="58" y="535"/>
                  </a:lnTo>
                  <a:lnTo>
                    <a:pt x="56" y="532"/>
                  </a:lnTo>
                  <a:lnTo>
                    <a:pt x="56" y="527"/>
                  </a:lnTo>
                  <a:lnTo>
                    <a:pt x="56" y="520"/>
                  </a:lnTo>
                  <a:lnTo>
                    <a:pt x="46" y="520"/>
                  </a:lnTo>
                  <a:lnTo>
                    <a:pt x="46" y="520"/>
                  </a:lnTo>
                  <a:lnTo>
                    <a:pt x="37" y="519"/>
                  </a:lnTo>
                  <a:lnTo>
                    <a:pt x="28" y="516"/>
                  </a:lnTo>
                  <a:lnTo>
                    <a:pt x="21" y="512"/>
                  </a:lnTo>
                  <a:lnTo>
                    <a:pt x="14" y="506"/>
                  </a:lnTo>
                  <a:lnTo>
                    <a:pt x="8" y="500"/>
                  </a:lnTo>
                  <a:lnTo>
                    <a:pt x="4" y="491"/>
                  </a:lnTo>
                  <a:lnTo>
                    <a:pt x="2" y="483"/>
                  </a:lnTo>
                  <a:lnTo>
                    <a:pt x="0" y="474"/>
                  </a:lnTo>
                  <a:lnTo>
                    <a:pt x="0" y="406"/>
                  </a:lnTo>
                  <a:lnTo>
                    <a:pt x="0" y="406"/>
                  </a:lnTo>
                  <a:lnTo>
                    <a:pt x="2" y="397"/>
                  </a:lnTo>
                  <a:lnTo>
                    <a:pt x="4" y="389"/>
                  </a:lnTo>
                  <a:lnTo>
                    <a:pt x="8" y="381"/>
                  </a:lnTo>
                  <a:lnTo>
                    <a:pt x="14" y="374"/>
                  </a:lnTo>
                  <a:lnTo>
                    <a:pt x="21" y="369"/>
                  </a:lnTo>
                  <a:lnTo>
                    <a:pt x="28" y="365"/>
                  </a:lnTo>
                  <a:lnTo>
                    <a:pt x="37" y="363"/>
                  </a:lnTo>
                  <a:lnTo>
                    <a:pt x="46" y="361"/>
                  </a:lnTo>
                  <a:lnTo>
                    <a:pt x="105" y="361"/>
                  </a:lnTo>
                  <a:lnTo>
                    <a:pt x="115" y="10"/>
                  </a:lnTo>
                  <a:lnTo>
                    <a:pt x="115" y="10"/>
                  </a:lnTo>
                  <a:lnTo>
                    <a:pt x="117" y="6"/>
                  </a:lnTo>
                  <a:lnTo>
                    <a:pt x="119" y="2"/>
                  </a:lnTo>
                  <a:lnTo>
                    <a:pt x="122" y="0"/>
                  </a:lnTo>
                  <a:lnTo>
                    <a:pt x="127" y="0"/>
                  </a:lnTo>
                  <a:lnTo>
                    <a:pt x="129" y="0"/>
                  </a:lnTo>
                  <a:lnTo>
                    <a:pt x="129" y="0"/>
                  </a:lnTo>
                  <a:lnTo>
                    <a:pt x="134" y="0"/>
                  </a:lnTo>
                  <a:lnTo>
                    <a:pt x="137" y="2"/>
                  </a:lnTo>
                  <a:lnTo>
                    <a:pt x="140" y="6"/>
                  </a:lnTo>
                  <a:lnTo>
                    <a:pt x="141" y="10"/>
                  </a:lnTo>
                  <a:lnTo>
                    <a:pt x="151" y="361"/>
                  </a:lnTo>
                  <a:lnTo>
                    <a:pt x="554" y="361"/>
                  </a:lnTo>
                  <a:lnTo>
                    <a:pt x="564" y="10"/>
                  </a:lnTo>
                  <a:lnTo>
                    <a:pt x="564" y="10"/>
                  </a:lnTo>
                  <a:lnTo>
                    <a:pt x="565" y="6"/>
                  </a:lnTo>
                  <a:lnTo>
                    <a:pt x="568" y="2"/>
                  </a:lnTo>
                  <a:lnTo>
                    <a:pt x="571" y="0"/>
                  </a:lnTo>
                  <a:lnTo>
                    <a:pt x="575" y="0"/>
                  </a:lnTo>
                  <a:lnTo>
                    <a:pt x="578" y="0"/>
                  </a:lnTo>
                  <a:lnTo>
                    <a:pt x="578" y="0"/>
                  </a:lnTo>
                  <a:lnTo>
                    <a:pt x="581" y="0"/>
                  </a:lnTo>
                  <a:lnTo>
                    <a:pt x="585" y="2"/>
                  </a:lnTo>
                  <a:lnTo>
                    <a:pt x="587" y="6"/>
                  </a:lnTo>
                  <a:lnTo>
                    <a:pt x="588" y="10"/>
                  </a:lnTo>
                  <a:lnTo>
                    <a:pt x="599" y="361"/>
                  </a:lnTo>
                  <a:lnTo>
                    <a:pt x="659" y="361"/>
                  </a:lnTo>
                  <a:lnTo>
                    <a:pt x="659" y="361"/>
                  </a:lnTo>
                  <a:lnTo>
                    <a:pt x="668" y="363"/>
                  </a:lnTo>
                  <a:lnTo>
                    <a:pt x="676" y="365"/>
                  </a:lnTo>
                  <a:lnTo>
                    <a:pt x="684" y="369"/>
                  </a:lnTo>
                  <a:lnTo>
                    <a:pt x="691" y="374"/>
                  </a:lnTo>
                  <a:lnTo>
                    <a:pt x="697" y="381"/>
                  </a:lnTo>
                  <a:lnTo>
                    <a:pt x="700" y="389"/>
                  </a:lnTo>
                  <a:lnTo>
                    <a:pt x="703" y="397"/>
                  </a:lnTo>
                  <a:lnTo>
                    <a:pt x="703" y="406"/>
                  </a:lnTo>
                  <a:lnTo>
                    <a:pt x="703" y="474"/>
                  </a:lnTo>
                  <a:lnTo>
                    <a:pt x="703" y="474"/>
                  </a:lnTo>
                  <a:lnTo>
                    <a:pt x="703" y="483"/>
                  </a:lnTo>
                  <a:lnTo>
                    <a:pt x="700" y="491"/>
                  </a:lnTo>
                  <a:lnTo>
                    <a:pt x="697" y="500"/>
                  </a:lnTo>
                  <a:lnTo>
                    <a:pt x="691" y="506"/>
                  </a:lnTo>
                  <a:lnTo>
                    <a:pt x="684" y="512"/>
                  </a:lnTo>
                  <a:lnTo>
                    <a:pt x="676" y="516"/>
                  </a:lnTo>
                  <a:lnTo>
                    <a:pt x="668" y="519"/>
                  </a:lnTo>
                  <a:lnTo>
                    <a:pt x="659" y="520"/>
                  </a:lnTo>
                  <a:lnTo>
                    <a:pt x="649" y="520"/>
                  </a:lnTo>
                  <a:lnTo>
                    <a:pt x="649" y="527"/>
                  </a:lnTo>
                  <a:lnTo>
                    <a:pt x="649" y="527"/>
                  </a:lnTo>
                  <a:lnTo>
                    <a:pt x="648" y="532"/>
                  </a:lnTo>
                  <a:lnTo>
                    <a:pt x="646" y="535"/>
                  </a:lnTo>
                  <a:lnTo>
                    <a:pt x="642" y="538"/>
                  </a:lnTo>
                  <a:lnTo>
                    <a:pt x="639" y="538"/>
                  </a:lnTo>
                  <a:lnTo>
                    <a:pt x="639" y="538"/>
                  </a:lnTo>
                  <a:close/>
                  <a:moveTo>
                    <a:pt x="196" y="514"/>
                  </a:moveTo>
                  <a:lnTo>
                    <a:pt x="509" y="514"/>
                  </a:lnTo>
                  <a:lnTo>
                    <a:pt x="509" y="527"/>
                  </a:lnTo>
                  <a:lnTo>
                    <a:pt x="509" y="527"/>
                  </a:lnTo>
                  <a:lnTo>
                    <a:pt x="509" y="529"/>
                  </a:lnTo>
                  <a:lnTo>
                    <a:pt x="510" y="531"/>
                  </a:lnTo>
                  <a:lnTo>
                    <a:pt x="512" y="532"/>
                  </a:lnTo>
                  <a:lnTo>
                    <a:pt x="515" y="533"/>
                  </a:lnTo>
                  <a:lnTo>
                    <a:pt x="639" y="533"/>
                  </a:lnTo>
                  <a:lnTo>
                    <a:pt x="639" y="533"/>
                  </a:lnTo>
                  <a:lnTo>
                    <a:pt x="640" y="532"/>
                  </a:lnTo>
                  <a:lnTo>
                    <a:pt x="642" y="531"/>
                  </a:lnTo>
                  <a:lnTo>
                    <a:pt x="644" y="529"/>
                  </a:lnTo>
                  <a:lnTo>
                    <a:pt x="644" y="527"/>
                  </a:lnTo>
                  <a:lnTo>
                    <a:pt x="644" y="514"/>
                  </a:lnTo>
                  <a:lnTo>
                    <a:pt x="659" y="514"/>
                  </a:lnTo>
                  <a:lnTo>
                    <a:pt x="659" y="514"/>
                  </a:lnTo>
                  <a:lnTo>
                    <a:pt x="667" y="513"/>
                  </a:lnTo>
                  <a:lnTo>
                    <a:pt x="675" y="511"/>
                  </a:lnTo>
                  <a:lnTo>
                    <a:pt x="680" y="508"/>
                  </a:lnTo>
                  <a:lnTo>
                    <a:pt x="687" y="503"/>
                  </a:lnTo>
                  <a:lnTo>
                    <a:pt x="692" y="497"/>
                  </a:lnTo>
                  <a:lnTo>
                    <a:pt x="695" y="490"/>
                  </a:lnTo>
                  <a:lnTo>
                    <a:pt x="698" y="482"/>
                  </a:lnTo>
                  <a:lnTo>
                    <a:pt x="699" y="474"/>
                  </a:lnTo>
                  <a:lnTo>
                    <a:pt x="699" y="406"/>
                  </a:lnTo>
                  <a:lnTo>
                    <a:pt x="699" y="406"/>
                  </a:lnTo>
                  <a:lnTo>
                    <a:pt x="698" y="398"/>
                  </a:lnTo>
                  <a:lnTo>
                    <a:pt x="695" y="391"/>
                  </a:lnTo>
                  <a:lnTo>
                    <a:pt x="692" y="384"/>
                  </a:lnTo>
                  <a:lnTo>
                    <a:pt x="687" y="379"/>
                  </a:lnTo>
                  <a:lnTo>
                    <a:pt x="680" y="373"/>
                  </a:lnTo>
                  <a:lnTo>
                    <a:pt x="675" y="369"/>
                  </a:lnTo>
                  <a:lnTo>
                    <a:pt x="667" y="367"/>
                  </a:lnTo>
                  <a:lnTo>
                    <a:pt x="659" y="366"/>
                  </a:lnTo>
                  <a:lnTo>
                    <a:pt x="594" y="366"/>
                  </a:lnTo>
                  <a:lnTo>
                    <a:pt x="584" y="10"/>
                  </a:lnTo>
                  <a:lnTo>
                    <a:pt x="584" y="10"/>
                  </a:lnTo>
                  <a:lnTo>
                    <a:pt x="583" y="8"/>
                  </a:lnTo>
                  <a:lnTo>
                    <a:pt x="581" y="7"/>
                  </a:lnTo>
                  <a:lnTo>
                    <a:pt x="580" y="6"/>
                  </a:lnTo>
                  <a:lnTo>
                    <a:pt x="578" y="5"/>
                  </a:lnTo>
                  <a:lnTo>
                    <a:pt x="575" y="5"/>
                  </a:lnTo>
                  <a:lnTo>
                    <a:pt x="575" y="5"/>
                  </a:lnTo>
                  <a:lnTo>
                    <a:pt x="572" y="6"/>
                  </a:lnTo>
                  <a:lnTo>
                    <a:pt x="571" y="7"/>
                  </a:lnTo>
                  <a:lnTo>
                    <a:pt x="570" y="8"/>
                  </a:lnTo>
                  <a:lnTo>
                    <a:pt x="570" y="10"/>
                  </a:lnTo>
                  <a:lnTo>
                    <a:pt x="558" y="366"/>
                  </a:lnTo>
                  <a:lnTo>
                    <a:pt x="145" y="366"/>
                  </a:lnTo>
                  <a:lnTo>
                    <a:pt x="135" y="10"/>
                  </a:lnTo>
                  <a:lnTo>
                    <a:pt x="135" y="10"/>
                  </a:lnTo>
                  <a:lnTo>
                    <a:pt x="135" y="8"/>
                  </a:lnTo>
                  <a:lnTo>
                    <a:pt x="134" y="7"/>
                  </a:lnTo>
                  <a:lnTo>
                    <a:pt x="132" y="6"/>
                  </a:lnTo>
                  <a:lnTo>
                    <a:pt x="129" y="5"/>
                  </a:lnTo>
                  <a:lnTo>
                    <a:pt x="127" y="5"/>
                  </a:lnTo>
                  <a:lnTo>
                    <a:pt x="127" y="5"/>
                  </a:lnTo>
                  <a:lnTo>
                    <a:pt x="125" y="6"/>
                  </a:lnTo>
                  <a:lnTo>
                    <a:pt x="124" y="7"/>
                  </a:lnTo>
                  <a:lnTo>
                    <a:pt x="122" y="8"/>
                  </a:lnTo>
                  <a:lnTo>
                    <a:pt x="121" y="10"/>
                  </a:lnTo>
                  <a:lnTo>
                    <a:pt x="111" y="366"/>
                  </a:lnTo>
                  <a:lnTo>
                    <a:pt x="46" y="366"/>
                  </a:lnTo>
                  <a:lnTo>
                    <a:pt x="46" y="366"/>
                  </a:lnTo>
                  <a:lnTo>
                    <a:pt x="38" y="367"/>
                  </a:lnTo>
                  <a:lnTo>
                    <a:pt x="30" y="369"/>
                  </a:lnTo>
                  <a:lnTo>
                    <a:pt x="23" y="373"/>
                  </a:lnTo>
                  <a:lnTo>
                    <a:pt x="18" y="379"/>
                  </a:lnTo>
                  <a:lnTo>
                    <a:pt x="13" y="384"/>
                  </a:lnTo>
                  <a:lnTo>
                    <a:pt x="10" y="391"/>
                  </a:lnTo>
                  <a:lnTo>
                    <a:pt x="7" y="398"/>
                  </a:lnTo>
                  <a:lnTo>
                    <a:pt x="6" y="406"/>
                  </a:lnTo>
                  <a:lnTo>
                    <a:pt x="6" y="474"/>
                  </a:lnTo>
                  <a:lnTo>
                    <a:pt x="6" y="474"/>
                  </a:lnTo>
                  <a:lnTo>
                    <a:pt x="7" y="482"/>
                  </a:lnTo>
                  <a:lnTo>
                    <a:pt x="10" y="490"/>
                  </a:lnTo>
                  <a:lnTo>
                    <a:pt x="13" y="497"/>
                  </a:lnTo>
                  <a:lnTo>
                    <a:pt x="18" y="503"/>
                  </a:lnTo>
                  <a:lnTo>
                    <a:pt x="23" y="508"/>
                  </a:lnTo>
                  <a:lnTo>
                    <a:pt x="30" y="511"/>
                  </a:lnTo>
                  <a:lnTo>
                    <a:pt x="38" y="513"/>
                  </a:lnTo>
                  <a:lnTo>
                    <a:pt x="46" y="514"/>
                  </a:lnTo>
                  <a:lnTo>
                    <a:pt x="60" y="514"/>
                  </a:lnTo>
                  <a:lnTo>
                    <a:pt x="60" y="527"/>
                  </a:lnTo>
                  <a:lnTo>
                    <a:pt x="60" y="527"/>
                  </a:lnTo>
                  <a:lnTo>
                    <a:pt x="61" y="529"/>
                  </a:lnTo>
                  <a:lnTo>
                    <a:pt x="63" y="531"/>
                  </a:lnTo>
                  <a:lnTo>
                    <a:pt x="64" y="532"/>
                  </a:lnTo>
                  <a:lnTo>
                    <a:pt x="66" y="533"/>
                  </a:lnTo>
                  <a:lnTo>
                    <a:pt x="190" y="533"/>
                  </a:lnTo>
                  <a:lnTo>
                    <a:pt x="190" y="533"/>
                  </a:lnTo>
                  <a:lnTo>
                    <a:pt x="193" y="532"/>
                  </a:lnTo>
                  <a:lnTo>
                    <a:pt x="194" y="531"/>
                  </a:lnTo>
                  <a:lnTo>
                    <a:pt x="196" y="529"/>
                  </a:lnTo>
                  <a:lnTo>
                    <a:pt x="196" y="527"/>
                  </a:lnTo>
                  <a:lnTo>
                    <a:pt x="196" y="5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234113" y="3140075"/>
              <a:ext cx="561975" cy="430213"/>
            </a:xfrm>
            <a:custGeom>
              <a:rect b="b" l="l" r="r" t="t"/>
              <a:pathLst>
                <a:path extrusionOk="0" h="542" w="708">
                  <a:moveTo>
                    <a:pt x="641" y="542"/>
                  </a:moveTo>
                  <a:lnTo>
                    <a:pt x="517" y="542"/>
                  </a:lnTo>
                  <a:lnTo>
                    <a:pt x="517" y="542"/>
                  </a:lnTo>
                  <a:lnTo>
                    <a:pt x="511" y="541"/>
                  </a:lnTo>
                  <a:lnTo>
                    <a:pt x="506" y="538"/>
                  </a:lnTo>
                  <a:lnTo>
                    <a:pt x="504" y="534"/>
                  </a:lnTo>
                  <a:lnTo>
                    <a:pt x="503" y="529"/>
                  </a:lnTo>
                  <a:lnTo>
                    <a:pt x="503" y="525"/>
                  </a:lnTo>
                  <a:lnTo>
                    <a:pt x="206" y="525"/>
                  </a:lnTo>
                  <a:lnTo>
                    <a:pt x="206" y="529"/>
                  </a:lnTo>
                  <a:lnTo>
                    <a:pt x="206" y="529"/>
                  </a:lnTo>
                  <a:lnTo>
                    <a:pt x="205" y="534"/>
                  </a:lnTo>
                  <a:lnTo>
                    <a:pt x="201" y="538"/>
                  </a:lnTo>
                  <a:lnTo>
                    <a:pt x="198" y="541"/>
                  </a:lnTo>
                  <a:lnTo>
                    <a:pt x="192" y="542"/>
                  </a:lnTo>
                  <a:lnTo>
                    <a:pt x="68" y="542"/>
                  </a:lnTo>
                  <a:lnTo>
                    <a:pt x="68" y="542"/>
                  </a:lnTo>
                  <a:lnTo>
                    <a:pt x="63" y="541"/>
                  </a:lnTo>
                  <a:lnTo>
                    <a:pt x="59" y="538"/>
                  </a:lnTo>
                  <a:lnTo>
                    <a:pt x="57" y="534"/>
                  </a:lnTo>
                  <a:lnTo>
                    <a:pt x="55" y="529"/>
                  </a:lnTo>
                  <a:lnTo>
                    <a:pt x="55" y="525"/>
                  </a:lnTo>
                  <a:lnTo>
                    <a:pt x="48" y="525"/>
                  </a:lnTo>
                  <a:lnTo>
                    <a:pt x="48" y="525"/>
                  </a:lnTo>
                  <a:lnTo>
                    <a:pt x="38" y="523"/>
                  </a:lnTo>
                  <a:lnTo>
                    <a:pt x="29" y="520"/>
                  </a:lnTo>
                  <a:lnTo>
                    <a:pt x="21" y="515"/>
                  </a:lnTo>
                  <a:lnTo>
                    <a:pt x="14" y="510"/>
                  </a:lnTo>
                  <a:lnTo>
                    <a:pt x="8" y="503"/>
                  </a:lnTo>
                  <a:lnTo>
                    <a:pt x="4" y="495"/>
                  </a:lnTo>
                  <a:lnTo>
                    <a:pt x="1" y="487"/>
                  </a:lnTo>
                  <a:lnTo>
                    <a:pt x="0" y="476"/>
                  </a:lnTo>
                  <a:lnTo>
                    <a:pt x="0" y="408"/>
                  </a:lnTo>
                  <a:lnTo>
                    <a:pt x="0" y="408"/>
                  </a:lnTo>
                  <a:lnTo>
                    <a:pt x="1" y="399"/>
                  </a:lnTo>
                  <a:lnTo>
                    <a:pt x="4" y="390"/>
                  </a:lnTo>
                  <a:lnTo>
                    <a:pt x="8" y="382"/>
                  </a:lnTo>
                  <a:lnTo>
                    <a:pt x="14" y="375"/>
                  </a:lnTo>
                  <a:lnTo>
                    <a:pt x="21" y="369"/>
                  </a:lnTo>
                  <a:lnTo>
                    <a:pt x="29" y="365"/>
                  </a:lnTo>
                  <a:lnTo>
                    <a:pt x="38" y="362"/>
                  </a:lnTo>
                  <a:lnTo>
                    <a:pt x="48" y="361"/>
                  </a:lnTo>
                  <a:lnTo>
                    <a:pt x="105" y="361"/>
                  </a:lnTo>
                  <a:lnTo>
                    <a:pt x="115" y="12"/>
                  </a:lnTo>
                  <a:lnTo>
                    <a:pt x="115" y="12"/>
                  </a:lnTo>
                  <a:lnTo>
                    <a:pt x="116" y="7"/>
                  </a:lnTo>
                  <a:lnTo>
                    <a:pt x="120" y="3"/>
                  </a:lnTo>
                  <a:lnTo>
                    <a:pt x="123" y="0"/>
                  </a:lnTo>
                  <a:lnTo>
                    <a:pt x="129" y="0"/>
                  </a:lnTo>
                  <a:lnTo>
                    <a:pt x="131" y="0"/>
                  </a:lnTo>
                  <a:lnTo>
                    <a:pt x="131" y="0"/>
                  </a:lnTo>
                  <a:lnTo>
                    <a:pt x="137" y="0"/>
                  </a:lnTo>
                  <a:lnTo>
                    <a:pt x="141" y="3"/>
                  </a:lnTo>
                  <a:lnTo>
                    <a:pt x="144" y="7"/>
                  </a:lnTo>
                  <a:lnTo>
                    <a:pt x="145" y="12"/>
                  </a:lnTo>
                  <a:lnTo>
                    <a:pt x="155" y="361"/>
                  </a:lnTo>
                  <a:lnTo>
                    <a:pt x="554" y="361"/>
                  </a:lnTo>
                  <a:lnTo>
                    <a:pt x="564" y="12"/>
                  </a:lnTo>
                  <a:lnTo>
                    <a:pt x="564" y="12"/>
                  </a:lnTo>
                  <a:lnTo>
                    <a:pt x="565" y="7"/>
                  </a:lnTo>
                  <a:lnTo>
                    <a:pt x="567" y="3"/>
                  </a:lnTo>
                  <a:lnTo>
                    <a:pt x="572" y="0"/>
                  </a:lnTo>
                  <a:lnTo>
                    <a:pt x="577" y="0"/>
                  </a:lnTo>
                  <a:lnTo>
                    <a:pt x="580" y="0"/>
                  </a:lnTo>
                  <a:lnTo>
                    <a:pt x="580" y="0"/>
                  </a:lnTo>
                  <a:lnTo>
                    <a:pt x="585" y="0"/>
                  </a:lnTo>
                  <a:lnTo>
                    <a:pt x="589" y="3"/>
                  </a:lnTo>
                  <a:lnTo>
                    <a:pt x="592" y="7"/>
                  </a:lnTo>
                  <a:lnTo>
                    <a:pt x="593" y="12"/>
                  </a:lnTo>
                  <a:lnTo>
                    <a:pt x="603" y="361"/>
                  </a:lnTo>
                  <a:lnTo>
                    <a:pt x="661" y="361"/>
                  </a:lnTo>
                  <a:lnTo>
                    <a:pt x="661" y="361"/>
                  </a:lnTo>
                  <a:lnTo>
                    <a:pt x="670" y="362"/>
                  </a:lnTo>
                  <a:lnTo>
                    <a:pt x="679" y="365"/>
                  </a:lnTo>
                  <a:lnTo>
                    <a:pt x="687" y="369"/>
                  </a:lnTo>
                  <a:lnTo>
                    <a:pt x="694" y="375"/>
                  </a:lnTo>
                  <a:lnTo>
                    <a:pt x="700" y="382"/>
                  </a:lnTo>
                  <a:lnTo>
                    <a:pt x="704" y="390"/>
                  </a:lnTo>
                  <a:lnTo>
                    <a:pt x="708" y="399"/>
                  </a:lnTo>
                  <a:lnTo>
                    <a:pt x="708" y="408"/>
                  </a:lnTo>
                  <a:lnTo>
                    <a:pt x="708" y="476"/>
                  </a:lnTo>
                  <a:lnTo>
                    <a:pt x="708" y="476"/>
                  </a:lnTo>
                  <a:lnTo>
                    <a:pt x="708" y="487"/>
                  </a:lnTo>
                  <a:lnTo>
                    <a:pt x="704" y="495"/>
                  </a:lnTo>
                  <a:lnTo>
                    <a:pt x="700" y="503"/>
                  </a:lnTo>
                  <a:lnTo>
                    <a:pt x="694" y="510"/>
                  </a:lnTo>
                  <a:lnTo>
                    <a:pt x="687" y="515"/>
                  </a:lnTo>
                  <a:lnTo>
                    <a:pt x="679" y="520"/>
                  </a:lnTo>
                  <a:lnTo>
                    <a:pt x="670" y="523"/>
                  </a:lnTo>
                  <a:lnTo>
                    <a:pt x="661" y="525"/>
                  </a:lnTo>
                  <a:lnTo>
                    <a:pt x="654" y="525"/>
                  </a:lnTo>
                  <a:lnTo>
                    <a:pt x="654" y="529"/>
                  </a:lnTo>
                  <a:lnTo>
                    <a:pt x="654" y="529"/>
                  </a:lnTo>
                  <a:lnTo>
                    <a:pt x="653" y="534"/>
                  </a:lnTo>
                  <a:lnTo>
                    <a:pt x="650" y="538"/>
                  </a:lnTo>
                  <a:lnTo>
                    <a:pt x="646" y="541"/>
                  </a:lnTo>
                  <a:lnTo>
                    <a:pt x="641" y="542"/>
                  </a:lnTo>
                  <a:lnTo>
                    <a:pt x="641" y="542"/>
                  </a:lnTo>
                  <a:close/>
                  <a:moveTo>
                    <a:pt x="201" y="520"/>
                  </a:moveTo>
                  <a:lnTo>
                    <a:pt x="508" y="520"/>
                  </a:lnTo>
                  <a:lnTo>
                    <a:pt x="508" y="529"/>
                  </a:lnTo>
                  <a:lnTo>
                    <a:pt x="508" y="529"/>
                  </a:lnTo>
                  <a:lnTo>
                    <a:pt x="509" y="533"/>
                  </a:lnTo>
                  <a:lnTo>
                    <a:pt x="510" y="535"/>
                  </a:lnTo>
                  <a:lnTo>
                    <a:pt x="513" y="537"/>
                  </a:lnTo>
                  <a:lnTo>
                    <a:pt x="517" y="537"/>
                  </a:lnTo>
                  <a:lnTo>
                    <a:pt x="641" y="537"/>
                  </a:lnTo>
                  <a:lnTo>
                    <a:pt x="641" y="537"/>
                  </a:lnTo>
                  <a:lnTo>
                    <a:pt x="643" y="537"/>
                  </a:lnTo>
                  <a:lnTo>
                    <a:pt x="647" y="535"/>
                  </a:lnTo>
                  <a:lnTo>
                    <a:pt x="648" y="533"/>
                  </a:lnTo>
                  <a:lnTo>
                    <a:pt x="649" y="529"/>
                  </a:lnTo>
                  <a:lnTo>
                    <a:pt x="649" y="520"/>
                  </a:lnTo>
                  <a:lnTo>
                    <a:pt x="661" y="520"/>
                  </a:lnTo>
                  <a:lnTo>
                    <a:pt x="661" y="520"/>
                  </a:lnTo>
                  <a:lnTo>
                    <a:pt x="670" y="519"/>
                  </a:lnTo>
                  <a:lnTo>
                    <a:pt x="678" y="516"/>
                  </a:lnTo>
                  <a:lnTo>
                    <a:pt x="685" y="512"/>
                  </a:lnTo>
                  <a:lnTo>
                    <a:pt x="692" y="507"/>
                  </a:lnTo>
                  <a:lnTo>
                    <a:pt x="696" y="500"/>
                  </a:lnTo>
                  <a:lnTo>
                    <a:pt x="701" y="493"/>
                  </a:lnTo>
                  <a:lnTo>
                    <a:pt x="703" y="485"/>
                  </a:lnTo>
                  <a:lnTo>
                    <a:pt x="703" y="476"/>
                  </a:lnTo>
                  <a:lnTo>
                    <a:pt x="703" y="408"/>
                  </a:lnTo>
                  <a:lnTo>
                    <a:pt x="703" y="408"/>
                  </a:lnTo>
                  <a:lnTo>
                    <a:pt x="703" y="400"/>
                  </a:lnTo>
                  <a:lnTo>
                    <a:pt x="701" y="392"/>
                  </a:lnTo>
                  <a:lnTo>
                    <a:pt x="696" y="384"/>
                  </a:lnTo>
                  <a:lnTo>
                    <a:pt x="692" y="378"/>
                  </a:lnTo>
                  <a:lnTo>
                    <a:pt x="685" y="373"/>
                  </a:lnTo>
                  <a:lnTo>
                    <a:pt x="678" y="369"/>
                  </a:lnTo>
                  <a:lnTo>
                    <a:pt x="670" y="367"/>
                  </a:lnTo>
                  <a:lnTo>
                    <a:pt x="661" y="366"/>
                  </a:lnTo>
                  <a:lnTo>
                    <a:pt x="598" y="366"/>
                  </a:lnTo>
                  <a:lnTo>
                    <a:pt x="588" y="12"/>
                  </a:lnTo>
                  <a:lnTo>
                    <a:pt x="588" y="12"/>
                  </a:lnTo>
                  <a:lnTo>
                    <a:pt x="588" y="9"/>
                  </a:lnTo>
                  <a:lnTo>
                    <a:pt x="586" y="7"/>
                  </a:lnTo>
                  <a:lnTo>
                    <a:pt x="583" y="4"/>
                  </a:lnTo>
                  <a:lnTo>
                    <a:pt x="580" y="4"/>
                  </a:lnTo>
                  <a:lnTo>
                    <a:pt x="577" y="4"/>
                  </a:lnTo>
                  <a:lnTo>
                    <a:pt x="577" y="4"/>
                  </a:lnTo>
                  <a:lnTo>
                    <a:pt x="573" y="4"/>
                  </a:lnTo>
                  <a:lnTo>
                    <a:pt x="571" y="7"/>
                  </a:lnTo>
                  <a:lnTo>
                    <a:pt x="570" y="9"/>
                  </a:lnTo>
                  <a:lnTo>
                    <a:pt x="569" y="12"/>
                  </a:lnTo>
                  <a:lnTo>
                    <a:pt x="558" y="366"/>
                  </a:lnTo>
                  <a:lnTo>
                    <a:pt x="151" y="366"/>
                  </a:lnTo>
                  <a:lnTo>
                    <a:pt x="141" y="12"/>
                  </a:lnTo>
                  <a:lnTo>
                    <a:pt x="141" y="12"/>
                  </a:lnTo>
                  <a:lnTo>
                    <a:pt x="139" y="9"/>
                  </a:lnTo>
                  <a:lnTo>
                    <a:pt x="138" y="7"/>
                  </a:lnTo>
                  <a:lnTo>
                    <a:pt x="135" y="4"/>
                  </a:lnTo>
                  <a:lnTo>
                    <a:pt x="131" y="4"/>
                  </a:lnTo>
                  <a:lnTo>
                    <a:pt x="129" y="4"/>
                  </a:lnTo>
                  <a:lnTo>
                    <a:pt x="129" y="4"/>
                  </a:lnTo>
                  <a:lnTo>
                    <a:pt x="126" y="4"/>
                  </a:lnTo>
                  <a:lnTo>
                    <a:pt x="123" y="7"/>
                  </a:lnTo>
                  <a:lnTo>
                    <a:pt x="121" y="9"/>
                  </a:lnTo>
                  <a:lnTo>
                    <a:pt x="120" y="12"/>
                  </a:lnTo>
                  <a:lnTo>
                    <a:pt x="109" y="366"/>
                  </a:lnTo>
                  <a:lnTo>
                    <a:pt x="48" y="366"/>
                  </a:lnTo>
                  <a:lnTo>
                    <a:pt x="48" y="366"/>
                  </a:lnTo>
                  <a:lnTo>
                    <a:pt x="39" y="367"/>
                  </a:lnTo>
                  <a:lnTo>
                    <a:pt x="31" y="369"/>
                  </a:lnTo>
                  <a:lnTo>
                    <a:pt x="24" y="373"/>
                  </a:lnTo>
                  <a:lnTo>
                    <a:pt x="17" y="378"/>
                  </a:lnTo>
                  <a:lnTo>
                    <a:pt x="13" y="384"/>
                  </a:lnTo>
                  <a:lnTo>
                    <a:pt x="8" y="392"/>
                  </a:lnTo>
                  <a:lnTo>
                    <a:pt x="6" y="400"/>
                  </a:lnTo>
                  <a:lnTo>
                    <a:pt x="5" y="408"/>
                  </a:lnTo>
                  <a:lnTo>
                    <a:pt x="5" y="476"/>
                  </a:lnTo>
                  <a:lnTo>
                    <a:pt x="5" y="476"/>
                  </a:lnTo>
                  <a:lnTo>
                    <a:pt x="6" y="485"/>
                  </a:lnTo>
                  <a:lnTo>
                    <a:pt x="8" y="493"/>
                  </a:lnTo>
                  <a:lnTo>
                    <a:pt x="13" y="500"/>
                  </a:lnTo>
                  <a:lnTo>
                    <a:pt x="17" y="507"/>
                  </a:lnTo>
                  <a:lnTo>
                    <a:pt x="24" y="512"/>
                  </a:lnTo>
                  <a:lnTo>
                    <a:pt x="31" y="516"/>
                  </a:lnTo>
                  <a:lnTo>
                    <a:pt x="39" y="519"/>
                  </a:lnTo>
                  <a:lnTo>
                    <a:pt x="48" y="520"/>
                  </a:lnTo>
                  <a:lnTo>
                    <a:pt x="60" y="520"/>
                  </a:lnTo>
                  <a:lnTo>
                    <a:pt x="60" y="529"/>
                  </a:lnTo>
                  <a:lnTo>
                    <a:pt x="60" y="529"/>
                  </a:lnTo>
                  <a:lnTo>
                    <a:pt x="60" y="533"/>
                  </a:lnTo>
                  <a:lnTo>
                    <a:pt x="62" y="535"/>
                  </a:lnTo>
                  <a:lnTo>
                    <a:pt x="65" y="537"/>
                  </a:lnTo>
                  <a:lnTo>
                    <a:pt x="68" y="537"/>
                  </a:lnTo>
                  <a:lnTo>
                    <a:pt x="192" y="537"/>
                  </a:lnTo>
                  <a:lnTo>
                    <a:pt x="192" y="537"/>
                  </a:lnTo>
                  <a:lnTo>
                    <a:pt x="196" y="537"/>
                  </a:lnTo>
                  <a:lnTo>
                    <a:pt x="198" y="535"/>
                  </a:lnTo>
                  <a:lnTo>
                    <a:pt x="200" y="533"/>
                  </a:lnTo>
                  <a:lnTo>
                    <a:pt x="201" y="529"/>
                  </a:lnTo>
                  <a:lnTo>
                    <a:pt x="201" y="520"/>
                  </a:lnTo>
                  <a:close/>
                  <a:moveTo>
                    <a:pt x="641" y="537"/>
                  </a:moveTo>
                  <a:lnTo>
                    <a:pt x="517" y="537"/>
                  </a:lnTo>
                  <a:lnTo>
                    <a:pt x="517" y="537"/>
                  </a:lnTo>
                  <a:lnTo>
                    <a:pt x="513" y="536"/>
                  </a:lnTo>
                  <a:lnTo>
                    <a:pt x="511" y="535"/>
                  </a:lnTo>
                  <a:lnTo>
                    <a:pt x="509" y="533"/>
                  </a:lnTo>
                  <a:lnTo>
                    <a:pt x="509" y="529"/>
                  </a:lnTo>
                  <a:lnTo>
                    <a:pt x="509" y="519"/>
                  </a:lnTo>
                  <a:lnTo>
                    <a:pt x="200" y="519"/>
                  </a:lnTo>
                  <a:lnTo>
                    <a:pt x="200" y="529"/>
                  </a:lnTo>
                  <a:lnTo>
                    <a:pt x="200" y="529"/>
                  </a:lnTo>
                  <a:lnTo>
                    <a:pt x="199" y="533"/>
                  </a:lnTo>
                  <a:lnTo>
                    <a:pt x="198" y="535"/>
                  </a:lnTo>
                  <a:lnTo>
                    <a:pt x="196" y="536"/>
                  </a:lnTo>
                  <a:lnTo>
                    <a:pt x="192" y="537"/>
                  </a:lnTo>
                  <a:lnTo>
                    <a:pt x="68" y="537"/>
                  </a:lnTo>
                  <a:lnTo>
                    <a:pt x="68" y="537"/>
                  </a:lnTo>
                  <a:lnTo>
                    <a:pt x="65" y="536"/>
                  </a:lnTo>
                  <a:lnTo>
                    <a:pt x="62" y="535"/>
                  </a:lnTo>
                  <a:lnTo>
                    <a:pt x="61" y="533"/>
                  </a:lnTo>
                  <a:lnTo>
                    <a:pt x="60" y="529"/>
                  </a:lnTo>
                  <a:lnTo>
                    <a:pt x="60" y="519"/>
                  </a:lnTo>
                  <a:lnTo>
                    <a:pt x="48" y="519"/>
                  </a:lnTo>
                  <a:lnTo>
                    <a:pt x="48" y="519"/>
                  </a:lnTo>
                  <a:lnTo>
                    <a:pt x="39" y="518"/>
                  </a:lnTo>
                  <a:lnTo>
                    <a:pt x="31" y="515"/>
                  </a:lnTo>
                  <a:lnTo>
                    <a:pt x="24" y="512"/>
                  </a:lnTo>
                  <a:lnTo>
                    <a:pt x="19" y="506"/>
                  </a:lnTo>
                  <a:lnTo>
                    <a:pt x="13" y="500"/>
                  </a:lnTo>
                  <a:lnTo>
                    <a:pt x="9" y="492"/>
                  </a:lnTo>
                  <a:lnTo>
                    <a:pt x="7" y="485"/>
                  </a:lnTo>
                  <a:lnTo>
                    <a:pt x="6" y="476"/>
                  </a:lnTo>
                  <a:lnTo>
                    <a:pt x="6" y="408"/>
                  </a:lnTo>
                  <a:lnTo>
                    <a:pt x="6" y="408"/>
                  </a:lnTo>
                  <a:lnTo>
                    <a:pt x="7" y="400"/>
                  </a:lnTo>
                  <a:lnTo>
                    <a:pt x="9" y="392"/>
                  </a:lnTo>
                  <a:lnTo>
                    <a:pt x="13" y="385"/>
                  </a:lnTo>
                  <a:lnTo>
                    <a:pt x="19" y="378"/>
                  </a:lnTo>
                  <a:lnTo>
                    <a:pt x="24" y="374"/>
                  </a:lnTo>
                  <a:lnTo>
                    <a:pt x="31" y="369"/>
                  </a:lnTo>
                  <a:lnTo>
                    <a:pt x="39" y="367"/>
                  </a:lnTo>
                  <a:lnTo>
                    <a:pt x="48" y="366"/>
                  </a:lnTo>
                  <a:lnTo>
                    <a:pt x="111" y="366"/>
                  </a:lnTo>
                  <a:lnTo>
                    <a:pt x="121" y="12"/>
                  </a:lnTo>
                  <a:lnTo>
                    <a:pt x="121" y="12"/>
                  </a:lnTo>
                  <a:lnTo>
                    <a:pt x="122" y="9"/>
                  </a:lnTo>
                  <a:lnTo>
                    <a:pt x="123" y="7"/>
                  </a:lnTo>
                  <a:lnTo>
                    <a:pt x="126" y="6"/>
                  </a:lnTo>
                  <a:lnTo>
                    <a:pt x="129" y="4"/>
                  </a:lnTo>
                  <a:lnTo>
                    <a:pt x="131" y="4"/>
                  </a:lnTo>
                  <a:lnTo>
                    <a:pt x="131" y="4"/>
                  </a:lnTo>
                  <a:lnTo>
                    <a:pt x="135" y="6"/>
                  </a:lnTo>
                  <a:lnTo>
                    <a:pt x="137" y="7"/>
                  </a:lnTo>
                  <a:lnTo>
                    <a:pt x="139" y="9"/>
                  </a:lnTo>
                  <a:lnTo>
                    <a:pt x="139" y="12"/>
                  </a:lnTo>
                  <a:lnTo>
                    <a:pt x="150" y="366"/>
                  </a:lnTo>
                  <a:lnTo>
                    <a:pt x="558" y="366"/>
                  </a:lnTo>
                  <a:lnTo>
                    <a:pt x="570" y="12"/>
                  </a:lnTo>
                  <a:lnTo>
                    <a:pt x="570" y="12"/>
                  </a:lnTo>
                  <a:lnTo>
                    <a:pt x="570" y="9"/>
                  </a:lnTo>
                  <a:lnTo>
                    <a:pt x="572" y="7"/>
                  </a:lnTo>
                  <a:lnTo>
                    <a:pt x="574" y="6"/>
                  </a:lnTo>
                  <a:lnTo>
                    <a:pt x="577" y="4"/>
                  </a:lnTo>
                  <a:lnTo>
                    <a:pt x="580" y="4"/>
                  </a:lnTo>
                  <a:lnTo>
                    <a:pt x="580" y="4"/>
                  </a:lnTo>
                  <a:lnTo>
                    <a:pt x="582" y="6"/>
                  </a:lnTo>
                  <a:lnTo>
                    <a:pt x="586" y="7"/>
                  </a:lnTo>
                  <a:lnTo>
                    <a:pt x="587" y="9"/>
                  </a:lnTo>
                  <a:lnTo>
                    <a:pt x="588" y="12"/>
                  </a:lnTo>
                  <a:lnTo>
                    <a:pt x="598" y="366"/>
                  </a:lnTo>
                  <a:lnTo>
                    <a:pt x="661" y="366"/>
                  </a:lnTo>
                  <a:lnTo>
                    <a:pt x="661" y="366"/>
                  </a:lnTo>
                  <a:lnTo>
                    <a:pt x="669" y="367"/>
                  </a:lnTo>
                  <a:lnTo>
                    <a:pt x="677" y="369"/>
                  </a:lnTo>
                  <a:lnTo>
                    <a:pt x="685" y="374"/>
                  </a:lnTo>
                  <a:lnTo>
                    <a:pt x="690" y="378"/>
                  </a:lnTo>
                  <a:lnTo>
                    <a:pt x="696" y="385"/>
                  </a:lnTo>
                  <a:lnTo>
                    <a:pt x="700" y="392"/>
                  </a:lnTo>
                  <a:lnTo>
                    <a:pt x="702" y="400"/>
                  </a:lnTo>
                  <a:lnTo>
                    <a:pt x="703" y="408"/>
                  </a:lnTo>
                  <a:lnTo>
                    <a:pt x="703" y="476"/>
                  </a:lnTo>
                  <a:lnTo>
                    <a:pt x="703" y="476"/>
                  </a:lnTo>
                  <a:lnTo>
                    <a:pt x="702" y="485"/>
                  </a:lnTo>
                  <a:lnTo>
                    <a:pt x="700" y="492"/>
                  </a:lnTo>
                  <a:lnTo>
                    <a:pt x="696" y="500"/>
                  </a:lnTo>
                  <a:lnTo>
                    <a:pt x="690" y="506"/>
                  </a:lnTo>
                  <a:lnTo>
                    <a:pt x="685" y="512"/>
                  </a:lnTo>
                  <a:lnTo>
                    <a:pt x="677" y="515"/>
                  </a:lnTo>
                  <a:lnTo>
                    <a:pt x="669" y="518"/>
                  </a:lnTo>
                  <a:lnTo>
                    <a:pt x="661" y="519"/>
                  </a:lnTo>
                  <a:lnTo>
                    <a:pt x="648" y="519"/>
                  </a:lnTo>
                  <a:lnTo>
                    <a:pt x="648" y="529"/>
                  </a:lnTo>
                  <a:lnTo>
                    <a:pt x="648" y="529"/>
                  </a:lnTo>
                  <a:lnTo>
                    <a:pt x="648" y="533"/>
                  </a:lnTo>
                  <a:lnTo>
                    <a:pt x="646" y="535"/>
                  </a:lnTo>
                  <a:lnTo>
                    <a:pt x="643" y="536"/>
                  </a:lnTo>
                  <a:lnTo>
                    <a:pt x="641" y="537"/>
                  </a:lnTo>
                  <a:lnTo>
                    <a:pt x="641" y="537"/>
                  </a:lnTo>
                  <a:close/>
                  <a:moveTo>
                    <a:pt x="196" y="514"/>
                  </a:moveTo>
                  <a:lnTo>
                    <a:pt x="513" y="514"/>
                  </a:lnTo>
                  <a:lnTo>
                    <a:pt x="513" y="529"/>
                  </a:lnTo>
                  <a:lnTo>
                    <a:pt x="513" y="529"/>
                  </a:lnTo>
                  <a:lnTo>
                    <a:pt x="514" y="531"/>
                  </a:lnTo>
                  <a:lnTo>
                    <a:pt x="517" y="533"/>
                  </a:lnTo>
                  <a:lnTo>
                    <a:pt x="641" y="533"/>
                  </a:lnTo>
                  <a:lnTo>
                    <a:pt x="641" y="533"/>
                  </a:lnTo>
                  <a:lnTo>
                    <a:pt x="643" y="531"/>
                  </a:lnTo>
                  <a:lnTo>
                    <a:pt x="643" y="529"/>
                  </a:lnTo>
                  <a:lnTo>
                    <a:pt x="643" y="514"/>
                  </a:lnTo>
                  <a:lnTo>
                    <a:pt x="661" y="514"/>
                  </a:lnTo>
                  <a:lnTo>
                    <a:pt x="661" y="514"/>
                  </a:lnTo>
                  <a:lnTo>
                    <a:pt x="669" y="513"/>
                  </a:lnTo>
                  <a:lnTo>
                    <a:pt x="676" y="511"/>
                  </a:lnTo>
                  <a:lnTo>
                    <a:pt x="681" y="507"/>
                  </a:lnTo>
                  <a:lnTo>
                    <a:pt x="687" y="503"/>
                  </a:lnTo>
                  <a:lnTo>
                    <a:pt x="692" y="497"/>
                  </a:lnTo>
                  <a:lnTo>
                    <a:pt x="695" y="491"/>
                  </a:lnTo>
                  <a:lnTo>
                    <a:pt x="697" y="484"/>
                  </a:lnTo>
                  <a:lnTo>
                    <a:pt x="699" y="476"/>
                  </a:lnTo>
                  <a:lnTo>
                    <a:pt x="699" y="408"/>
                  </a:lnTo>
                  <a:lnTo>
                    <a:pt x="699" y="408"/>
                  </a:lnTo>
                  <a:lnTo>
                    <a:pt x="697" y="401"/>
                  </a:lnTo>
                  <a:lnTo>
                    <a:pt x="695" y="393"/>
                  </a:lnTo>
                  <a:lnTo>
                    <a:pt x="692" y="388"/>
                  </a:lnTo>
                  <a:lnTo>
                    <a:pt x="687" y="382"/>
                  </a:lnTo>
                  <a:lnTo>
                    <a:pt x="681" y="377"/>
                  </a:lnTo>
                  <a:lnTo>
                    <a:pt x="676" y="374"/>
                  </a:lnTo>
                  <a:lnTo>
                    <a:pt x="669" y="371"/>
                  </a:lnTo>
                  <a:lnTo>
                    <a:pt x="661" y="370"/>
                  </a:lnTo>
                  <a:lnTo>
                    <a:pt x="594" y="370"/>
                  </a:lnTo>
                  <a:lnTo>
                    <a:pt x="583" y="12"/>
                  </a:lnTo>
                  <a:lnTo>
                    <a:pt x="583" y="12"/>
                  </a:lnTo>
                  <a:lnTo>
                    <a:pt x="582" y="10"/>
                  </a:lnTo>
                  <a:lnTo>
                    <a:pt x="580" y="9"/>
                  </a:lnTo>
                  <a:lnTo>
                    <a:pt x="577" y="9"/>
                  </a:lnTo>
                  <a:lnTo>
                    <a:pt x="577" y="9"/>
                  </a:lnTo>
                  <a:lnTo>
                    <a:pt x="574" y="10"/>
                  </a:lnTo>
                  <a:lnTo>
                    <a:pt x="574" y="12"/>
                  </a:lnTo>
                  <a:lnTo>
                    <a:pt x="563" y="370"/>
                  </a:lnTo>
                  <a:lnTo>
                    <a:pt x="145" y="370"/>
                  </a:lnTo>
                  <a:lnTo>
                    <a:pt x="135" y="12"/>
                  </a:lnTo>
                  <a:lnTo>
                    <a:pt x="135" y="12"/>
                  </a:lnTo>
                  <a:lnTo>
                    <a:pt x="134" y="10"/>
                  </a:lnTo>
                  <a:lnTo>
                    <a:pt x="131" y="9"/>
                  </a:lnTo>
                  <a:lnTo>
                    <a:pt x="129" y="9"/>
                  </a:lnTo>
                  <a:lnTo>
                    <a:pt x="129" y="9"/>
                  </a:lnTo>
                  <a:lnTo>
                    <a:pt x="127" y="10"/>
                  </a:lnTo>
                  <a:lnTo>
                    <a:pt x="126" y="12"/>
                  </a:lnTo>
                  <a:lnTo>
                    <a:pt x="115" y="370"/>
                  </a:lnTo>
                  <a:lnTo>
                    <a:pt x="48" y="370"/>
                  </a:lnTo>
                  <a:lnTo>
                    <a:pt x="48" y="370"/>
                  </a:lnTo>
                  <a:lnTo>
                    <a:pt x="40" y="371"/>
                  </a:lnTo>
                  <a:lnTo>
                    <a:pt x="33" y="374"/>
                  </a:lnTo>
                  <a:lnTo>
                    <a:pt x="27" y="377"/>
                  </a:lnTo>
                  <a:lnTo>
                    <a:pt x="21" y="382"/>
                  </a:lnTo>
                  <a:lnTo>
                    <a:pt x="16" y="388"/>
                  </a:lnTo>
                  <a:lnTo>
                    <a:pt x="13" y="393"/>
                  </a:lnTo>
                  <a:lnTo>
                    <a:pt x="10" y="401"/>
                  </a:lnTo>
                  <a:lnTo>
                    <a:pt x="10" y="408"/>
                  </a:lnTo>
                  <a:lnTo>
                    <a:pt x="10" y="476"/>
                  </a:lnTo>
                  <a:lnTo>
                    <a:pt x="10" y="476"/>
                  </a:lnTo>
                  <a:lnTo>
                    <a:pt x="10" y="484"/>
                  </a:lnTo>
                  <a:lnTo>
                    <a:pt x="13" y="491"/>
                  </a:lnTo>
                  <a:lnTo>
                    <a:pt x="16" y="497"/>
                  </a:lnTo>
                  <a:lnTo>
                    <a:pt x="21" y="503"/>
                  </a:lnTo>
                  <a:lnTo>
                    <a:pt x="27" y="507"/>
                  </a:lnTo>
                  <a:lnTo>
                    <a:pt x="33" y="511"/>
                  </a:lnTo>
                  <a:lnTo>
                    <a:pt x="40" y="513"/>
                  </a:lnTo>
                  <a:lnTo>
                    <a:pt x="48" y="514"/>
                  </a:lnTo>
                  <a:lnTo>
                    <a:pt x="65" y="514"/>
                  </a:lnTo>
                  <a:lnTo>
                    <a:pt x="65" y="529"/>
                  </a:lnTo>
                  <a:lnTo>
                    <a:pt x="65" y="529"/>
                  </a:lnTo>
                  <a:lnTo>
                    <a:pt x="66" y="531"/>
                  </a:lnTo>
                  <a:lnTo>
                    <a:pt x="68" y="533"/>
                  </a:lnTo>
                  <a:lnTo>
                    <a:pt x="192" y="533"/>
                  </a:lnTo>
                  <a:lnTo>
                    <a:pt x="192" y="533"/>
                  </a:lnTo>
                  <a:lnTo>
                    <a:pt x="195" y="531"/>
                  </a:lnTo>
                  <a:lnTo>
                    <a:pt x="196" y="529"/>
                  </a:lnTo>
                  <a:lnTo>
                    <a:pt x="196" y="5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251576" y="3446463"/>
              <a:ext cx="528638" cy="88900"/>
            </a:xfrm>
            <a:custGeom>
              <a:rect b="b" l="l" r="r" t="t"/>
              <a:pathLst>
                <a:path extrusionOk="0" h="112" w="665">
                  <a:moveTo>
                    <a:pt x="621" y="112"/>
                  </a:moveTo>
                  <a:lnTo>
                    <a:pt x="43" y="112"/>
                  </a:lnTo>
                  <a:lnTo>
                    <a:pt x="43" y="112"/>
                  </a:lnTo>
                  <a:lnTo>
                    <a:pt x="35" y="111"/>
                  </a:lnTo>
                  <a:lnTo>
                    <a:pt x="26" y="109"/>
                  </a:lnTo>
                  <a:lnTo>
                    <a:pt x="18" y="105"/>
                  </a:lnTo>
                  <a:lnTo>
                    <a:pt x="13" y="99"/>
                  </a:lnTo>
                  <a:lnTo>
                    <a:pt x="7" y="94"/>
                  </a:lnTo>
                  <a:lnTo>
                    <a:pt x="3" y="86"/>
                  </a:lnTo>
                  <a:lnTo>
                    <a:pt x="1" y="78"/>
                  </a:lnTo>
                  <a:lnTo>
                    <a:pt x="0" y="69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" y="35"/>
                  </a:lnTo>
                  <a:lnTo>
                    <a:pt x="3" y="27"/>
                  </a:lnTo>
                  <a:lnTo>
                    <a:pt x="7" y="20"/>
                  </a:lnTo>
                  <a:lnTo>
                    <a:pt x="13" y="13"/>
                  </a:lnTo>
                  <a:lnTo>
                    <a:pt x="18" y="9"/>
                  </a:lnTo>
                  <a:lnTo>
                    <a:pt x="26" y="4"/>
                  </a:lnTo>
                  <a:lnTo>
                    <a:pt x="35" y="2"/>
                  </a:lnTo>
                  <a:lnTo>
                    <a:pt x="43" y="0"/>
                  </a:lnTo>
                  <a:lnTo>
                    <a:pt x="621" y="0"/>
                  </a:lnTo>
                  <a:lnTo>
                    <a:pt x="621" y="0"/>
                  </a:lnTo>
                  <a:lnTo>
                    <a:pt x="631" y="2"/>
                  </a:lnTo>
                  <a:lnTo>
                    <a:pt x="639" y="4"/>
                  </a:lnTo>
                  <a:lnTo>
                    <a:pt x="645" y="9"/>
                  </a:lnTo>
                  <a:lnTo>
                    <a:pt x="652" y="13"/>
                  </a:lnTo>
                  <a:lnTo>
                    <a:pt x="657" y="20"/>
                  </a:lnTo>
                  <a:lnTo>
                    <a:pt x="662" y="27"/>
                  </a:lnTo>
                  <a:lnTo>
                    <a:pt x="664" y="35"/>
                  </a:lnTo>
                  <a:lnTo>
                    <a:pt x="665" y="44"/>
                  </a:lnTo>
                  <a:lnTo>
                    <a:pt x="665" y="69"/>
                  </a:lnTo>
                  <a:lnTo>
                    <a:pt x="665" y="69"/>
                  </a:lnTo>
                  <a:lnTo>
                    <a:pt x="664" y="78"/>
                  </a:lnTo>
                  <a:lnTo>
                    <a:pt x="662" y="86"/>
                  </a:lnTo>
                  <a:lnTo>
                    <a:pt x="657" y="94"/>
                  </a:lnTo>
                  <a:lnTo>
                    <a:pt x="652" y="99"/>
                  </a:lnTo>
                  <a:lnTo>
                    <a:pt x="645" y="105"/>
                  </a:lnTo>
                  <a:lnTo>
                    <a:pt x="639" y="109"/>
                  </a:lnTo>
                  <a:lnTo>
                    <a:pt x="631" y="111"/>
                  </a:lnTo>
                  <a:lnTo>
                    <a:pt x="621" y="112"/>
                  </a:lnTo>
                  <a:lnTo>
                    <a:pt x="621" y="112"/>
                  </a:lnTo>
                  <a:close/>
                  <a:moveTo>
                    <a:pt x="43" y="6"/>
                  </a:moveTo>
                  <a:lnTo>
                    <a:pt x="43" y="6"/>
                  </a:lnTo>
                  <a:lnTo>
                    <a:pt x="36" y="7"/>
                  </a:lnTo>
                  <a:lnTo>
                    <a:pt x="28" y="9"/>
                  </a:lnTo>
                  <a:lnTo>
                    <a:pt x="22" y="12"/>
                  </a:lnTo>
                  <a:lnTo>
                    <a:pt x="16" y="17"/>
                  </a:lnTo>
                  <a:lnTo>
                    <a:pt x="11" y="22"/>
                  </a:lnTo>
                  <a:lnTo>
                    <a:pt x="8" y="29"/>
                  </a:lnTo>
                  <a:lnTo>
                    <a:pt x="6" y="36"/>
                  </a:lnTo>
                  <a:lnTo>
                    <a:pt x="5" y="44"/>
                  </a:lnTo>
                  <a:lnTo>
                    <a:pt x="5" y="69"/>
                  </a:lnTo>
                  <a:lnTo>
                    <a:pt x="5" y="69"/>
                  </a:lnTo>
                  <a:lnTo>
                    <a:pt x="6" y="76"/>
                  </a:lnTo>
                  <a:lnTo>
                    <a:pt x="8" y="83"/>
                  </a:lnTo>
                  <a:lnTo>
                    <a:pt x="11" y="90"/>
                  </a:lnTo>
                  <a:lnTo>
                    <a:pt x="16" y="96"/>
                  </a:lnTo>
                  <a:lnTo>
                    <a:pt x="22" y="101"/>
                  </a:lnTo>
                  <a:lnTo>
                    <a:pt x="28" y="104"/>
                  </a:lnTo>
                  <a:lnTo>
                    <a:pt x="36" y="106"/>
                  </a:lnTo>
                  <a:lnTo>
                    <a:pt x="43" y="107"/>
                  </a:lnTo>
                  <a:lnTo>
                    <a:pt x="621" y="107"/>
                  </a:lnTo>
                  <a:lnTo>
                    <a:pt x="621" y="107"/>
                  </a:lnTo>
                  <a:lnTo>
                    <a:pt x="629" y="106"/>
                  </a:lnTo>
                  <a:lnTo>
                    <a:pt x="636" y="104"/>
                  </a:lnTo>
                  <a:lnTo>
                    <a:pt x="643" y="101"/>
                  </a:lnTo>
                  <a:lnTo>
                    <a:pt x="649" y="96"/>
                  </a:lnTo>
                  <a:lnTo>
                    <a:pt x="654" y="90"/>
                  </a:lnTo>
                  <a:lnTo>
                    <a:pt x="657" y="83"/>
                  </a:lnTo>
                  <a:lnTo>
                    <a:pt x="659" y="76"/>
                  </a:lnTo>
                  <a:lnTo>
                    <a:pt x="659" y="69"/>
                  </a:lnTo>
                  <a:lnTo>
                    <a:pt x="659" y="44"/>
                  </a:lnTo>
                  <a:lnTo>
                    <a:pt x="659" y="44"/>
                  </a:lnTo>
                  <a:lnTo>
                    <a:pt x="659" y="36"/>
                  </a:lnTo>
                  <a:lnTo>
                    <a:pt x="657" y="29"/>
                  </a:lnTo>
                  <a:lnTo>
                    <a:pt x="654" y="22"/>
                  </a:lnTo>
                  <a:lnTo>
                    <a:pt x="649" y="17"/>
                  </a:lnTo>
                  <a:lnTo>
                    <a:pt x="643" y="12"/>
                  </a:lnTo>
                  <a:lnTo>
                    <a:pt x="636" y="9"/>
                  </a:lnTo>
                  <a:lnTo>
                    <a:pt x="629" y="7"/>
                  </a:lnTo>
                  <a:lnTo>
                    <a:pt x="621" y="6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249988" y="3444875"/>
              <a:ext cx="531813" cy="92075"/>
            </a:xfrm>
            <a:custGeom>
              <a:rect b="b" l="l" r="r" t="t"/>
              <a:pathLst>
                <a:path extrusionOk="0" h="116" w="669">
                  <a:moveTo>
                    <a:pt x="623" y="116"/>
                  </a:moveTo>
                  <a:lnTo>
                    <a:pt x="45" y="116"/>
                  </a:lnTo>
                  <a:lnTo>
                    <a:pt x="45" y="116"/>
                  </a:lnTo>
                  <a:lnTo>
                    <a:pt x="35" y="115"/>
                  </a:lnTo>
                  <a:lnTo>
                    <a:pt x="27" y="113"/>
                  </a:lnTo>
                  <a:lnTo>
                    <a:pt x="19" y="108"/>
                  </a:lnTo>
                  <a:lnTo>
                    <a:pt x="13" y="103"/>
                  </a:lnTo>
                  <a:lnTo>
                    <a:pt x="8" y="97"/>
                  </a:lnTo>
                  <a:lnTo>
                    <a:pt x="3" y="89"/>
                  </a:lnTo>
                  <a:lnTo>
                    <a:pt x="1" y="81"/>
                  </a:lnTo>
                  <a:lnTo>
                    <a:pt x="0" y="71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1" y="37"/>
                  </a:lnTo>
                  <a:lnTo>
                    <a:pt x="3" y="28"/>
                  </a:lnTo>
                  <a:lnTo>
                    <a:pt x="8" y="21"/>
                  </a:lnTo>
                  <a:lnTo>
                    <a:pt x="13" y="14"/>
                  </a:lnTo>
                  <a:lnTo>
                    <a:pt x="19" y="8"/>
                  </a:lnTo>
                  <a:lnTo>
                    <a:pt x="27" y="5"/>
                  </a:lnTo>
                  <a:lnTo>
                    <a:pt x="35" y="1"/>
                  </a:lnTo>
                  <a:lnTo>
                    <a:pt x="45" y="0"/>
                  </a:lnTo>
                  <a:lnTo>
                    <a:pt x="623" y="0"/>
                  </a:lnTo>
                  <a:lnTo>
                    <a:pt x="623" y="0"/>
                  </a:lnTo>
                  <a:lnTo>
                    <a:pt x="633" y="1"/>
                  </a:lnTo>
                  <a:lnTo>
                    <a:pt x="642" y="5"/>
                  </a:lnTo>
                  <a:lnTo>
                    <a:pt x="649" y="8"/>
                  </a:lnTo>
                  <a:lnTo>
                    <a:pt x="656" y="14"/>
                  </a:lnTo>
                  <a:lnTo>
                    <a:pt x="661" y="21"/>
                  </a:lnTo>
                  <a:lnTo>
                    <a:pt x="666" y="28"/>
                  </a:lnTo>
                  <a:lnTo>
                    <a:pt x="668" y="37"/>
                  </a:lnTo>
                  <a:lnTo>
                    <a:pt x="669" y="46"/>
                  </a:lnTo>
                  <a:lnTo>
                    <a:pt x="669" y="71"/>
                  </a:lnTo>
                  <a:lnTo>
                    <a:pt x="669" y="71"/>
                  </a:lnTo>
                  <a:lnTo>
                    <a:pt x="668" y="81"/>
                  </a:lnTo>
                  <a:lnTo>
                    <a:pt x="666" y="89"/>
                  </a:lnTo>
                  <a:lnTo>
                    <a:pt x="661" y="97"/>
                  </a:lnTo>
                  <a:lnTo>
                    <a:pt x="656" y="103"/>
                  </a:lnTo>
                  <a:lnTo>
                    <a:pt x="649" y="108"/>
                  </a:lnTo>
                  <a:lnTo>
                    <a:pt x="642" y="113"/>
                  </a:lnTo>
                  <a:lnTo>
                    <a:pt x="633" y="115"/>
                  </a:lnTo>
                  <a:lnTo>
                    <a:pt x="623" y="116"/>
                  </a:lnTo>
                  <a:lnTo>
                    <a:pt x="623" y="116"/>
                  </a:lnTo>
                  <a:close/>
                  <a:moveTo>
                    <a:pt x="45" y="5"/>
                  </a:moveTo>
                  <a:lnTo>
                    <a:pt x="45" y="5"/>
                  </a:lnTo>
                  <a:lnTo>
                    <a:pt x="37" y="6"/>
                  </a:lnTo>
                  <a:lnTo>
                    <a:pt x="30" y="8"/>
                  </a:lnTo>
                  <a:lnTo>
                    <a:pt x="23" y="12"/>
                  </a:lnTo>
                  <a:lnTo>
                    <a:pt x="16" y="17"/>
                  </a:lnTo>
                  <a:lnTo>
                    <a:pt x="11" y="23"/>
                  </a:lnTo>
                  <a:lnTo>
                    <a:pt x="8" y="30"/>
                  </a:lnTo>
                  <a:lnTo>
                    <a:pt x="5" y="38"/>
                  </a:lnTo>
                  <a:lnTo>
                    <a:pt x="4" y="46"/>
                  </a:lnTo>
                  <a:lnTo>
                    <a:pt x="4" y="71"/>
                  </a:lnTo>
                  <a:lnTo>
                    <a:pt x="4" y="71"/>
                  </a:lnTo>
                  <a:lnTo>
                    <a:pt x="5" y="80"/>
                  </a:lnTo>
                  <a:lnTo>
                    <a:pt x="8" y="86"/>
                  </a:lnTo>
                  <a:lnTo>
                    <a:pt x="11" y="93"/>
                  </a:lnTo>
                  <a:lnTo>
                    <a:pt x="16" y="100"/>
                  </a:lnTo>
                  <a:lnTo>
                    <a:pt x="23" y="105"/>
                  </a:lnTo>
                  <a:lnTo>
                    <a:pt x="30" y="108"/>
                  </a:lnTo>
                  <a:lnTo>
                    <a:pt x="37" y="111"/>
                  </a:lnTo>
                  <a:lnTo>
                    <a:pt x="45" y="112"/>
                  </a:lnTo>
                  <a:lnTo>
                    <a:pt x="623" y="112"/>
                  </a:lnTo>
                  <a:lnTo>
                    <a:pt x="623" y="112"/>
                  </a:lnTo>
                  <a:lnTo>
                    <a:pt x="631" y="111"/>
                  </a:lnTo>
                  <a:lnTo>
                    <a:pt x="639" y="108"/>
                  </a:lnTo>
                  <a:lnTo>
                    <a:pt x="646" y="105"/>
                  </a:lnTo>
                  <a:lnTo>
                    <a:pt x="652" y="100"/>
                  </a:lnTo>
                  <a:lnTo>
                    <a:pt x="658" y="93"/>
                  </a:lnTo>
                  <a:lnTo>
                    <a:pt x="661" y="86"/>
                  </a:lnTo>
                  <a:lnTo>
                    <a:pt x="664" y="80"/>
                  </a:lnTo>
                  <a:lnTo>
                    <a:pt x="665" y="71"/>
                  </a:lnTo>
                  <a:lnTo>
                    <a:pt x="665" y="46"/>
                  </a:lnTo>
                  <a:lnTo>
                    <a:pt x="665" y="46"/>
                  </a:lnTo>
                  <a:lnTo>
                    <a:pt x="664" y="38"/>
                  </a:lnTo>
                  <a:lnTo>
                    <a:pt x="661" y="30"/>
                  </a:lnTo>
                  <a:lnTo>
                    <a:pt x="658" y="23"/>
                  </a:lnTo>
                  <a:lnTo>
                    <a:pt x="652" y="17"/>
                  </a:lnTo>
                  <a:lnTo>
                    <a:pt x="646" y="12"/>
                  </a:lnTo>
                  <a:lnTo>
                    <a:pt x="639" y="8"/>
                  </a:lnTo>
                  <a:lnTo>
                    <a:pt x="631" y="6"/>
                  </a:lnTo>
                  <a:lnTo>
                    <a:pt x="623" y="5"/>
                  </a:lnTo>
                  <a:lnTo>
                    <a:pt x="45" y="5"/>
                  </a:lnTo>
                  <a:close/>
                  <a:moveTo>
                    <a:pt x="623" y="112"/>
                  </a:moveTo>
                  <a:lnTo>
                    <a:pt x="45" y="112"/>
                  </a:lnTo>
                  <a:lnTo>
                    <a:pt x="45" y="112"/>
                  </a:lnTo>
                  <a:lnTo>
                    <a:pt x="37" y="111"/>
                  </a:lnTo>
                  <a:lnTo>
                    <a:pt x="30" y="108"/>
                  </a:lnTo>
                  <a:lnTo>
                    <a:pt x="23" y="105"/>
                  </a:lnTo>
                  <a:lnTo>
                    <a:pt x="17" y="99"/>
                  </a:lnTo>
                  <a:lnTo>
                    <a:pt x="11" y="93"/>
                  </a:lnTo>
                  <a:lnTo>
                    <a:pt x="8" y="86"/>
                  </a:lnTo>
                  <a:lnTo>
                    <a:pt x="5" y="80"/>
                  </a:lnTo>
                  <a:lnTo>
                    <a:pt x="4" y="71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38"/>
                  </a:lnTo>
                  <a:lnTo>
                    <a:pt x="8" y="30"/>
                  </a:lnTo>
                  <a:lnTo>
                    <a:pt x="11" y="23"/>
                  </a:lnTo>
                  <a:lnTo>
                    <a:pt x="17" y="17"/>
                  </a:lnTo>
                  <a:lnTo>
                    <a:pt x="23" y="13"/>
                  </a:lnTo>
                  <a:lnTo>
                    <a:pt x="30" y="9"/>
                  </a:lnTo>
                  <a:lnTo>
                    <a:pt x="37" y="7"/>
                  </a:lnTo>
                  <a:lnTo>
                    <a:pt x="45" y="6"/>
                  </a:lnTo>
                  <a:lnTo>
                    <a:pt x="623" y="6"/>
                  </a:lnTo>
                  <a:lnTo>
                    <a:pt x="623" y="6"/>
                  </a:lnTo>
                  <a:lnTo>
                    <a:pt x="631" y="7"/>
                  </a:lnTo>
                  <a:lnTo>
                    <a:pt x="639" y="9"/>
                  </a:lnTo>
                  <a:lnTo>
                    <a:pt x="646" y="13"/>
                  </a:lnTo>
                  <a:lnTo>
                    <a:pt x="652" y="17"/>
                  </a:lnTo>
                  <a:lnTo>
                    <a:pt x="657" y="23"/>
                  </a:lnTo>
                  <a:lnTo>
                    <a:pt x="661" y="30"/>
                  </a:lnTo>
                  <a:lnTo>
                    <a:pt x="664" y="38"/>
                  </a:lnTo>
                  <a:lnTo>
                    <a:pt x="664" y="46"/>
                  </a:lnTo>
                  <a:lnTo>
                    <a:pt x="664" y="71"/>
                  </a:lnTo>
                  <a:lnTo>
                    <a:pt x="664" y="71"/>
                  </a:lnTo>
                  <a:lnTo>
                    <a:pt x="664" y="80"/>
                  </a:lnTo>
                  <a:lnTo>
                    <a:pt x="661" y="86"/>
                  </a:lnTo>
                  <a:lnTo>
                    <a:pt x="657" y="93"/>
                  </a:lnTo>
                  <a:lnTo>
                    <a:pt x="652" y="99"/>
                  </a:lnTo>
                  <a:lnTo>
                    <a:pt x="646" y="105"/>
                  </a:lnTo>
                  <a:lnTo>
                    <a:pt x="639" y="108"/>
                  </a:lnTo>
                  <a:lnTo>
                    <a:pt x="631" y="111"/>
                  </a:lnTo>
                  <a:lnTo>
                    <a:pt x="623" y="112"/>
                  </a:lnTo>
                  <a:lnTo>
                    <a:pt x="623" y="112"/>
                  </a:lnTo>
                  <a:close/>
                  <a:moveTo>
                    <a:pt x="45" y="11"/>
                  </a:moveTo>
                  <a:lnTo>
                    <a:pt x="45" y="11"/>
                  </a:lnTo>
                  <a:lnTo>
                    <a:pt x="38" y="11"/>
                  </a:lnTo>
                  <a:lnTo>
                    <a:pt x="31" y="13"/>
                  </a:lnTo>
                  <a:lnTo>
                    <a:pt x="25" y="16"/>
                  </a:lnTo>
                  <a:lnTo>
                    <a:pt x="19" y="21"/>
                  </a:lnTo>
                  <a:lnTo>
                    <a:pt x="16" y="25"/>
                  </a:lnTo>
                  <a:lnTo>
                    <a:pt x="12" y="32"/>
                  </a:lnTo>
                  <a:lnTo>
                    <a:pt x="10" y="38"/>
                  </a:lnTo>
                  <a:lnTo>
                    <a:pt x="9" y="46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10" y="78"/>
                  </a:lnTo>
                  <a:lnTo>
                    <a:pt x="12" y="85"/>
                  </a:lnTo>
                  <a:lnTo>
                    <a:pt x="16" y="91"/>
                  </a:lnTo>
                  <a:lnTo>
                    <a:pt x="19" y="97"/>
                  </a:lnTo>
                  <a:lnTo>
                    <a:pt x="25" y="100"/>
                  </a:lnTo>
                  <a:lnTo>
                    <a:pt x="31" y="104"/>
                  </a:lnTo>
                  <a:lnTo>
                    <a:pt x="38" y="106"/>
                  </a:lnTo>
                  <a:lnTo>
                    <a:pt x="45" y="107"/>
                  </a:lnTo>
                  <a:lnTo>
                    <a:pt x="623" y="107"/>
                  </a:lnTo>
                  <a:lnTo>
                    <a:pt x="623" y="107"/>
                  </a:lnTo>
                  <a:lnTo>
                    <a:pt x="631" y="106"/>
                  </a:lnTo>
                  <a:lnTo>
                    <a:pt x="637" y="104"/>
                  </a:lnTo>
                  <a:lnTo>
                    <a:pt x="644" y="100"/>
                  </a:lnTo>
                  <a:lnTo>
                    <a:pt x="649" y="97"/>
                  </a:lnTo>
                  <a:lnTo>
                    <a:pt x="653" y="91"/>
                  </a:lnTo>
                  <a:lnTo>
                    <a:pt x="657" y="85"/>
                  </a:lnTo>
                  <a:lnTo>
                    <a:pt x="659" y="78"/>
                  </a:lnTo>
                  <a:lnTo>
                    <a:pt x="659" y="71"/>
                  </a:lnTo>
                  <a:lnTo>
                    <a:pt x="659" y="46"/>
                  </a:lnTo>
                  <a:lnTo>
                    <a:pt x="659" y="46"/>
                  </a:lnTo>
                  <a:lnTo>
                    <a:pt x="659" y="38"/>
                  </a:lnTo>
                  <a:lnTo>
                    <a:pt x="657" y="32"/>
                  </a:lnTo>
                  <a:lnTo>
                    <a:pt x="653" y="25"/>
                  </a:lnTo>
                  <a:lnTo>
                    <a:pt x="649" y="21"/>
                  </a:lnTo>
                  <a:lnTo>
                    <a:pt x="644" y="16"/>
                  </a:lnTo>
                  <a:lnTo>
                    <a:pt x="637" y="13"/>
                  </a:lnTo>
                  <a:lnTo>
                    <a:pt x="631" y="11"/>
                  </a:lnTo>
                  <a:lnTo>
                    <a:pt x="623" y="11"/>
                  </a:lnTo>
                  <a:lnTo>
                    <a:pt x="45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316663" y="3467100"/>
              <a:ext cx="47625" cy="47625"/>
            </a:xfrm>
            <a:custGeom>
              <a:rect b="b" l="l" r="r" t="t"/>
              <a:pathLst>
                <a:path extrusionOk="0" h="59" w="59">
                  <a:moveTo>
                    <a:pt x="30" y="59"/>
                  </a:moveTo>
                  <a:lnTo>
                    <a:pt x="30" y="59"/>
                  </a:lnTo>
                  <a:lnTo>
                    <a:pt x="23" y="59"/>
                  </a:lnTo>
                  <a:lnTo>
                    <a:pt x="18" y="56"/>
                  </a:lnTo>
                  <a:lnTo>
                    <a:pt x="12" y="54"/>
                  </a:lnTo>
                  <a:lnTo>
                    <a:pt x="8" y="51"/>
                  </a:lnTo>
                  <a:lnTo>
                    <a:pt x="4" y="46"/>
                  </a:lnTo>
                  <a:lnTo>
                    <a:pt x="2" y="41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23"/>
                  </a:lnTo>
                  <a:lnTo>
                    <a:pt x="2" y="18"/>
                  </a:lnTo>
                  <a:lnTo>
                    <a:pt x="4" y="13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8" y="2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1" y="2"/>
                  </a:lnTo>
                  <a:lnTo>
                    <a:pt x="46" y="5"/>
                  </a:lnTo>
                  <a:lnTo>
                    <a:pt x="50" y="8"/>
                  </a:lnTo>
                  <a:lnTo>
                    <a:pt x="54" y="13"/>
                  </a:lnTo>
                  <a:lnTo>
                    <a:pt x="56" y="18"/>
                  </a:lnTo>
                  <a:lnTo>
                    <a:pt x="59" y="23"/>
                  </a:lnTo>
                  <a:lnTo>
                    <a:pt x="59" y="30"/>
                  </a:lnTo>
                  <a:lnTo>
                    <a:pt x="59" y="30"/>
                  </a:lnTo>
                  <a:lnTo>
                    <a:pt x="59" y="36"/>
                  </a:lnTo>
                  <a:lnTo>
                    <a:pt x="56" y="41"/>
                  </a:lnTo>
                  <a:lnTo>
                    <a:pt x="54" y="46"/>
                  </a:lnTo>
                  <a:lnTo>
                    <a:pt x="50" y="51"/>
                  </a:lnTo>
                  <a:lnTo>
                    <a:pt x="46" y="54"/>
                  </a:lnTo>
                  <a:lnTo>
                    <a:pt x="41" y="56"/>
                  </a:lnTo>
                  <a:lnTo>
                    <a:pt x="36" y="59"/>
                  </a:lnTo>
                  <a:lnTo>
                    <a:pt x="30" y="59"/>
                  </a:lnTo>
                  <a:lnTo>
                    <a:pt x="30" y="59"/>
                  </a:lnTo>
                  <a:close/>
                  <a:moveTo>
                    <a:pt x="30" y="6"/>
                  </a:moveTo>
                  <a:lnTo>
                    <a:pt x="30" y="6"/>
                  </a:lnTo>
                  <a:lnTo>
                    <a:pt x="24" y="6"/>
                  </a:lnTo>
                  <a:lnTo>
                    <a:pt x="19" y="7"/>
                  </a:lnTo>
                  <a:lnTo>
                    <a:pt x="16" y="9"/>
                  </a:lnTo>
                  <a:lnTo>
                    <a:pt x="12" y="13"/>
                  </a:lnTo>
                  <a:lnTo>
                    <a:pt x="9" y="16"/>
                  </a:lnTo>
                  <a:lnTo>
                    <a:pt x="7" y="19"/>
                  </a:lnTo>
                  <a:lnTo>
                    <a:pt x="6" y="24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6" y="34"/>
                  </a:lnTo>
                  <a:lnTo>
                    <a:pt x="7" y="39"/>
                  </a:lnTo>
                  <a:lnTo>
                    <a:pt x="9" y="42"/>
                  </a:lnTo>
                  <a:lnTo>
                    <a:pt x="12" y="46"/>
                  </a:lnTo>
                  <a:lnTo>
                    <a:pt x="16" y="49"/>
                  </a:lnTo>
                  <a:lnTo>
                    <a:pt x="19" y="52"/>
                  </a:lnTo>
                  <a:lnTo>
                    <a:pt x="24" y="53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34" y="53"/>
                  </a:lnTo>
                  <a:lnTo>
                    <a:pt x="39" y="52"/>
                  </a:lnTo>
                  <a:lnTo>
                    <a:pt x="42" y="49"/>
                  </a:lnTo>
                  <a:lnTo>
                    <a:pt x="46" y="46"/>
                  </a:lnTo>
                  <a:lnTo>
                    <a:pt x="49" y="42"/>
                  </a:lnTo>
                  <a:lnTo>
                    <a:pt x="52" y="39"/>
                  </a:lnTo>
                  <a:lnTo>
                    <a:pt x="53" y="34"/>
                  </a:lnTo>
                  <a:lnTo>
                    <a:pt x="54" y="30"/>
                  </a:lnTo>
                  <a:lnTo>
                    <a:pt x="54" y="30"/>
                  </a:lnTo>
                  <a:lnTo>
                    <a:pt x="53" y="24"/>
                  </a:lnTo>
                  <a:lnTo>
                    <a:pt x="52" y="19"/>
                  </a:lnTo>
                  <a:lnTo>
                    <a:pt x="49" y="16"/>
                  </a:lnTo>
                  <a:lnTo>
                    <a:pt x="46" y="13"/>
                  </a:lnTo>
                  <a:lnTo>
                    <a:pt x="42" y="9"/>
                  </a:lnTo>
                  <a:lnTo>
                    <a:pt x="39" y="7"/>
                  </a:lnTo>
                  <a:lnTo>
                    <a:pt x="34" y="6"/>
                  </a:lnTo>
                  <a:lnTo>
                    <a:pt x="30" y="6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316663" y="3467100"/>
              <a:ext cx="47625" cy="47625"/>
            </a:xfrm>
            <a:custGeom>
              <a:rect b="b" l="l" r="r" t="t"/>
              <a:pathLst>
                <a:path extrusionOk="0" h="61" w="61">
                  <a:moveTo>
                    <a:pt x="31" y="61"/>
                  </a:moveTo>
                  <a:lnTo>
                    <a:pt x="31" y="61"/>
                  </a:lnTo>
                  <a:lnTo>
                    <a:pt x="24" y="61"/>
                  </a:lnTo>
                  <a:lnTo>
                    <a:pt x="18" y="58"/>
                  </a:lnTo>
                  <a:lnTo>
                    <a:pt x="13" y="56"/>
                  </a:lnTo>
                  <a:lnTo>
                    <a:pt x="9" y="52"/>
                  </a:lnTo>
                  <a:lnTo>
                    <a:pt x="5" y="48"/>
                  </a:lnTo>
                  <a:lnTo>
                    <a:pt x="2" y="42"/>
                  </a:lnTo>
                  <a:lnTo>
                    <a:pt x="0" y="37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24"/>
                  </a:lnTo>
                  <a:lnTo>
                    <a:pt x="2" y="18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3" y="6"/>
                  </a:lnTo>
                  <a:lnTo>
                    <a:pt x="18" y="2"/>
                  </a:lnTo>
                  <a:lnTo>
                    <a:pt x="24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42" y="2"/>
                  </a:lnTo>
                  <a:lnTo>
                    <a:pt x="48" y="6"/>
                  </a:lnTo>
                  <a:lnTo>
                    <a:pt x="51" y="9"/>
                  </a:lnTo>
                  <a:lnTo>
                    <a:pt x="56" y="14"/>
                  </a:lnTo>
                  <a:lnTo>
                    <a:pt x="58" y="18"/>
                  </a:lnTo>
                  <a:lnTo>
                    <a:pt x="61" y="24"/>
                  </a:lnTo>
                  <a:lnTo>
                    <a:pt x="61" y="31"/>
                  </a:lnTo>
                  <a:lnTo>
                    <a:pt x="61" y="31"/>
                  </a:lnTo>
                  <a:lnTo>
                    <a:pt x="61" y="37"/>
                  </a:lnTo>
                  <a:lnTo>
                    <a:pt x="58" y="42"/>
                  </a:lnTo>
                  <a:lnTo>
                    <a:pt x="56" y="48"/>
                  </a:lnTo>
                  <a:lnTo>
                    <a:pt x="51" y="52"/>
                  </a:lnTo>
                  <a:lnTo>
                    <a:pt x="48" y="56"/>
                  </a:lnTo>
                  <a:lnTo>
                    <a:pt x="42" y="58"/>
                  </a:lnTo>
                  <a:lnTo>
                    <a:pt x="37" y="61"/>
                  </a:lnTo>
                  <a:lnTo>
                    <a:pt x="31" y="61"/>
                  </a:lnTo>
                  <a:lnTo>
                    <a:pt x="31" y="61"/>
                  </a:lnTo>
                  <a:close/>
                  <a:moveTo>
                    <a:pt x="31" y="2"/>
                  </a:moveTo>
                  <a:lnTo>
                    <a:pt x="31" y="2"/>
                  </a:lnTo>
                  <a:lnTo>
                    <a:pt x="25" y="2"/>
                  </a:lnTo>
                  <a:lnTo>
                    <a:pt x="19" y="4"/>
                  </a:lnTo>
                  <a:lnTo>
                    <a:pt x="15" y="7"/>
                  </a:lnTo>
                  <a:lnTo>
                    <a:pt x="10" y="10"/>
                  </a:lnTo>
                  <a:lnTo>
                    <a:pt x="7" y="15"/>
                  </a:lnTo>
                  <a:lnTo>
                    <a:pt x="4" y="19"/>
                  </a:lnTo>
                  <a:lnTo>
                    <a:pt x="2" y="25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2" y="37"/>
                  </a:lnTo>
                  <a:lnTo>
                    <a:pt x="4" y="41"/>
                  </a:lnTo>
                  <a:lnTo>
                    <a:pt x="7" y="46"/>
                  </a:lnTo>
                  <a:lnTo>
                    <a:pt x="10" y="50"/>
                  </a:lnTo>
                  <a:lnTo>
                    <a:pt x="15" y="54"/>
                  </a:lnTo>
                  <a:lnTo>
                    <a:pt x="19" y="56"/>
                  </a:lnTo>
                  <a:lnTo>
                    <a:pt x="25" y="58"/>
                  </a:lnTo>
                  <a:lnTo>
                    <a:pt x="31" y="58"/>
                  </a:lnTo>
                  <a:lnTo>
                    <a:pt x="31" y="58"/>
                  </a:lnTo>
                  <a:lnTo>
                    <a:pt x="37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1"/>
                  </a:lnTo>
                  <a:lnTo>
                    <a:pt x="58" y="37"/>
                  </a:lnTo>
                  <a:lnTo>
                    <a:pt x="58" y="31"/>
                  </a:lnTo>
                  <a:lnTo>
                    <a:pt x="58" y="31"/>
                  </a:lnTo>
                  <a:lnTo>
                    <a:pt x="58" y="25"/>
                  </a:lnTo>
                  <a:lnTo>
                    <a:pt x="56" y="19"/>
                  </a:lnTo>
                  <a:lnTo>
                    <a:pt x="54" y="15"/>
                  </a:lnTo>
                  <a:lnTo>
                    <a:pt x="50" y="10"/>
                  </a:lnTo>
                  <a:lnTo>
                    <a:pt x="46" y="7"/>
                  </a:lnTo>
                  <a:lnTo>
                    <a:pt x="41" y="4"/>
                  </a:lnTo>
                  <a:lnTo>
                    <a:pt x="37" y="2"/>
                  </a:lnTo>
                  <a:lnTo>
                    <a:pt x="31" y="2"/>
                  </a:lnTo>
                  <a:lnTo>
                    <a:pt x="31" y="2"/>
                  </a:lnTo>
                  <a:close/>
                  <a:moveTo>
                    <a:pt x="31" y="56"/>
                  </a:moveTo>
                  <a:lnTo>
                    <a:pt x="31" y="56"/>
                  </a:lnTo>
                  <a:lnTo>
                    <a:pt x="25" y="55"/>
                  </a:lnTo>
                  <a:lnTo>
                    <a:pt x="20" y="54"/>
                  </a:lnTo>
                  <a:lnTo>
                    <a:pt x="16" y="52"/>
                  </a:lnTo>
                  <a:lnTo>
                    <a:pt x="12" y="48"/>
                  </a:lnTo>
                  <a:lnTo>
                    <a:pt x="9" y="45"/>
                  </a:lnTo>
                  <a:lnTo>
                    <a:pt x="7" y="40"/>
                  </a:lnTo>
                  <a:lnTo>
                    <a:pt x="5" y="35"/>
                  </a:lnTo>
                  <a:lnTo>
                    <a:pt x="5" y="31"/>
                  </a:lnTo>
                  <a:lnTo>
                    <a:pt x="5" y="31"/>
                  </a:lnTo>
                  <a:lnTo>
                    <a:pt x="5" y="25"/>
                  </a:lnTo>
                  <a:lnTo>
                    <a:pt x="7" y="20"/>
                  </a:lnTo>
                  <a:lnTo>
                    <a:pt x="9" y="16"/>
                  </a:lnTo>
                  <a:lnTo>
                    <a:pt x="12" y="12"/>
                  </a:lnTo>
                  <a:lnTo>
                    <a:pt x="16" y="9"/>
                  </a:lnTo>
                  <a:lnTo>
                    <a:pt x="20" y="7"/>
                  </a:lnTo>
                  <a:lnTo>
                    <a:pt x="25" y="6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35" y="6"/>
                  </a:lnTo>
                  <a:lnTo>
                    <a:pt x="40" y="7"/>
                  </a:lnTo>
                  <a:lnTo>
                    <a:pt x="45" y="9"/>
                  </a:lnTo>
                  <a:lnTo>
                    <a:pt x="48" y="12"/>
                  </a:lnTo>
                  <a:lnTo>
                    <a:pt x="51" y="16"/>
                  </a:lnTo>
                  <a:lnTo>
                    <a:pt x="54" y="20"/>
                  </a:lnTo>
                  <a:lnTo>
                    <a:pt x="55" y="25"/>
                  </a:lnTo>
                  <a:lnTo>
                    <a:pt x="56" y="31"/>
                  </a:lnTo>
                  <a:lnTo>
                    <a:pt x="56" y="31"/>
                  </a:lnTo>
                  <a:lnTo>
                    <a:pt x="55" y="35"/>
                  </a:lnTo>
                  <a:lnTo>
                    <a:pt x="54" y="40"/>
                  </a:lnTo>
                  <a:lnTo>
                    <a:pt x="51" y="45"/>
                  </a:lnTo>
                  <a:lnTo>
                    <a:pt x="48" y="48"/>
                  </a:lnTo>
                  <a:lnTo>
                    <a:pt x="45" y="52"/>
                  </a:lnTo>
                  <a:lnTo>
                    <a:pt x="40" y="54"/>
                  </a:lnTo>
                  <a:lnTo>
                    <a:pt x="35" y="55"/>
                  </a:lnTo>
                  <a:lnTo>
                    <a:pt x="31" y="56"/>
                  </a:lnTo>
                  <a:lnTo>
                    <a:pt x="31" y="56"/>
                  </a:lnTo>
                  <a:close/>
                  <a:moveTo>
                    <a:pt x="31" y="8"/>
                  </a:moveTo>
                  <a:lnTo>
                    <a:pt x="31" y="8"/>
                  </a:lnTo>
                  <a:lnTo>
                    <a:pt x="26" y="8"/>
                  </a:lnTo>
                  <a:lnTo>
                    <a:pt x="22" y="9"/>
                  </a:lnTo>
                  <a:lnTo>
                    <a:pt x="17" y="11"/>
                  </a:lnTo>
                  <a:lnTo>
                    <a:pt x="13" y="14"/>
                  </a:lnTo>
                  <a:lnTo>
                    <a:pt x="11" y="17"/>
                  </a:lnTo>
                  <a:lnTo>
                    <a:pt x="9" y="22"/>
                  </a:lnTo>
                  <a:lnTo>
                    <a:pt x="8" y="26"/>
                  </a:lnTo>
                  <a:lnTo>
                    <a:pt x="8" y="31"/>
                  </a:lnTo>
                  <a:lnTo>
                    <a:pt x="8" y="31"/>
                  </a:lnTo>
                  <a:lnTo>
                    <a:pt x="8" y="35"/>
                  </a:lnTo>
                  <a:lnTo>
                    <a:pt x="9" y="39"/>
                  </a:lnTo>
                  <a:lnTo>
                    <a:pt x="11" y="43"/>
                  </a:lnTo>
                  <a:lnTo>
                    <a:pt x="13" y="47"/>
                  </a:lnTo>
                  <a:lnTo>
                    <a:pt x="17" y="49"/>
                  </a:lnTo>
                  <a:lnTo>
                    <a:pt x="22" y="52"/>
                  </a:lnTo>
                  <a:lnTo>
                    <a:pt x="26" y="53"/>
                  </a:lnTo>
                  <a:lnTo>
                    <a:pt x="31" y="54"/>
                  </a:lnTo>
                  <a:lnTo>
                    <a:pt x="31" y="54"/>
                  </a:lnTo>
                  <a:lnTo>
                    <a:pt x="35" y="53"/>
                  </a:lnTo>
                  <a:lnTo>
                    <a:pt x="39" y="52"/>
                  </a:lnTo>
                  <a:lnTo>
                    <a:pt x="43" y="49"/>
                  </a:lnTo>
                  <a:lnTo>
                    <a:pt x="47" y="47"/>
                  </a:lnTo>
                  <a:lnTo>
                    <a:pt x="49" y="43"/>
                  </a:lnTo>
                  <a:lnTo>
                    <a:pt x="51" y="39"/>
                  </a:lnTo>
                  <a:lnTo>
                    <a:pt x="53" y="35"/>
                  </a:lnTo>
                  <a:lnTo>
                    <a:pt x="54" y="31"/>
                  </a:lnTo>
                  <a:lnTo>
                    <a:pt x="54" y="31"/>
                  </a:lnTo>
                  <a:lnTo>
                    <a:pt x="53" y="26"/>
                  </a:lnTo>
                  <a:lnTo>
                    <a:pt x="51" y="22"/>
                  </a:lnTo>
                  <a:lnTo>
                    <a:pt x="49" y="17"/>
                  </a:lnTo>
                  <a:lnTo>
                    <a:pt x="47" y="14"/>
                  </a:lnTo>
                  <a:lnTo>
                    <a:pt x="43" y="11"/>
                  </a:lnTo>
                  <a:lnTo>
                    <a:pt x="39" y="9"/>
                  </a:lnTo>
                  <a:lnTo>
                    <a:pt x="35" y="8"/>
                  </a:lnTo>
                  <a:lnTo>
                    <a:pt x="31" y="8"/>
                  </a:lnTo>
                  <a:lnTo>
                    <a:pt x="3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327776" y="3482975"/>
              <a:ext cx="25400" cy="20638"/>
            </a:xfrm>
            <a:custGeom>
              <a:rect b="b" l="l" r="r" t="t"/>
              <a:pathLst>
                <a:path extrusionOk="0" h="27" w="34">
                  <a:moveTo>
                    <a:pt x="18" y="27"/>
                  </a:moveTo>
                  <a:lnTo>
                    <a:pt x="18" y="27"/>
                  </a:lnTo>
                  <a:lnTo>
                    <a:pt x="11" y="26"/>
                  </a:lnTo>
                  <a:lnTo>
                    <a:pt x="5" y="22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2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2"/>
                  </a:lnTo>
                  <a:lnTo>
                    <a:pt x="3" y="5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4" y="17"/>
                  </a:lnTo>
                  <a:lnTo>
                    <a:pt x="6" y="21"/>
                  </a:lnTo>
                  <a:lnTo>
                    <a:pt x="12" y="25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24" y="25"/>
                  </a:lnTo>
                  <a:lnTo>
                    <a:pt x="28" y="21"/>
                  </a:lnTo>
                  <a:lnTo>
                    <a:pt x="32" y="17"/>
                  </a:lnTo>
                  <a:lnTo>
                    <a:pt x="33" y="11"/>
                  </a:lnTo>
                  <a:lnTo>
                    <a:pt x="33" y="11"/>
                  </a:lnTo>
                  <a:lnTo>
                    <a:pt x="32" y="5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3" y="5"/>
                  </a:lnTo>
                  <a:lnTo>
                    <a:pt x="34" y="11"/>
                  </a:lnTo>
                  <a:lnTo>
                    <a:pt x="34" y="11"/>
                  </a:lnTo>
                  <a:lnTo>
                    <a:pt x="33" y="17"/>
                  </a:lnTo>
                  <a:lnTo>
                    <a:pt x="29" y="22"/>
                  </a:lnTo>
                  <a:lnTo>
                    <a:pt x="24" y="26"/>
                  </a:lnTo>
                  <a:lnTo>
                    <a:pt x="18" y="27"/>
                  </a:lnTo>
                  <a:lnTo>
                    <a:pt x="18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326188" y="3481388"/>
              <a:ext cx="28575" cy="23813"/>
            </a:xfrm>
            <a:custGeom>
              <a:rect b="b" l="l" r="r" t="t"/>
              <a:pathLst>
                <a:path extrusionOk="0" h="30" w="36">
                  <a:moveTo>
                    <a:pt x="19" y="30"/>
                  </a:moveTo>
                  <a:lnTo>
                    <a:pt x="19" y="30"/>
                  </a:lnTo>
                  <a:lnTo>
                    <a:pt x="14" y="30"/>
                  </a:lnTo>
                  <a:lnTo>
                    <a:pt x="12" y="29"/>
                  </a:lnTo>
                  <a:lnTo>
                    <a:pt x="6" y="25"/>
                  </a:lnTo>
                  <a:lnTo>
                    <a:pt x="1" y="20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1" y="7"/>
                  </a:lnTo>
                  <a:lnTo>
                    <a:pt x="4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7" y="1"/>
                  </a:lnTo>
                  <a:lnTo>
                    <a:pt x="7" y="1"/>
                  </a:lnTo>
                  <a:lnTo>
                    <a:pt x="8" y="2"/>
                  </a:lnTo>
                  <a:lnTo>
                    <a:pt x="8" y="2"/>
                  </a:lnTo>
                  <a:lnTo>
                    <a:pt x="7" y="4"/>
                  </a:lnTo>
                  <a:lnTo>
                    <a:pt x="7" y="4"/>
                  </a:lnTo>
                  <a:lnTo>
                    <a:pt x="5" y="8"/>
                  </a:lnTo>
                  <a:lnTo>
                    <a:pt x="5" y="13"/>
                  </a:lnTo>
                  <a:lnTo>
                    <a:pt x="5" y="13"/>
                  </a:lnTo>
                  <a:lnTo>
                    <a:pt x="6" y="17"/>
                  </a:lnTo>
                  <a:lnTo>
                    <a:pt x="8" y="22"/>
                  </a:lnTo>
                  <a:lnTo>
                    <a:pt x="13" y="25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23" y="25"/>
                  </a:lnTo>
                  <a:lnTo>
                    <a:pt x="28" y="22"/>
                  </a:lnTo>
                  <a:lnTo>
                    <a:pt x="31" y="17"/>
                  </a:lnTo>
                  <a:lnTo>
                    <a:pt x="33" y="13"/>
                  </a:lnTo>
                  <a:lnTo>
                    <a:pt x="33" y="13"/>
                  </a:lnTo>
                  <a:lnTo>
                    <a:pt x="31" y="8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29" y="2"/>
                  </a:lnTo>
                  <a:lnTo>
                    <a:pt x="29" y="1"/>
                  </a:lnTo>
                  <a:lnTo>
                    <a:pt x="29" y="1"/>
                  </a:lnTo>
                  <a:lnTo>
                    <a:pt x="31" y="0"/>
                  </a:lnTo>
                  <a:lnTo>
                    <a:pt x="33" y="1"/>
                  </a:lnTo>
                  <a:lnTo>
                    <a:pt x="33" y="1"/>
                  </a:lnTo>
                  <a:lnTo>
                    <a:pt x="35" y="7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6" y="16"/>
                  </a:lnTo>
                  <a:lnTo>
                    <a:pt x="35" y="20"/>
                  </a:lnTo>
                  <a:lnTo>
                    <a:pt x="31" y="25"/>
                  </a:lnTo>
                  <a:lnTo>
                    <a:pt x="26" y="29"/>
                  </a:lnTo>
                  <a:lnTo>
                    <a:pt x="22" y="30"/>
                  </a:lnTo>
                  <a:lnTo>
                    <a:pt x="19" y="30"/>
                  </a:lnTo>
                  <a:lnTo>
                    <a:pt x="19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450013" y="3478213"/>
              <a:ext cx="25400" cy="25400"/>
            </a:xfrm>
            <a:custGeom>
              <a:rect b="b" l="l" r="r" t="t"/>
              <a:pathLst>
                <a:path extrusionOk="0" h="32" w="32">
                  <a:moveTo>
                    <a:pt x="16" y="32"/>
                  </a:moveTo>
                  <a:lnTo>
                    <a:pt x="16" y="32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2" y="1"/>
                  </a:lnTo>
                  <a:lnTo>
                    <a:pt x="27" y="4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27" y="27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1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5" y="19"/>
                  </a:lnTo>
                  <a:lnTo>
                    <a:pt x="8" y="23"/>
                  </a:lnTo>
                  <a:lnTo>
                    <a:pt x="11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9" y="25"/>
                  </a:lnTo>
                  <a:lnTo>
                    <a:pt x="23" y="23"/>
                  </a:lnTo>
                  <a:lnTo>
                    <a:pt x="25" y="19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5" y="11"/>
                  </a:lnTo>
                  <a:lnTo>
                    <a:pt x="23" y="8"/>
                  </a:lnTo>
                  <a:lnTo>
                    <a:pt x="19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448426" y="3478213"/>
              <a:ext cx="28575" cy="26988"/>
            </a:xfrm>
            <a:custGeom>
              <a:rect b="b" l="l" r="r" t="t"/>
              <a:pathLst>
                <a:path extrusionOk="0" h="34" w="34">
                  <a:moveTo>
                    <a:pt x="17" y="34"/>
                  </a:moveTo>
                  <a:lnTo>
                    <a:pt x="17" y="34"/>
                  </a:lnTo>
                  <a:lnTo>
                    <a:pt x="13" y="33"/>
                  </a:lnTo>
                  <a:lnTo>
                    <a:pt x="10" y="33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4" y="4"/>
                  </a:lnTo>
                  <a:lnTo>
                    <a:pt x="10" y="1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4" y="1"/>
                  </a:lnTo>
                  <a:lnTo>
                    <a:pt x="28" y="4"/>
                  </a:lnTo>
                  <a:lnTo>
                    <a:pt x="33" y="10"/>
                  </a:lnTo>
                  <a:lnTo>
                    <a:pt x="34" y="13"/>
                  </a:lnTo>
                  <a:lnTo>
                    <a:pt x="34" y="17"/>
                  </a:lnTo>
                  <a:lnTo>
                    <a:pt x="34" y="17"/>
                  </a:lnTo>
                  <a:lnTo>
                    <a:pt x="34" y="20"/>
                  </a:lnTo>
                  <a:lnTo>
                    <a:pt x="33" y="23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20" y="33"/>
                  </a:lnTo>
                  <a:lnTo>
                    <a:pt x="17" y="34"/>
                  </a:lnTo>
                  <a:lnTo>
                    <a:pt x="17" y="34"/>
                  </a:lnTo>
                  <a:close/>
                  <a:moveTo>
                    <a:pt x="17" y="2"/>
                  </a:moveTo>
                  <a:lnTo>
                    <a:pt x="17" y="2"/>
                  </a:lnTo>
                  <a:lnTo>
                    <a:pt x="11" y="3"/>
                  </a:lnTo>
                  <a:lnTo>
                    <a:pt x="6" y="5"/>
                  </a:lnTo>
                  <a:lnTo>
                    <a:pt x="3" y="11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3" y="23"/>
                  </a:lnTo>
                  <a:lnTo>
                    <a:pt x="6" y="27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5"/>
                  </a:lnTo>
                  <a:lnTo>
                    <a:pt x="23" y="3"/>
                  </a:lnTo>
                  <a:lnTo>
                    <a:pt x="17" y="2"/>
                  </a:lnTo>
                  <a:lnTo>
                    <a:pt x="17" y="2"/>
                  </a:lnTo>
                  <a:close/>
                  <a:moveTo>
                    <a:pt x="17" y="28"/>
                  </a:moveTo>
                  <a:lnTo>
                    <a:pt x="17" y="28"/>
                  </a:lnTo>
                  <a:lnTo>
                    <a:pt x="12" y="27"/>
                  </a:lnTo>
                  <a:lnTo>
                    <a:pt x="8" y="25"/>
                  </a:lnTo>
                  <a:lnTo>
                    <a:pt x="5" y="21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5" y="12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21" y="5"/>
                  </a:lnTo>
                  <a:lnTo>
                    <a:pt x="25" y="8"/>
                  </a:lnTo>
                  <a:lnTo>
                    <a:pt x="27" y="12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7" y="28"/>
                  </a:lnTo>
                  <a:lnTo>
                    <a:pt x="17" y="28"/>
                  </a:lnTo>
                  <a:close/>
                  <a:moveTo>
                    <a:pt x="17" y="6"/>
                  </a:moveTo>
                  <a:lnTo>
                    <a:pt x="17" y="6"/>
                  </a:lnTo>
                  <a:lnTo>
                    <a:pt x="13" y="8"/>
                  </a:lnTo>
                  <a:lnTo>
                    <a:pt x="10" y="10"/>
                  </a:lnTo>
                  <a:lnTo>
                    <a:pt x="8" y="12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8" y="20"/>
                  </a:lnTo>
                  <a:lnTo>
                    <a:pt x="10" y="24"/>
                  </a:lnTo>
                  <a:lnTo>
                    <a:pt x="13" y="25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20" y="25"/>
                  </a:lnTo>
                  <a:lnTo>
                    <a:pt x="24" y="24"/>
                  </a:lnTo>
                  <a:lnTo>
                    <a:pt x="26" y="20"/>
                  </a:lnTo>
                  <a:lnTo>
                    <a:pt x="26" y="17"/>
                  </a:lnTo>
                  <a:lnTo>
                    <a:pt x="26" y="17"/>
                  </a:lnTo>
                  <a:lnTo>
                    <a:pt x="26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1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478588" y="3478213"/>
              <a:ext cx="25400" cy="25400"/>
            </a:xfrm>
            <a:custGeom>
              <a:rect b="b" l="l" r="r" t="t"/>
              <a:pathLst>
                <a:path extrusionOk="0" h="32" w="33">
                  <a:moveTo>
                    <a:pt x="16" y="32"/>
                  </a:moveTo>
                  <a:lnTo>
                    <a:pt x="16" y="32"/>
                  </a:lnTo>
                  <a:lnTo>
                    <a:pt x="11" y="31"/>
                  </a:lnTo>
                  <a:lnTo>
                    <a:pt x="5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5" y="4"/>
                  </a:lnTo>
                  <a:lnTo>
                    <a:pt x="11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8" y="4"/>
                  </a:lnTo>
                  <a:lnTo>
                    <a:pt x="31" y="9"/>
                  </a:lnTo>
                  <a:lnTo>
                    <a:pt x="33" y="16"/>
                  </a:lnTo>
                  <a:lnTo>
                    <a:pt x="33" y="16"/>
                  </a:lnTo>
                  <a:lnTo>
                    <a:pt x="31" y="22"/>
                  </a:lnTo>
                  <a:lnTo>
                    <a:pt x="28" y="27"/>
                  </a:lnTo>
                  <a:lnTo>
                    <a:pt x="23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2" y="5"/>
                  </a:lnTo>
                  <a:lnTo>
                    <a:pt x="8" y="8"/>
                  </a:lnTo>
                  <a:lnTo>
                    <a:pt x="6" y="11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6" y="19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21" y="25"/>
                  </a:lnTo>
                  <a:lnTo>
                    <a:pt x="25" y="23"/>
                  </a:lnTo>
                  <a:lnTo>
                    <a:pt x="27" y="19"/>
                  </a:lnTo>
                  <a:lnTo>
                    <a:pt x="28" y="16"/>
                  </a:lnTo>
                  <a:lnTo>
                    <a:pt x="28" y="16"/>
                  </a:lnTo>
                  <a:lnTo>
                    <a:pt x="27" y="11"/>
                  </a:lnTo>
                  <a:lnTo>
                    <a:pt x="25" y="8"/>
                  </a:lnTo>
                  <a:lnTo>
                    <a:pt x="21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477001" y="3478213"/>
              <a:ext cx="26988" cy="26988"/>
            </a:xfrm>
            <a:custGeom>
              <a:rect b="b" l="l" r="r" t="t"/>
              <a:pathLst>
                <a:path extrusionOk="0" h="34" w="35">
                  <a:moveTo>
                    <a:pt x="17" y="34"/>
                  </a:moveTo>
                  <a:lnTo>
                    <a:pt x="17" y="34"/>
                  </a:lnTo>
                  <a:lnTo>
                    <a:pt x="14" y="33"/>
                  </a:lnTo>
                  <a:lnTo>
                    <a:pt x="11" y="33"/>
                  </a:lnTo>
                  <a:lnTo>
                    <a:pt x="5" y="28"/>
                  </a:lnTo>
                  <a:lnTo>
                    <a:pt x="1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5" y="4"/>
                  </a:lnTo>
                  <a:lnTo>
                    <a:pt x="11" y="1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1"/>
                  </a:lnTo>
                  <a:lnTo>
                    <a:pt x="30" y="4"/>
                  </a:lnTo>
                  <a:lnTo>
                    <a:pt x="34" y="10"/>
                  </a:lnTo>
                  <a:lnTo>
                    <a:pt x="35" y="13"/>
                  </a:lnTo>
                  <a:lnTo>
                    <a:pt x="35" y="17"/>
                  </a:lnTo>
                  <a:lnTo>
                    <a:pt x="35" y="17"/>
                  </a:lnTo>
                  <a:lnTo>
                    <a:pt x="35" y="20"/>
                  </a:lnTo>
                  <a:lnTo>
                    <a:pt x="34" y="23"/>
                  </a:lnTo>
                  <a:lnTo>
                    <a:pt x="30" y="28"/>
                  </a:lnTo>
                  <a:lnTo>
                    <a:pt x="24" y="33"/>
                  </a:lnTo>
                  <a:lnTo>
                    <a:pt x="21" y="33"/>
                  </a:lnTo>
                  <a:lnTo>
                    <a:pt x="17" y="34"/>
                  </a:lnTo>
                  <a:lnTo>
                    <a:pt x="17" y="34"/>
                  </a:lnTo>
                  <a:close/>
                  <a:moveTo>
                    <a:pt x="17" y="2"/>
                  </a:moveTo>
                  <a:lnTo>
                    <a:pt x="17" y="2"/>
                  </a:lnTo>
                  <a:lnTo>
                    <a:pt x="12" y="3"/>
                  </a:lnTo>
                  <a:lnTo>
                    <a:pt x="7" y="5"/>
                  </a:lnTo>
                  <a:lnTo>
                    <a:pt x="4" y="11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4" y="23"/>
                  </a:lnTo>
                  <a:lnTo>
                    <a:pt x="7" y="27"/>
                  </a:lnTo>
                  <a:lnTo>
                    <a:pt x="12" y="31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3" y="3"/>
                  </a:lnTo>
                  <a:lnTo>
                    <a:pt x="17" y="2"/>
                  </a:lnTo>
                  <a:lnTo>
                    <a:pt x="17" y="2"/>
                  </a:lnTo>
                  <a:close/>
                  <a:moveTo>
                    <a:pt x="17" y="28"/>
                  </a:moveTo>
                  <a:lnTo>
                    <a:pt x="17" y="28"/>
                  </a:lnTo>
                  <a:lnTo>
                    <a:pt x="13" y="27"/>
                  </a:lnTo>
                  <a:lnTo>
                    <a:pt x="9" y="25"/>
                  </a:lnTo>
                  <a:lnTo>
                    <a:pt x="6" y="21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6" y="12"/>
                  </a:lnTo>
                  <a:lnTo>
                    <a:pt x="9" y="8"/>
                  </a:lnTo>
                  <a:lnTo>
                    <a:pt x="13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22" y="5"/>
                  </a:lnTo>
                  <a:lnTo>
                    <a:pt x="26" y="8"/>
                  </a:lnTo>
                  <a:lnTo>
                    <a:pt x="29" y="12"/>
                  </a:lnTo>
                  <a:lnTo>
                    <a:pt x="30" y="17"/>
                  </a:lnTo>
                  <a:lnTo>
                    <a:pt x="30" y="17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2" y="27"/>
                  </a:lnTo>
                  <a:lnTo>
                    <a:pt x="17" y="28"/>
                  </a:lnTo>
                  <a:lnTo>
                    <a:pt x="17" y="28"/>
                  </a:lnTo>
                  <a:close/>
                  <a:moveTo>
                    <a:pt x="17" y="6"/>
                  </a:moveTo>
                  <a:lnTo>
                    <a:pt x="17" y="6"/>
                  </a:lnTo>
                  <a:lnTo>
                    <a:pt x="14" y="8"/>
                  </a:lnTo>
                  <a:lnTo>
                    <a:pt x="11" y="10"/>
                  </a:lnTo>
                  <a:lnTo>
                    <a:pt x="8" y="12"/>
                  </a:lnTo>
                  <a:lnTo>
                    <a:pt x="8" y="17"/>
                  </a:lnTo>
                  <a:lnTo>
                    <a:pt x="8" y="17"/>
                  </a:lnTo>
                  <a:lnTo>
                    <a:pt x="8" y="20"/>
                  </a:lnTo>
                  <a:lnTo>
                    <a:pt x="11" y="24"/>
                  </a:lnTo>
                  <a:lnTo>
                    <a:pt x="14" y="25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21" y="25"/>
                  </a:lnTo>
                  <a:lnTo>
                    <a:pt x="24" y="24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7" y="12"/>
                  </a:lnTo>
                  <a:lnTo>
                    <a:pt x="24" y="10"/>
                  </a:lnTo>
                  <a:lnTo>
                    <a:pt x="21" y="8"/>
                  </a:lnTo>
                  <a:lnTo>
                    <a:pt x="1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507163" y="3478213"/>
              <a:ext cx="25400" cy="25400"/>
            </a:xfrm>
            <a:custGeom>
              <a:rect b="b" l="l" r="r" t="t"/>
              <a:pathLst>
                <a:path extrusionOk="0" h="32" w="32">
                  <a:moveTo>
                    <a:pt x="16" y="32"/>
                  </a:moveTo>
                  <a:lnTo>
                    <a:pt x="16" y="32"/>
                  </a:lnTo>
                  <a:lnTo>
                    <a:pt x="10" y="31"/>
                  </a:lnTo>
                  <a:lnTo>
                    <a:pt x="5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8" y="4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28" y="27"/>
                  </a:lnTo>
                  <a:lnTo>
                    <a:pt x="23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3" y="5"/>
                  </a:lnTo>
                  <a:lnTo>
                    <a:pt x="9" y="8"/>
                  </a:lnTo>
                  <a:lnTo>
                    <a:pt x="7" y="11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7" y="19"/>
                  </a:lnTo>
                  <a:lnTo>
                    <a:pt x="9" y="23"/>
                  </a:lnTo>
                  <a:lnTo>
                    <a:pt x="13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21" y="25"/>
                  </a:lnTo>
                  <a:lnTo>
                    <a:pt x="24" y="23"/>
                  </a:lnTo>
                  <a:lnTo>
                    <a:pt x="26" y="19"/>
                  </a:lnTo>
                  <a:lnTo>
                    <a:pt x="28" y="16"/>
                  </a:lnTo>
                  <a:lnTo>
                    <a:pt x="28" y="16"/>
                  </a:lnTo>
                  <a:lnTo>
                    <a:pt x="26" y="11"/>
                  </a:lnTo>
                  <a:lnTo>
                    <a:pt x="24" y="8"/>
                  </a:lnTo>
                  <a:lnTo>
                    <a:pt x="21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505576" y="3478213"/>
              <a:ext cx="26988" cy="26988"/>
            </a:xfrm>
            <a:custGeom>
              <a:rect b="b" l="l" r="r" t="t"/>
              <a:pathLst>
                <a:path extrusionOk="0" h="34" w="34">
                  <a:moveTo>
                    <a:pt x="17" y="34"/>
                  </a:moveTo>
                  <a:lnTo>
                    <a:pt x="17" y="34"/>
                  </a:lnTo>
                  <a:lnTo>
                    <a:pt x="14" y="33"/>
                  </a:lnTo>
                  <a:lnTo>
                    <a:pt x="11" y="33"/>
                  </a:lnTo>
                  <a:lnTo>
                    <a:pt x="6" y="28"/>
                  </a:lnTo>
                  <a:lnTo>
                    <a:pt x="1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1" y="13"/>
                  </a:lnTo>
                  <a:lnTo>
                    <a:pt x="1" y="10"/>
                  </a:lnTo>
                  <a:lnTo>
                    <a:pt x="6" y="4"/>
                  </a:lnTo>
                  <a:lnTo>
                    <a:pt x="11" y="1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1"/>
                  </a:lnTo>
                  <a:lnTo>
                    <a:pt x="30" y="4"/>
                  </a:lnTo>
                  <a:lnTo>
                    <a:pt x="33" y="10"/>
                  </a:lnTo>
                  <a:lnTo>
                    <a:pt x="34" y="13"/>
                  </a:lnTo>
                  <a:lnTo>
                    <a:pt x="34" y="17"/>
                  </a:lnTo>
                  <a:lnTo>
                    <a:pt x="34" y="17"/>
                  </a:lnTo>
                  <a:lnTo>
                    <a:pt x="34" y="20"/>
                  </a:lnTo>
                  <a:lnTo>
                    <a:pt x="33" y="23"/>
                  </a:lnTo>
                  <a:lnTo>
                    <a:pt x="30" y="28"/>
                  </a:lnTo>
                  <a:lnTo>
                    <a:pt x="24" y="33"/>
                  </a:lnTo>
                  <a:lnTo>
                    <a:pt x="21" y="33"/>
                  </a:lnTo>
                  <a:lnTo>
                    <a:pt x="17" y="34"/>
                  </a:lnTo>
                  <a:lnTo>
                    <a:pt x="17" y="34"/>
                  </a:lnTo>
                  <a:close/>
                  <a:moveTo>
                    <a:pt x="17" y="2"/>
                  </a:moveTo>
                  <a:lnTo>
                    <a:pt x="17" y="2"/>
                  </a:lnTo>
                  <a:lnTo>
                    <a:pt x="11" y="3"/>
                  </a:lnTo>
                  <a:lnTo>
                    <a:pt x="7" y="5"/>
                  </a:lnTo>
                  <a:lnTo>
                    <a:pt x="3" y="11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3" y="23"/>
                  </a:lnTo>
                  <a:lnTo>
                    <a:pt x="7" y="27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9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9" y="5"/>
                  </a:lnTo>
                  <a:lnTo>
                    <a:pt x="23" y="3"/>
                  </a:lnTo>
                  <a:lnTo>
                    <a:pt x="17" y="2"/>
                  </a:lnTo>
                  <a:lnTo>
                    <a:pt x="17" y="2"/>
                  </a:lnTo>
                  <a:close/>
                  <a:moveTo>
                    <a:pt x="17" y="28"/>
                  </a:moveTo>
                  <a:lnTo>
                    <a:pt x="17" y="28"/>
                  </a:lnTo>
                  <a:lnTo>
                    <a:pt x="13" y="27"/>
                  </a:lnTo>
                  <a:lnTo>
                    <a:pt x="9" y="25"/>
                  </a:lnTo>
                  <a:lnTo>
                    <a:pt x="7" y="21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7" y="12"/>
                  </a:lnTo>
                  <a:lnTo>
                    <a:pt x="9" y="8"/>
                  </a:lnTo>
                  <a:lnTo>
                    <a:pt x="13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22" y="5"/>
                  </a:lnTo>
                  <a:lnTo>
                    <a:pt x="26" y="8"/>
                  </a:lnTo>
                  <a:lnTo>
                    <a:pt x="29" y="12"/>
                  </a:lnTo>
                  <a:lnTo>
                    <a:pt x="30" y="17"/>
                  </a:lnTo>
                  <a:lnTo>
                    <a:pt x="30" y="17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2" y="27"/>
                  </a:lnTo>
                  <a:lnTo>
                    <a:pt x="17" y="28"/>
                  </a:lnTo>
                  <a:lnTo>
                    <a:pt x="17" y="28"/>
                  </a:lnTo>
                  <a:close/>
                  <a:moveTo>
                    <a:pt x="17" y="6"/>
                  </a:moveTo>
                  <a:lnTo>
                    <a:pt x="17" y="6"/>
                  </a:lnTo>
                  <a:lnTo>
                    <a:pt x="14" y="8"/>
                  </a:lnTo>
                  <a:lnTo>
                    <a:pt x="10" y="10"/>
                  </a:lnTo>
                  <a:lnTo>
                    <a:pt x="9" y="12"/>
                  </a:lnTo>
                  <a:lnTo>
                    <a:pt x="8" y="17"/>
                  </a:lnTo>
                  <a:lnTo>
                    <a:pt x="8" y="17"/>
                  </a:lnTo>
                  <a:lnTo>
                    <a:pt x="9" y="20"/>
                  </a:lnTo>
                  <a:lnTo>
                    <a:pt x="10" y="24"/>
                  </a:lnTo>
                  <a:lnTo>
                    <a:pt x="14" y="25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22" y="25"/>
                  </a:lnTo>
                  <a:lnTo>
                    <a:pt x="24" y="24"/>
                  </a:lnTo>
                  <a:lnTo>
                    <a:pt x="26" y="20"/>
                  </a:lnTo>
                  <a:lnTo>
                    <a:pt x="27" y="17"/>
                  </a:lnTo>
                  <a:lnTo>
                    <a:pt x="27" y="17"/>
                  </a:lnTo>
                  <a:lnTo>
                    <a:pt x="26" y="12"/>
                  </a:lnTo>
                  <a:lnTo>
                    <a:pt x="24" y="10"/>
                  </a:lnTo>
                  <a:lnTo>
                    <a:pt x="22" y="8"/>
                  </a:lnTo>
                  <a:lnTo>
                    <a:pt x="1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6535738" y="3478213"/>
              <a:ext cx="25400" cy="25400"/>
            </a:xfrm>
            <a:custGeom>
              <a:rect b="b" l="l" r="r" t="t"/>
              <a:pathLst>
                <a:path extrusionOk="0" h="32" w="32">
                  <a:moveTo>
                    <a:pt x="16" y="32"/>
                  </a:moveTo>
                  <a:lnTo>
                    <a:pt x="16" y="32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2" y="1"/>
                  </a:lnTo>
                  <a:lnTo>
                    <a:pt x="27" y="4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27" y="27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1" y="5"/>
                  </a:lnTo>
                  <a:lnTo>
                    <a:pt x="8" y="8"/>
                  </a:lnTo>
                  <a:lnTo>
                    <a:pt x="6" y="11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6" y="19"/>
                  </a:lnTo>
                  <a:lnTo>
                    <a:pt x="8" y="23"/>
                  </a:lnTo>
                  <a:lnTo>
                    <a:pt x="11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9" y="25"/>
                  </a:lnTo>
                  <a:lnTo>
                    <a:pt x="23" y="23"/>
                  </a:lnTo>
                  <a:lnTo>
                    <a:pt x="25" y="19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5" y="11"/>
                  </a:lnTo>
                  <a:lnTo>
                    <a:pt x="23" y="8"/>
                  </a:lnTo>
                  <a:lnTo>
                    <a:pt x="19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534151" y="3478213"/>
              <a:ext cx="28575" cy="26988"/>
            </a:xfrm>
            <a:custGeom>
              <a:rect b="b" l="l" r="r" t="t"/>
              <a:pathLst>
                <a:path extrusionOk="0" h="34" w="34">
                  <a:moveTo>
                    <a:pt x="17" y="34"/>
                  </a:moveTo>
                  <a:lnTo>
                    <a:pt x="17" y="34"/>
                  </a:lnTo>
                  <a:lnTo>
                    <a:pt x="13" y="33"/>
                  </a:lnTo>
                  <a:lnTo>
                    <a:pt x="10" y="33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4" y="4"/>
                  </a:lnTo>
                  <a:lnTo>
                    <a:pt x="10" y="1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4" y="1"/>
                  </a:lnTo>
                  <a:lnTo>
                    <a:pt x="28" y="4"/>
                  </a:lnTo>
                  <a:lnTo>
                    <a:pt x="33" y="10"/>
                  </a:lnTo>
                  <a:lnTo>
                    <a:pt x="33" y="13"/>
                  </a:lnTo>
                  <a:lnTo>
                    <a:pt x="34" y="17"/>
                  </a:lnTo>
                  <a:lnTo>
                    <a:pt x="34" y="17"/>
                  </a:lnTo>
                  <a:lnTo>
                    <a:pt x="33" y="20"/>
                  </a:lnTo>
                  <a:lnTo>
                    <a:pt x="33" y="23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20" y="33"/>
                  </a:lnTo>
                  <a:lnTo>
                    <a:pt x="17" y="34"/>
                  </a:lnTo>
                  <a:lnTo>
                    <a:pt x="17" y="34"/>
                  </a:lnTo>
                  <a:close/>
                  <a:moveTo>
                    <a:pt x="17" y="2"/>
                  </a:moveTo>
                  <a:lnTo>
                    <a:pt x="17" y="2"/>
                  </a:lnTo>
                  <a:lnTo>
                    <a:pt x="11" y="3"/>
                  </a:lnTo>
                  <a:lnTo>
                    <a:pt x="5" y="5"/>
                  </a:lnTo>
                  <a:lnTo>
                    <a:pt x="3" y="11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3" y="23"/>
                  </a:lnTo>
                  <a:lnTo>
                    <a:pt x="5" y="27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5"/>
                  </a:lnTo>
                  <a:lnTo>
                    <a:pt x="23" y="3"/>
                  </a:lnTo>
                  <a:lnTo>
                    <a:pt x="17" y="2"/>
                  </a:lnTo>
                  <a:lnTo>
                    <a:pt x="17" y="2"/>
                  </a:lnTo>
                  <a:close/>
                  <a:moveTo>
                    <a:pt x="17" y="28"/>
                  </a:moveTo>
                  <a:lnTo>
                    <a:pt x="17" y="28"/>
                  </a:lnTo>
                  <a:lnTo>
                    <a:pt x="12" y="27"/>
                  </a:lnTo>
                  <a:lnTo>
                    <a:pt x="8" y="25"/>
                  </a:lnTo>
                  <a:lnTo>
                    <a:pt x="5" y="21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5" y="12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22" y="5"/>
                  </a:lnTo>
                  <a:lnTo>
                    <a:pt x="25" y="8"/>
                  </a:lnTo>
                  <a:lnTo>
                    <a:pt x="27" y="12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22" y="27"/>
                  </a:lnTo>
                  <a:lnTo>
                    <a:pt x="17" y="28"/>
                  </a:lnTo>
                  <a:lnTo>
                    <a:pt x="17" y="28"/>
                  </a:lnTo>
                  <a:close/>
                  <a:moveTo>
                    <a:pt x="17" y="6"/>
                  </a:moveTo>
                  <a:lnTo>
                    <a:pt x="17" y="6"/>
                  </a:lnTo>
                  <a:lnTo>
                    <a:pt x="12" y="8"/>
                  </a:lnTo>
                  <a:lnTo>
                    <a:pt x="10" y="10"/>
                  </a:lnTo>
                  <a:lnTo>
                    <a:pt x="8" y="12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8" y="20"/>
                  </a:lnTo>
                  <a:lnTo>
                    <a:pt x="10" y="24"/>
                  </a:lnTo>
                  <a:lnTo>
                    <a:pt x="12" y="25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20" y="25"/>
                  </a:lnTo>
                  <a:lnTo>
                    <a:pt x="24" y="24"/>
                  </a:lnTo>
                  <a:lnTo>
                    <a:pt x="25" y="20"/>
                  </a:lnTo>
                  <a:lnTo>
                    <a:pt x="26" y="17"/>
                  </a:lnTo>
                  <a:lnTo>
                    <a:pt x="26" y="17"/>
                  </a:lnTo>
                  <a:lnTo>
                    <a:pt x="25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1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564313" y="3478213"/>
              <a:ext cx="25400" cy="25400"/>
            </a:xfrm>
            <a:custGeom>
              <a:rect b="b" l="l" r="r" t="t"/>
              <a:pathLst>
                <a:path extrusionOk="0" h="32" w="32">
                  <a:moveTo>
                    <a:pt x="16" y="32"/>
                  </a:moveTo>
                  <a:lnTo>
                    <a:pt x="16" y="32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1" y="1"/>
                  </a:lnTo>
                  <a:lnTo>
                    <a:pt x="27" y="4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27" y="27"/>
                  </a:lnTo>
                  <a:lnTo>
                    <a:pt x="21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1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9"/>
                  </a:lnTo>
                  <a:lnTo>
                    <a:pt x="8" y="23"/>
                  </a:lnTo>
                  <a:lnTo>
                    <a:pt x="11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20" y="25"/>
                  </a:lnTo>
                  <a:lnTo>
                    <a:pt x="24" y="23"/>
                  </a:lnTo>
                  <a:lnTo>
                    <a:pt x="26" y="19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6" y="11"/>
                  </a:lnTo>
                  <a:lnTo>
                    <a:pt x="24" y="8"/>
                  </a:lnTo>
                  <a:lnTo>
                    <a:pt x="20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562726" y="3478213"/>
              <a:ext cx="26988" cy="26988"/>
            </a:xfrm>
            <a:custGeom>
              <a:rect b="b" l="l" r="r" t="t"/>
              <a:pathLst>
                <a:path extrusionOk="0" h="34" w="35">
                  <a:moveTo>
                    <a:pt x="18" y="34"/>
                  </a:moveTo>
                  <a:lnTo>
                    <a:pt x="18" y="34"/>
                  </a:lnTo>
                  <a:lnTo>
                    <a:pt x="14" y="33"/>
                  </a:lnTo>
                  <a:lnTo>
                    <a:pt x="11" y="33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5" y="4"/>
                  </a:lnTo>
                  <a:lnTo>
                    <a:pt x="11" y="1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5" y="1"/>
                  </a:lnTo>
                  <a:lnTo>
                    <a:pt x="30" y="4"/>
                  </a:lnTo>
                  <a:lnTo>
                    <a:pt x="34" y="10"/>
                  </a:lnTo>
                  <a:lnTo>
                    <a:pt x="35" y="13"/>
                  </a:lnTo>
                  <a:lnTo>
                    <a:pt x="35" y="17"/>
                  </a:lnTo>
                  <a:lnTo>
                    <a:pt x="35" y="17"/>
                  </a:lnTo>
                  <a:lnTo>
                    <a:pt x="35" y="20"/>
                  </a:lnTo>
                  <a:lnTo>
                    <a:pt x="34" y="23"/>
                  </a:lnTo>
                  <a:lnTo>
                    <a:pt x="30" y="28"/>
                  </a:lnTo>
                  <a:lnTo>
                    <a:pt x="25" y="33"/>
                  </a:lnTo>
                  <a:lnTo>
                    <a:pt x="21" y="33"/>
                  </a:lnTo>
                  <a:lnTo>
                    <a:pt x="18" y="34"/>
                  </a:lnTo>
                  <a:lnTo>
                    <a:pt x="18" y="34"/>
                  </a:lnTo>
                  <a:close/>
                  <a:moveTo>
                    <a:pt x="18" y="2"/>
                  </a:moveTo>
                  <a:lnTo>
                    <a:pt x="18" y="2"/>
                  </a:lnTo>
                  <a:lnTo>
                    <a:pt x="12" y="3"/>
                  </a:lnTo>
                  <a:lnTo>
                    <a:pt x="7" y="5"/>
                  </a:lnTo>
                  <a:lnTo>
                    <a:pt x="4" y="11"/>
                  </a:lnTo>
                  <a:lnTo>
                    <a:pt x="3" y="17"/>
                  </a:lnTo>
                  <a:lnTo>
                    <a:pt x="3" y="17"/>
                  </a:lnTo>
                  <a:lnTo>
                    <a:pt x="4" y="23"/>
                  </a:lnTo>
                  <a:lnTo>
                    <a:pt x="7" y="27"/>
                  </a:lnTo>
                  <a:lnTo>
                    <a:pt x="12" y="31"/>
                  </a:lnTo>
                  <a:lnTo>
                    <a:pt x="18" y="32"/>
                  </a:lnTo>
                  <a:lnTo>
                    <a:pt x="18" y="32"/>
                  </a:lnTo>
                  <a:lnTo>
                    <a:pt x="23" y="31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3" y="3"/>
                  </a:lnTo>
                  <a:lnTo>
                    <a:pt x="18" y="2"/>
                  </a:lnTo>
                  <a:lnTo>
                    <a:pt x="18" y="2"/>
                  </a:lnTo>
                  <a:close/>
                  <a:moveTo>
                    <a:pt x="18" y="28"/>
                  </a:moveTo>
                  <a:lnTo>
                    <a:pt x="18" y="28"/>
                  </a:lnTo>
                  <a:lnTo>
                    <a:pt x="13" y="27"/>
                  </a:lnTo>
                  <a:lnTo>
                    <a:pt x="10" y="25"/>
                  </a:lnTo>
                  <a:lnTo>
                    <a:pt x="6" y="21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6" y="12"/>
                  </a:lnTo>
                  <a:lnTo>
                    <a:pt x="10" y="8"/>
                  </a:lnTo>
                  <a:lnTo>
                    <a:pt x="13" y="5"/>
                  </a:lnTo>
                  <a:lnTo>
                    <a:pt x="18" y="4"/>
                  </a:lnTo>
                  <a:lnTo>
                    <a:pt x="18" y="4"/>
                  </a:lnTo>
                  <a:lnTo>
                    <a:pt x="22" y="5"/>
                  </a:lnTo>
                  <a:lnTo>
                    <a:pt x="26" y="8"/>
                  </a:lnTo>
                  <a:lnTo>
                    <a:pt x="29" y="12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2" y="27"/>
                  </a:lnTo>
                  <a:lnTo>
                    <a:pt x="18" y="28"/>
                  </a:lnTo>
                  <a:lnTo>
                    <a:pt x="18" y="28"/>
                  </a:lnTo>
                  <a:close/>
                  <a:moveTo>
                    <a:pt x="18" y="6"/>
                  </a:moveTo>
                  <a:lnTo>
                    <a:pt x="18" y="6"/>
                  </a:lnTo>
                  <a:lnTo>
                    <a:pt x="14" y="8"/>
                  </a:lnTo>
                  <a:lnTo>
                    <a:pt x="11" y="10"/>
                  </a:lnTo>
                  <a:lnTo>
                    <a:pt x="8" y="12"/>
                  </a:lnTo>
                  <a:lnTo>
                    <a:pt x="8" y="17"/>
                  </a:lnTo>
                  <a:lnTo>
                    <a:pt x="8" y="17"/>
                  </a:lnTo>
                  <a:lnTo>
                    <a:pt x="8" y="20"/>
                  </a:lnTo>
                  <a:lnTo>
                    <a:pt x="11" y="24"/>
                  </a:lnTo>
                  <a:lnTo>
                    <a:pt x="14" y="25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21" y="25"/>
                  </a:lnTo>
                  <a:lnTo>
                    <a:pt x="25" y="24"/>
                  </a:lnTo>
                  <a:lnTo>
                    <a:pt x="27" y="20"/>
                  </a:lnTo>
                  <a:lnTo>
                    <a:pt x="27" y="17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8" y="6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340476" y="3478213"/>
              <a:ext cx="0" cy="19050"/>
            </a:xfrm>
            <a:custGeom>
              <a:rect b="b" l="l" r="r" t="t"/>
              <a:pathLst>
                <a:path extrusionOk="0" h="23" w="1">
                  <a:moveTo>
                    <a:pt x="0" y="23"/>
                  </a:moveTo>
                  <a:lnTo>
                    <a:pt x="0" y="23"/>
                  </a:lnTo>
                  <a:lnTo>
                    <a:pt x="0" y="23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6338888" y="3478213"/>
              <a:ext cx="3175" cy="19050"/>
            </a:xfrm>
            <a:custGeom>
              <a:rect b="b" l="l" r="r" t="t"/>
              <a:pathLst>
                <a:path extrusionOk="0" h="25" w="4">
                  <a:moveTo>
                    <a:pt x="3" y="25"/>
                  </a:moveTo>
                  <a:lnTo>
                    <a:pt x="3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4" y="25"/>
                  </a:lnTo>
                  <a:lnTo>
                    <a:pt x="3" y="25"/>
                  </a:lnTo>
                  <a:lnTo>
                    <a:pt x="3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413501" y="3219450"/>
              <a:ext cx="204788" cy="52388"/>
            </a:xfrm>
            <a:custGeom>
              <a:rect b="b" l="l" r="r" t="t"/>
              <a:pathLst>
                <a:path extrusionOk="0" h="65" w="257">
                  <a:moveTo>
                    <a:pt x="131" y="0"/>
                  </a:moveTo>
                  <a:lnTo>
                    <a:pt x="131" y="0"/>
                  </a:lnTo>
                  <a:lnTo>
                    <a:pt x="118" y="0"/>
                  </a:lnTo>
                  <a:lnTo>
                    <a:pt x="106" y="1"/>
                  </a:lnTo>
                  <a:lnTo>
                    <a:pt x="93" y="5"/>
                  </a:lnTo>
                  <a:lnTo>
                    <a:pt x="79" y="8"/>
                  </a:lnTo>
                  <a:lnTo>
                    <a:pt x="79" y="8"/>
                  </a:lnTo>
                  <a:lnTo>
                    <a:pt x="63" y="14"/>
                  </a:lnTo>
                  <a:lnTo>
                    <a:pt x="48" y="21"/>
                  </a:lnTo>
                  <a:lnTo>
                    <a:pt x="35" y="28"/>
                  </a:lnTo>
                  <a:lnTo>
                    <a:pt x="24" y="34"/>
                  </a:lnTo>
                  <a:lnTo>
                    <a:pt x="9" y="46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1" y="5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3"/>
                  </a:lnTo>
                  <a:lnTo>
                    <a:pt x="2" y="63"/>
                  </a:lnTo>
                  <a:lnTo>
                    <a:pt x="5" y="64"/>
                  </a:lnTo>
                  <a:lnTo>
                    <a:pt x="8" y="65"/>
                  </a:lnTo>
                  <a:lnTo>
                    <a:pt x="8" y="65"/>
                  </a:lnTo>
                  <a:lnTo>
                    <a:pt x="11" y="64"/>
                  </a:lnTo>
                  <a:lnTo>
                    <a:pt x="13" y="63"/>
                  </a:lnTo>
                  <a:lnTo>
                    <a:pt x="13" y="63"/>
                  </a:lnTo>
                  <a:lnTo>
                    <a:pt x="19" y="59"/>
                  </a:lnTo>
                  <a:lnTo>
                    <a:pt x="34" y="48"/>
                  </a:lnTo>
                  <a:lnTo>
                    <a:pt x="43" y="41"/>
                  </a:lnTo>
                  <a:lnTo>
                    <a:pt x="56" y="36"/>
                  </a:lnTo>
                  <a:lnTo>
                    <a:pt x="70" y="29"/>
                  </a:lnTo>
                  <a:lnTo>
                    <a:pt x="85" y="23"/>
                  </a:lnTo>
                  <a:lnTo>
                    <a:pt x="85" y="23"/>
                  </a:lnTo>
                  <a:lnTo>
                    <a:pt x="96" y="21"/>
                  </a:lnTo>
                  <a:lnTo>
                    <a:pt x="109" y="18"/>
                  </a:lnTo>
                  <a:lnTo>
                    <a:pt x="120" y="17"/>
                  </a:lnTo>
                  <a:lnTo>
                    <a:pt x="132" y="16"/>
                  </a:lnTo>
                  <a:lnTo>
                    <a:pt x="132" y="16"/>
                  </a:lnTo>
                  <a:lnTo>
                    <a:pt x="146" y="17"/>
                  </a:lnTo>
                  <a:lnTo>
                    <a:pt x="161" y="19"/>
                  </a:lnTo>
                  <a:lnTo>
                    <a:pt x="175" y="23"/>
                  </a:lnTo>
                  <a:lnTo>
                    <a:pt x="188" y="28"/>
                  </a:lnTo>
                  <a:lnTo>
                    <a:pt x="202" y="34"/>
                  </a:lnTo>
                  <a:lnTo>
                    <a:pt x="216" y="42"/>
                  </a:lnTo>
                  <a:lnTo>
                    <a:pt x="230" y="53"/>
                  </a:lnTo>
                  <a:lnTo>
                    <a:pt x="242" y="63"/>
                  </a:lnTo>
                  <a:lnTo>
                    <a:pt x="242" y="63"/>
                  </a:lnTo>
                  <a:lnTo>
                    <a:pt x="246" y="65"/>
                  </a:lnTo>
                  <a:lnTo>
                    <a:pt x="248" y="65"/>
                  </a:lnTo>
                  <a:lnTo>
                    <a:pt x="248" y="65"/>
                  </a:lnTo>
                  <a:lnTo>
                    <a:pt x="252" y="64"/>
                  </a:lnTo>
                  <a:lnTo>
                    <a:pt x="255" y="63"/>
                  </a:lnTo>
                  <a:lnTo>
                    <a:pt x="255" y="63"/>
                  </a:lnTo>
                  <a:lnTo>
                    <a:pt x="256" y="60"/>
                  </a:lnTo>
                  <a:lnTo>
                    <a:pt x="257" y="56"/>
                  </a:lnTo>
                  <a:lnTo>
                    <a:pt x="256" y="54"/>
                  </a:lnTo>
                  <a:lnTo>
                    <a:pt x="254" y="51"/>
                  </a:lnTo>
                  <a:lnTo>
                    <a:pt x="254" y="51"/>
                  </a:lnTo>
                  <a:lnTo>
                    <a:pt x="244" y="41"/>
                  </a:lnTo>
                  <a:lnTo>
                    <a:pt x="232" y="33"/>
                  </a:lnTo>
                  <a:lnTo>
                    <a:pt x="221" y="25"/>
                  </a:lnTo>
                  <a:lnTo>
                    <a:pt x="209" y="19"/>
                  </a:lnTo>
                  <a:lnTo>
                    <a:pt x="196" y="14"/>
                  </a:lnTo>
                  <a:lnTo>
                    <a:pt x="185" y="9"/>
                  </a:lnTo>
                  <a:lnTo>
                    <a:pt x="172" y="5"/>
                  </a:lnTo>
                  <a:lnTo>
                    <a:pt x="161" y="2"/>
                  </a:lnTo>
                  <a:lnTo>
                    <a:pt x="161" y="2"/>
                  </a:lnTo>
                  <a:lnTo>
                    <a:pt x="146" y="0"/>
                  </a:lnTo>
                  <a:lnTo>
                    <a:pt x="131" y="0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437313" y="3257550"/>
              <a:ext cx="155575" cy="42863"/>
            </a:xfrm>
            <a:custGeom>
              <a:rect b="b" l="l" r="r" t="t"/>
              <a:pathLst>
                <a:path extrusionOk="0" h="54" w="194">
                  <a:moveTo>
                    <a:pt x="100" y="0"/>
                  </a:moveTo>
                  <a:lnTo>
                    <a:pt x="100" y="0"/>
                  </a:lnTo>
                  <a:lnTo>
                    <a:pt x="88" y="1"/>
                  </a:lnTo>
                  <a:lnTo>
                    <a:pt x="79" y="3"/>
                  </a:lnTo>
                  <a:lnTo>
                    <a:pt x="61" y="7"/>
                  </a:lnTo>
                  <a:lnTo>
                    <a:pt x="61" y="7"/>
                  </a:lnTo>
                  <a:lnTo>
                    <a:pt x="48" y="12"/>
                  </a:lnTo>
                  <a:lnTo>
                    <a:pt x="37" y="16"/>
                  </a:lnTo>
                  <a:lnTo>
                    <a:pt x="27" y="22"/>
                  </a:lnTo>
                  <a:lnTo>
                    <a:pt x="19" y="27"/>
                  </a:lnTo>
                  <a:lnTo>
                    <a:pt x="8" y="36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1" y="42"/>
                  </a:lnTo>
                  <a:lnTo>
                    <a:pt x="0" y="45"/>
                  </a:lnTo>
                  <a:lnTo>
                    <a:pt x="1" y="49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5" y="53"/>
                  </a:lnTo>
                  <a:lnTo>
                    <a:pt x="9" y="54"/>
                  </a:lnTo>
                  <a:lnTo>
                    <a:pt x="9" y="54"/>
                  </a:lnTo>
                  <a:lnTo>
                    <a:pt x="11" y="53"/>
                  </a:lnTo>
                  <a:lnTo>
                    <a:pt x="15" y="52"/>
                  </a:lnTo>
                  <a:lnTo>
                    <a:pt x="15" y="52"/>
                  </a:lnTo>
                  <a:lnTo>
                    <a:pt x="18" y="49"/>
                  </a:lnTo>
                  <a:lnTo>
                    <a:pt x="28" y="41"/>
                  </a:lnTo>
                  <a:lnTo>
                    <a:pt x="45" y="31"/>
                  </a:lnTo>
                  <a:lnTo>
                    <a:pt x="55" y="27"/>
                  </a:lnTo>
                  <a:lnTo>
                    <a:pt x="66" y="22"/>
                  </a:lnTo>
                  <a:lnTo>
                    <a:pt x="66" y="22"/>
                  </a:lnTo>
                  <a:lnTo>
                    <a:pt x="83" y="19"/>
                  </a:lnTo>
                  <a:lnTo>
                    <a:pt x="100" y="17"/>
                  </a:lnTo>
                  <a:lnTo>
                    <a:pt x="100" y="17"/>
                  </a:lnTo>
                  <a:lnTo>
                    <a:pt x="110" y="17"/>
                  </a:lnTo>
                  <a:lnTo>
                    <a:pt x="121" y="20"/>
                  </a:lnTo>
                  <a:lnTo>
                    <a:pt x="131" y="22"/>
                  </a:lnTo>
                  <a:lnTo>
                    <a:pt x="141" y="26"/>
                  </a:lnTo>
                  <a:lnTo>
                    <a:pt x="152" y="31"/>
                  </a:lnTo>
                  <a:lnTo>
                    <a:pt x="161" y="37"/>
                  </a:lnTo>
                  <a:lnTo>
                    <a:pt x="171" y="44"/>
                  </a:lnTo>
                  <a:lnTo>
                    <a:pt x="180" y="52"/>
                  </a:lnTo>
                  <a:lnTo>
                    <a:pt x="180" y="52"/>
                  </a:lnTo>
                  <a:lnTo>
                    <a:pt x="184" y="53"/>
                  </a:lnTo>
                  <a:lnTo>
                    <a:pt x="186" y="54"/>
                  </a:lnTo>
                  <a:lnTo>
                    <a:pt x="186" y="54"/>
                  </a:lnTo>
                  <a:lnTo>
                    <a:pt x="190" y="53"/>
                  </a:lnTo>
                  <a:lnTo>
                    <a:pt x="193" y="51"/>
                  </a:lnTo>
                  <a:lnTo>
                    <a:pt x="193" y="51"/>
                  </a:lnTo>
                  <a:lnTo>
                    <a:pt x="194" y="49"/>
                  </a:lnTo>
                  <a:lnTo>
                    <a:pt x="194" y="45"/>
                  </a:lnTo>
                  <a:lnTo>
                    <a:pt x="194" y="42"/>
                  </a:lnTo>
                  <a:lnTo>
                    <a:pt x="192" y="39"/>
                  </a:lnTo>
                  <a:lnTo>
                    <a:pt x="192" y="39"/>
                  </a:lnTo>
                  <a:lnTo>
                    <a:pt x="179" y="29"/>
                  </a:lnTo>
                  <a:lnTo>
                    <a:pt x="168" y="21"/>
                  </a:lnTo>
                  <a:lnTo>
                    <a:pt x="155" y="14"/>
                  </a:lnTo>
                  <a:lnTo>
                    <a:pt x="144" y="9"/>
                  </a:lnTo>
                  <a:lnTo>
                    <a:pt x="132" y="5"/>
                  </a:lnTo>
                  <a:lnTo>
                    <a:pt x="121" y="3"/>
                  </a:lnTo>
                  <a:lnTo>
                    <a:pt x="110" y="1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465888" y="3297238"/>
              <a:ext cx="100013" cy="30163"/>
            </a:xfrm>
            <a:custGeom>
              <a:rect b="b" l="l" r="r" t="t"/>
              <a:pathLst>
                <a:path extrusionOk="0" h="39" w="127">
                  <a:moveTo>
                    <a:pt x="65" y="0"/>
                  </a:moveTo>
                  <a:lnTo>
                    <a:pt x="65" y="0"/>
                  </a:lnTo>
                  <a:lnTo>
                    <a:pt x="51" y="1"/>
                  </a:lnTo>
                  <a:lnTo>
                    <a:pt x="39" y="4"/>
                  </a:lnTo>
                  <a:lnTo>
                    <a:pt x="39" y="4"/>
                  </a:lnTo>
                  <a:lnTo>
                    <a:pt x="31" y="7"/>
                  </a:lnTo>
                  <a:lnTo>
                    <a:pt x="24" y="10"/>
                  </a:lnTo>
                  <a:lnTo>
                    <a:pt x="13" y="17"/>
                  </a:lnTo>
                  <a:lnTo>
                    <a:pt x="6" y="23"/>
                  </a:lnTo>
                  <a:lnTo>
                    <a:pt x="3" y="25"/>
                  </a:lnTo>
                  <a:lnTo>
                    <a:pt x="3" y="25"/>
                  </a:lnTo>
                  <a:lnTo>
                    <a:pt x="0" y="27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5" y="39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12" y="39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22" y="31"/>
                  </a:lnTo>
                  <a:lnTo>
                    <a:pt x="32" y="25"/>
                  </a:lnTo>
                  <a:lnTo>
                    <a:pt x="45" y="20"/>
                  </a:lnTo>
                  <a:lnTo>
                    <a:pt x="45" y="20"/>
                  </a:lnTo>
                  <a:lnTo>
                    <a:pt x="54" y="17"/>
                  </a:lnTo>
                  <a:lnTo>
                    <a:pt x="65" y="17"/>
                  </a:lnTo>
                  <a:lnTo>
                    <a:pt x="65" y="17"/>
                  </a:lnTo>
                  <a:lnTo>
                    <a:pt x="77" y="18"/>
                  </a:lnTo>
                  <a:lnTo>
                    <a:pt x="89" y="22"/>
                  </a:lnTo>
                  <a:lnTo>
                    <a:pt x="101" y="28"/>
                  </a:lnTo>
                  <a:lnTo>
                    <a:pt x="113" y="38"/>
                  </a:lnTo>
                  <a:lnTo>
                    <a:pt x="113" y="38"/>
                  </a:lnTo>
                  <a:lnTo>
                    <a:pt x="115" y="39"/>
                  </a:lnTo>
                  <a:lnTo>
                    <a:pt x="119" y="39"/>
                  </a:lnTo>
                  <a:lnTo>
                    <a:pt x="119" y="39"/>
                  </a:lnTo>
                  <a:lnTo>
                    <a:pt x="122" y="39"/>
                  </a:lnTo>
                  <a:lnTo>
                    <a:pt x="125" y="37"/>
                  </a:lnTo>
                  <a:lnTo>
                    <a:pt x="125" y="37"/>
                  </a:lnTo>
                  <a:lnTo>
                    <a:pt x="127" y="33"/>
                  </a:lnTo>
                  <a:lnTo>
                    <a:pt x="127" y="31"/>
                  </a:lnTo>
                  <a:lnTo>
                    <a:pt x="126" y="27"/>
                  </a:lnTo>
                  <a:lnTo>
                    <a:pt x="123" y="25"/>
                  </a:lnTo>
                  <a:lnTo>
                    <a:pt x="123" y="25"/>
                  </a:lnTo>
                  <a:lnTo>
                    <a:pt x="116" y="18"/>
                  </a:lnTo>
                  <a:lnTo>
                    <a:pt x="108" y="12"/>
                  </a:lnTo>
                  <a:lnTo>
                    <a:pt x="100" y="9"/>
                  </a:lnTo>
                  <a:lnTo>
                    <a:pt x="93" y="5"/>
                  </a:lnTo>
                  <a:lnTo>
                    <a:pt x="85" y="3"/>
                  </a:lnTo>
                  <a:lnTo>
                    <a:pt x="78" y="1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6497638" y="3333750"/>
              <a:ext cx="36513" cy="36513"/>
            </a:xfrm>
            <a:custGeom>
              <a:rect b="b" l="l" r="r" t="t"/>
              <a:pathLst>
                <a:path extrusionOk="0" h="46" w="46">
                  <a:moveTo>
                    <a:pt x="23" y="14"/>
                  </a:moveTo>
                  <a:lnTo>
                    <a:pt x="23" y="14"/>
                  </a:lnTo>
                  <a:lnTo>
                    <a:pt x="26" y="15"/>
                  </a:lnTo>
                  <a:lnTo>
                    <a:pt x="28" y="17"/>
                  </a:lnTo>
                  <a:lnTo>
                    <a:pt x="31" y="19"/>
                  </a:lnTo>
                  <a:lnTo>
                    <a:pt x="32" y="23"/>
                  </a:lnTo>
                  <a:lnTo>
                    <a:pt x="32" y="23"/>
                  </a:lnTo>
                  <a:lnTo>
                    <a:pt x="31" y="26"/>
                  </a:lnTo>
                  <a:lnTo>
                    <a:pt x="28" y="30"/>
                  </a:lnTo>
                  <a:lnTo>
                    <a:pt x="26" y="32"/>
                  </a:lnTo>
                  <a:lnTo>
                    <a:pt x="23" y="32"/>
                  </a:lnTo>
                  <a:lnTo>
                    <a:pt x="23" y="32"/>
                  </a:lnTo>
                  <a:lnTo>
                    <a:pt x="19" y="32"/>
                  </a:lnTo>
                  <a:lnTo>
                    <a:pt x="16" y="30"/>
                  </a:lnTo>
                  <a:lnTo>
                    <a:pt x="13" y="26"/>
                  </a:lnTo>
                  <a:lnTo>
                    <a:pt x="13" y="23"/>
                  </a:lnTo>
                  <a:lnTo>
                    <a:pt x="13" y="23"/>
                  </a:lnTo>
                  <a:lnTo>
                    <a:pt x="13" y="19"/>
                  </a:lnTo>
                  <a:lnTo>
                    <a:pt x="16" y="17"/>
                  </a:lnTo>
                  <a:lnTo>
                    <a:pt x="19" y="15"/>
                  </a:lnTo>
                  <a:lnTo>
                    <a:pt x="23" y="14"/>
                  </a:lnTo>
                  <a:close/>
                  <a:moveTo>
                    <a:pt x="23" y="0"/>
                  </a:moveTo>
                  <a:lnTo>
                    <a:pt x="23" y="0"/>
                  </a:lnTo>
                  <a:lnTo>
                    <a:pt x="18" y="1"/>
                  </a:lnTo>
                  <a:lnTo>
                    <a:pt x="13" y="2"/>
                  </a:lnTo>
                  <a:lnTo>
                    <a:pt x="10" y="4"/>
                  </a:lnTo>
                  <a:lnTo>
                    <a:pt x="6" y="7"/>
                  </a:lnTo>
                  <a:lnTo>
                    <a:pt x="3" y="10"/>
                  </a:lnTo>
                  <a:lnTo>
                    <a:pt x="1" y="15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3" y="37"/>
                  </a:lnTo>
                  <a:lnTo>
                    <a:pt x="6" y="39"/>
                  </a:lnTo>
                  <a:lnTo>
                    <a:pt x="10" y="42"/>
                  </a:lnTo>
                  <a:lnTo>
                    <a:pt x="13" y="45"/>
                  </a:lnTo>
                  <a:lnTo>
                    <a:pt x="18" y="46"/>
                  </a:lnTo>
                  <a:lnTo>
                    <a:pt x="23" y="46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32" y="45"/>
                  </a:lnTo>
                  <a:lnTo>
                    <a:pt x="35" y="42"/>
                  </a:lnTo>
                  <a:lnTo>
                    <a:pt x="39" y="39"/>
                  </a:lnTo>
                  <a:lnTo>
                    <a:pt x="41" y="37"/>
                  </a:lnTo>
                  <a:lnTo>
                    <a:pt x="43" y="32"/>
                  </a:lnTo>
                  <a:lnTo>
                    <a:pt x="44" y="27"/>
                  </a:lnTo>
                  <a:lnTo>
                    <a:pt x="46" y="23"/>
                  </a:lnTo>
                  <a:lnTo>
                    <a:pt x="46" y="23"/>
                  </a:lnTo>
                  <a:lnTo>
                    <a:pt x="44" y="18"/>
                  </a:lnTo>
                  <a:lnTo>
                    <a:pt x="43" y="15"/>
                  </a:lnTo>
                  <a:lnTo>
                    <a:pt x="41" y="10"/>
                  </a:lnTo>
                  <a:lnTo>
                    <a:pt x="39" y="7"/>
                  </a:lnTo>
                  <a:lnTo>
                    <a:pt x="35" y="4"/>
                  </a:lnTo>
                  <a:lnTo>
                    <a:pt x="32" y="2"/>
                  </a:lnTo>
                  <a:lnTo>
                    <a:pt x="27" y="1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6508751" y="3344863"/>
              <a:ext cx="14288" cy="14288"/>
            </a:xfrm>
            <a:custGeom>
              <a:rect b="b" l="l" r="r" t="t"/>
              <a:pathLst>
                <a:path extrusionOk="0" h="18" w="19">
                  <a:moveTo>
                    <a:pt x="10" y="0"/>
                  </a:moveTo>
                  <a:lnTo>
                    <a:pt x="10" y="0"/>
                  </a:lnTo>
                  <a:lnTo>
                    <a:pt x="13" y="1"/>
                  </a:lnTo>
                  <a:lnTo>
                    <a:pt x="15" y="3"/>
                  </a:lnTo>
                  <a:lnTo>
                    <a:pt x="18" y="5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8" y="12"/>
                  </a:lnTo>
                  <a:lnTo>
                    <a:pt x="15" y="16"/>
                  </a:lnTo>
                  <a:lnTo>
                    <a:pt x="13" y="18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6" y="18"/>
                  </a:lnTo>
                  <a:lnTo>
                    <a:pt x="3" y="16"/>
                  </a:lnTo>
                  <a:lnTo>
                    <a:pt x="0" y="12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5"/>
                  </a:lnTo>
                  <a:lnTo>
                    <a:pt x="3" y="3"/>
                  </a:lnTo>
                  <a:lnTo>
                    <a:pt x="6" y="1"/>
                  </a:lnTo>
                  <a:lnTo>
                    <a:pt x="1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497638" y="3333750"/>
              <a:ext cx="36513" cy="36513"/>
            </a:xfrm>
            <a:custGeom>
              <a:rect b="b" l="l" r="r" t="t"/>
              <a:pathLst>
                <a:path extrusionOk="0" h="46" w="46">
                  <a:moveTo>
                    <a:pt x="23" y="0"/>
                  </a:moveTo>
                  <a:lnTo>
                    <a:pt x="23" y="0"/>
                  </a:lnTo>
                  <a:lnTo>
                    <a:pt x="18" y="1"/>
                  </a:lnTo>
                  <a:lnTo>
                    <a:pt x="13" y="2"/>
                  </a:lnTo>
                  <a:lnTo>
                    <a:pt x="10" y="4"/>
                  </a:lnTo>
                  <a:lnTo>
                    <a:pt x="6" y="7"/>
                  </a:lnTo>
                  <a:lnTo>
                    <a:pt x="3" y="10"/>
                  </a:lnTo>
                  <a:lnTo>
                    <a:pt x="1" y="15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3" y="37"/>
                  </a:lnTo>
                  <a:lnTo>
                    <a:pt x="6" y="39"/>
                  </a:lnTo>
                  <a:lnTo>
                    <a:pt x="10" y="42"/>
                  </a:lnTo>
                  <a:lnTo>
                    <a:pt x="13" y="45"/>
                  </a:lnTo>
                  <a:lnTo>
                    <a:pt x="18" y="46"/>
                  </a:lnTo>
                  <a:lnTo>
                    <a:pt x="23" y="46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32" y="45"/>
                  </a:lnTo>
                  <a:lnTo>
                    <a:pt x="35" y="42"/>
                  </a:lnTo>
                  <a:lnTo>
                    <a:pt x="39" y="39"/>
                  </a:lnTo>
                  <a:lnTo>
                    <a:pt x="41" y="37"/>
                  </a:lnTo>
                  <a:lnTo>
                    <a:pt x="43" y="32"/>
                  </a:lnTo>
                  <a:lnTo>
                    <a:pt x="44" y="27"/>
                  </a:lnTo>
                  <a:lnTo>
                    <a:pt x="46" y="23"/>
                  </a:lnTo>
                  <a:lnTo>
                    <a:pt x="46" y="23"/>
                  </a:lnTo>
                  <a:lnTo>
                    <a:pt x="44" y="18"/>
                  </a:lnTo>
                  <a:lnTo>
                    <a:pt x="43" y="15"/>
                  </a:lnTo>
                  <a:lnTo>
                    <a:pt x="41" y="10"/>
                  </a:lnTo>
                  <a:lnTo>
                    <a:pt x="39" y="7"/>
                  </a:lnTo>
                  <a:lnTo>
                    <a:pt x="35" y="4"/>
                  </a:lnTo>
                  <a:lnTo>
                    <a:pt x="32" y="2"/>
                  </a:lnTo>
                  <a:lnTo>
                    <a:pt x="27" y="1"/>
                  </a:lnTo>
                  <a:lnTo>
                    <a:pt x="23" y="0"/>
                  </a:lnTo>
                  <a:lnTo>
                    <a:pt x="23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" name="Google Shape;52;p2"/>
          <p:cNvGrpSpPr/>
          <p:nvPr/>
        </p:nvGrpSpPr>
        <p:grpSpPr>
          <a:xfrm>
            <a:off x="725488" y="1358900"/>
            <a:ext cx="3781425" cy="2967038"/>
            <a:chOff x="725488" y="1358900"/>
            <a:chExt cx="3781425" cy="2967038"/>
          </a:xfrm>
        </p:grpSpPr>
        <p:sp>
          <p:nvSpPr>
            <p:cNvPr id="53" name="Google Shape;53;p2"/>
            <p:cNvSpPr/>
            <p:nvPr/>
          </p:nvSpPr>
          <p:spPr>
            <a:xfrm>
              <a:off x="1870076" y="4181475"/>
              <a:ext cx="1504950" cy="107950"/>
            </a:xfrm>
            <a:custGeom>
              <a:rect b="b" l="l" r="r" t="t"/>
              <a:pathLst>
                <a:path extrusionOk="0" h="134" w="1898">
                  <a:moveTo>
                    <a:pt x="1898" y="134"/>
                  </a:moveTo>
                  <a:lnTo>
                    <a:pt x="0" y="134"/>
                  </a:lnTo>
                  <a:lnTo>
                    <a:pt x="133" y="0"/>
                  </a:lnTo>
                  <a:lnTo>
                    <a:pt x="1765" y="0"/>
                  </a:lnTo>
                  <a:lnTo>
                    <a:pt x="1898" y="134"/>
                  </a:lnTo>
                  <a:close/>
                </a:path>
              </a:pathLst>
            </a:custGeom>
            <a:solidFill>
              <a:srgbClr val="CDD0D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2397126" y="3519488"/>
              <a:ext cx="450850" cy="700088"/>
            </a:xfrm>
            <a:prstGeom prst="rect">
              <a:avLst/>
            </a:prstGeom>
            <a:solidFill>
              <a:srgbClr val="E7E9E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870076" y="4289425"/>
              <a:ext cx="1504950" cy="36513"/>
            </a:xfrm>
            <a:prstGeom prst="rect">
              <a:avLst/>
            </a:prstGeom>
            <a:solidFill>
              <a:srgbClr val="E7E9E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725488" y="1490663"/>
              <a:ext cx="3781425" cy="2289175"/>
            </a:xfrm>
            <a:custGeom>
              <a:rect b="b" l="l" r="r" t="t"/>
              <a:pathLst>
                <a:path extrusionOk="0" h="2882" w="4762">
                  <a:moveTo>
                    <a:pt x="4762" y="2805"/>
                  </a:moveTo>
                  <a:lnTo>
                    <a:pt x="4762" y="2805"/>
                  </a:lnTo>
                  <a:lnTo>
                    <a:pt x="4762" y="2813"/>
                  </a:lnTo>
                  <a:lnTo>
                    <a:pt x="4761" y="2821"/>
                  </a:lnTo>
                  <a:lnTo>
                    <a:pt x="4759" y="2828"/>
                  </a:lnTo>
                  <a:lnTo>
                    <a:pt x="4756" y="2835"/>
                  </a:lnTo>
                  <a:lnTo>
                    <a:pt x="4753" y="2842"/>
                  </a:lnTo>
                  <a:lnTo>
                    <a:pt x="4749" y="2849"/>
                  </a:lnTo>
                  <a:lnTo>
                    <a:pt x="4745" y="2855"/>
                  </a:lnTo>
                  <a:lnTo>
                    <a:pt x="4739" y="2860"/>
                  </a:lnTo>
                  <a:lnTo>
                    <a:pt x="4735" y="2865"/>
                  </a:lnTo>
                  <a:lnTo>
                    <a:pt x="4729" y="2870"/>
                  </a:lnTo>
                  <a:lnTo>
                    <a:pt x="4722" y="2873"/>
                  </a:lnTo>
                  <a:lnTo>
                    <a:pt x="4715" y="2877"/>
                  </a:lnTo>
                  <a:lnTo>
                    <a:pt x="4708" y="2879"/>
                  </a:lnTo>
                  <a:lnTo>
                    <a:pt x="4701" y="2881"/>
                  </a:lnTo>
                  <a:lnTo>
                    <a:pt x="4693" y="2882"/>
                  </a:lnTo>
                  <a:lnTo>
                    <a:pt x="4685" y="2882"/>
                  </a:lnTo>
                  <a:lnTo>
                    <a:pt x="77" y="2882"/>
                  </a:lnTo>
                  <a:lnTo>
                    <a:pt x="77" y="2882"/>
                  </a:lnTo>
                  <a:lnTo>
                    <a:pt x="69" y="2882"/>
                  </a:lnTo>
                  <a:lnTo>
                    <a:pt x="62" y="2881"/>
                  </a:lnTo>
                  <a:lnTo>
                    <a:pt x="54" y="2879"/>
                  </a:lnTo>
                  <a:lnTo>
                    <a:pt x="47" y="2877"/>
                  </a:lnTo>
                  <a:lnTo>
                    <a:pt x="40" y="2873"/>
                  </a:lnTo>
                  <a:lnTo>
                    <a:pt x="34" y="2870"/>
                  </a:lnTo>
                  <a:lnTo>
                    <a:pt x="29" y="2865"/>
                  </a:lnTo>
                  <a:lnTo>
                    <a:pt x="23" y="2860"/>
                  </a:lnTo>
                  <a:lnTo>
                    <a:pt x="18" y="2855"/>
                  </a:lnTo>
                  <a:lnTo>
                    <a:pt x="14" y="2849"/>
                  </a:lnTo>
                  <a:lnTo>
                    <a:pt x="9" y="2842"/>
                  </a:lnTo>
                  <a:lnTo>
                    <a:pt x="7" y="2835"/>
                  </a:lnTo>
                  <a:lnTo>
                    <a:pt x="3" y="2828"/>
                  </a:lnTo>
                  <a:lnTo>
                    <a:pt x="2" y="2821"/>
                  </a:lnTo>
                  <a:lnTo>
                    <a:pt x="1" y="2813"/>
                  </a:lnTo>
                  <a:lnTo>
                    <a:pt x="0" y="2805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1" y="69"/>
                  </a:lnTo>
                  <a:lnTo>
                    <a:pt x="2" y="62"/>
                  </a:lnTo>
                  <a:lnTo>
                    <a:pt x="3" y="54"/>
                  </a:lnTo>
                  <a:lnTo>
                    <a:pt x="7" y="47"/>
                  </a:lnTo>
                  <a:lnTo>
                    <a:pt x="9" y="40"/>
                  </a:lnTo>
                  <a:lnTo>
                    <a:pt x="14" y="34"/>
                  </a:lnTo>
                  <a:lnTo>
                    <a:pt x="18" y="28"/>
                  </a:lnTo>
                  <a:lnTo>
                    <a:pt x="23" y="23"/>
                  </a:lnTo>
                  <a:lnTo>
                    <a:pt x="29" y="18"/>
                  </a:lnTo>
                  <a:lnTo>
                    <a:pt x="34" y="13"/>
                  </a:lnTo>
                  <a:lnTo>
                    <a:pt x="40" y="9"/>
                  </a:lnTo>
                  <a:lnTo>
                    <a:pt x="47" y="7"/>
                  </a:lnTo>
                  <a:lnTo>
                    <a:pt x="54" y="3"/>
                  </a:lnTo>
                  <a:lnTo>
                    <a:pt x="62" y="2"/>
                  </a:lnTo>
                  <a:lnTo>
                    <a:pt x="69" y="1"/>
                  </a:lnTo>
                  <a:lnTo>
                    <a:pt x="77" y="0"/>
                  </a:lnTo>
                  <a:lnTo>
                    <a:pt x="4685" y="0"/>
                  </a:lnTo>
                  <a:lnTo>
                    <a:pt x="4685" y="0"/>
                  </a:lnTo>
                  <a:lnTo>
                    <a:pt x="4693" y="1"/>
                  </a:lnTo>
                  <a:lnTo>
                    <a:pt x="4701" y="2"/>
                  </a:lnTo>
                  <a:lnTo>
                    <a:pt x="4708" y="3"/>
                  </a:lnTo>
                  <a:lnTo>
                    <a:pt x="4715" y="7"/>
                  </a:lnTo>
                  <a:lnTo>
                    <a:pt x="4722" y="9"/>
                  </a:lnTo>
                  <a:lnTo>
                    <a:pt x="4729" y="13"/>
                  </a:lnTo>
                  <a:lnTo>
                    <a:pt x="4735" y="18"/>
                  </a:lnTo>
                  <a:lnTo>
                    <a:pt x="4739" y="23"/>
                  </a:lnTo>
                  <a:lnTo>
                    <a:pt x="4745" y="28"/>
                  </a:lnTo>
                  <a:lnTo>
                    <a:pt x="4749" y="34"/>
                  </a:lnTo>
                  <a:lnTo>
                    <a:pt x="4753" y="40"/>
                  </a:lnTo>
                  <a:lnTo>
                    <a:pt x="4756" y="47"/>
                  </a:lnTo>
                  <a:lnTo>
                    <a:pt x="4759" y="54"/>
                  </a:lnTo>
                  <a:lnTo>
                    <a:pt x="4761" y="62"/>
                  </a:lnTo>
                  <a:lnTo>
                    <a:pt x="4762" y="69"/>
                  </a:lnTo>
                  <a:lnTo>
                    <a:pt x="4762" y="77"/>
                  </a:lnTo>
                  <a:lnTo>
                    <a:pt x="4762" y="2805"/>
                  </a:lnTo>
                  <a:close/>
                </a:path>
              </a:pathLst>
            </a:custGeom>
            <a:solidFill>
              <a:srgbClr val="5F697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725488" y="1358900"/>
              <a:ext cx="3781425" cy="2289175"/>
            </a:xfrm>
            <a:custGeom>
              <a:rect b="b" l="l" r="r" t="t"/>
              <a:pathLst>
                <a:path extrusionOk="0" h="2883" w="4762">
                  <a:moveTo>
                    <a:pt x="4762" y="2806"/>
                  </a:moveTo>
                  <a:lnTo>
                    <a:pt x="4762" y="2806"/>
                  </a:lnTo>
                  <a:lnTo>
                    <a:pt x="4762" y="2812"/>
                  </a:lnTo>
                  <a:lnTo>
                    <a:pt x="4761" y="2820"/>
                  </a:lnTo>
                  <a:lnTo>
                    <a:pt x="4759" y="2829"/>
                  </a:lnTo>
                  <a:lnTo>
                    <a:pt x="4756" y="2835"/>
                  </a:lnTo>
                  <a:lnTo>
                    <a:pt x="4753" y="2842"/>
                  </a:lnTo>
                  <a:lnTo>
                    <a:pt x="4749" y="2848"/>
                  </a:lnTo>
                  <a:lnTo>
                    <a:pt x="4745" y="2854"/>
                  </a:lnTo>
                  <a:lnTo>
                    <a:pt x="4739" y="2860"/>
                  </a:lnTo>
                  <a:lnTo>
                    <a:pt x="4735" y="2864"/>
                  </a:lnTo>
                  <a:lnTo>
                    <a:pt x="4729" y="2869"/>
                  </a:lnTo>
                  <a:lnTo>
                    <a:pt x="4722" y="2872"/>
                  </a:lnTo>
                  <a:lnTo>
                    <a:pt x="4715" y="2876"/>
                  </a:lnTo>
                  <a:lnTo>
                    <a:pt x="4708" y="2879"/>
                  </a:lnTo>
                  <a:lnTo>
                    <a:pt x="4701" y="2880"/>
                  </a:lnTo>
                  <a:lnTo>
                    <a:pt x="4693" y="2881"/>
                  </a:lnTo>
                  <a:lnTo>
                    <a:pt x="4685" y="2883"/>
                  </a:lnTo>
                  <a:lnTo>
                    <a:pt x="77" y="2883"/>
                  </a:lnTo>
                  <a:lnTo>
                    <a:pt x="77" y="2883"/>
                  </a:lnTo>
                  <a:lnTo>
                    <a:pt x="69" y="2881"/>
                  </a:lnTo>
                  <a:lnTo>
                    <a:pt x="62" y="2880"/>
                  </a:lnTo>
                  <a:lnTo>
                    <a:pt x="54" y="2879"/>
                  </a:lnTo>
                  <a:lnTo>
                    <a:pt x="47" y="2876"/>
                  </a:lnTo>
                  <a:lnTo>
                    <a:pt x="40" y="2872"/>
                  </a:lnTo>
                  <a:lnTo>
                    <a:pt x="34" y="2869"/>
                  </a:lnTo>
                  <a:lnTo>
                    <a:pt x="29" y="2864"/>
                  </a:lnTo>
                  <a:lnTo>
                    <a:pt x="23" y="2860"/>
                  </a:lnTo>
                  <a:lnTo>
                    <a:pt x="18" y="2854"/>
                  </a:lnTo>
                  <a:lnTo>
                    <a:pt x="14" y="2848"/>
                  </a:lnTo>
                  <a:lnTo>
                    <a:pt x="9" y="2842"/>
                  </a:lnTo>
                  <a:lnTo>
                    <a:pt x="7" y="2835"/>
                  </a:lnTo>
                  <a:lnTo>
                    <a:pt x="3" y="2829"/>
                  </a:lnTo>
                  <a:lnTo>
                    <a:pt x="2" y="2820"/>
                  </a:lnTo>
                  <a:lnTo>
                    <a:pt x="1" y="2812"/>
                  </a:lnTo>
                  <a:lnTo>
                    <a:pt x="0" y="2806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1" y="69"/>
                  </a:lnTo>
                  <a:lnTo>
                    <a:pt x="2" y="61"/>
                  </a:lnTo>
                  <a:lnTo>
                    <a:pt x="3" y="54"/>
                  </a:lnTo>
                  <a:lnTo>
                    <a:pt x="7" y="47"/>
                  </a:lnTo>
                  <a:lnTo>
                    <a:pt x="9" y="40"/>
                  </a:lnTo>
                  <a:lnTo>
                    <a:pt x="14" y="33"/>
                  </a:lnTo>
                  <a:lnTo>
                    <a:pt x="18" y="28"/>
                  </a:lnTo>
                  <a:lnTo>
                    <a:pt x="23" y="22"/>
                  </a:lnTo>
                  <a:lnTo>
                    <a:pt x="29" y="17"/>
                  </a:lnTo>
                  <a:lnTo>
                    <a:pt x="34" y="13"/>
                  </a:lnTo>
                  <a:lnTo>
                    <a:pt x="40" y="9"/>
                  </a:lnTo>
                  <a:lnTo>
                    <a:pt x="47" y="6"/>
                  </a:lnTo>
                  <a:lnTo>
                    <a:pt x="54" y="3"/>
                  </a:lnTo>
                  <a:lnTo>
                    <a:pt x="62" y="1"/>
                  </a:lnTo>
                  <a:lnTo>
                    <a:pt x="69" y="0"/>
                  </a:lnTo>
                  <a:lnTo>
                    <a:pt x="77" y="0"/>
                  </a:lnTo>
                  <a:lnTo>
                    <a:pt x="4685" y="0"/>
                  </a:lnTo>
                  <a:lnTo>
                    <a:pt x="4685" y="0"/>
                  </a:lnTo>
                  <a:lnTo>
                    <a:pt x="4693" y="0"/>
                  </a:lnTo>
                  <a:lnTo>
                    <a:pt x="4701" y="1"/>
                  </a:lnTo>
                  <a:lnTo>
                    <a:pt x="4708" y="3"/>
                  </a:lnTo>
                  <a:lnTo>
                    <a:pt x="4715" y="6"/>
                  </a:lnTo>
                  <a:lnTo>
                    <a:pt x="4722" y="9"/>
                  </a:lnTo>
                  <a:lnTo>
                    <a:pt x="4729" y="13"/>
                  </a:lnTo>
                  <a:lnTo>
                    <a:pt x="4735" y="17"/>
                  </a:lnTo>
                  <a:lnTo>
                    <a:pt x="4739" y="22"/>
                  </a:lnTo>
                  <a:lnTo>
                    <a:pt x="4745" y="28"/>
                  </a:lnTo>
                  <a:lnTo>
                    <a:pt x="4749" y="33"/>
                  </a:lnTo>
                  <a:lnTo>
                    <a:pt x="4753" y="40"/>
                  </a:lnTo>
                  <a:lnTo>
                    <a:pt x="4756" y="47"/>
                  </a:lnTo>
                  <a:lnTo>
                    <a:pt x="4759" y="54"/>
                  </a:lnTo>
                  <a:lnTo>
                    <a:pt x="4761" y="61"/>
                  </a:lnTo>
                  <a:lnTo>
                    <a:pt x="4762" y="69"/>
                  </a:lnTo>
                  <a:lnTo>
                    <a:pt x="4762" y="77"/>
                  </a:lnTo>
                  <a:lnTo>
                    <a:pt x="4762" y="2806"/>
                  </a:lnTo>
                  <a:close/>
                </a:path>
              </a:pathLst>
            </a:custGeom>
            <a:solidFill>
              <a:srgbClr val="30373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882651" y="1514475"/>
              <a:ext cx="3467100" cy="1974850"/>
            </a:xfrm>
            <a:prstGeom prst="rect">
              <a:avLst/>
            </a:prstGeom>
            <a:solidFill>
              <a:srgbClr val="646D7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882651" y="1514475"/>
              <a:ext cx="3467100" cy="1974850"/>
            </a:xfrm>
            <a:custGeom>
              <a:rect b="b" l="l" r="r" t="t"/>
              <a:pathLst>
                <a:path extrusionOk="0" h="2486" w="4366">
                  <a:moveTo>
                    <a:pt x="4366" y="0"/>
                  </a:moveTo>
                  <a:lnTo>
                    <a:pt x="4366" y="2486"/>
                  </a:lnTo>
                  <a:lnTo>
                    <a:pt x="0" y="2486"/>
                  </a:lnTo>
                  <a:lnTo>
                    <a:pt x="4366" y="0"/>
                  </a:lnTo>
                  <a:close/>
                </a:path>
              </a:pathLst>
            </a:custGeom>
            <a:solidFill>
              <a:srgbClr val="5F697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973263" y="1770063"/>
              <a:ext cx="1287463" cy="1465263"/>
            </a:xfrm>
            <a:custGeom>
              <a:rect b="b" l="l" r="r" t="t"/>
              <a:pathLst>
                <a:path extrusionOk="0" h="1846" w="1623">
                  <a:moveTo>
                    <a:pt x="1620" y="347"/>
                  </a:moveTo>
                  <a:lnTo>
                    <a:pt x="1620" y="347"/>
                  </a:lnTo>
                  <a:lnTo>
                    <a:pt x="1525" y="358"/>
                  </a:lnTo>
                  <a:lnTo>
                    <a:pt x="1490" y="360"/>
                  </a:lnTo>
                  <a:lnTo>
                    <a:pt x="1456" y="360"/>
                  </a:lnTo>
                  <a:lnTo>
                    <a:pt x="1456" y="360"/>
                  </a:lnTo>
                  <a:lnTo>
                    <a:pt x="1423" y="360"/>
                  </a:lnTo>
                  <a:lnTo>
                    <a:pt x="1389" y="358"/>
                  </a:lnTo>
                  <a:lnTo>
                    <a:pt x="1357" y="353"/>
                  </a:lnTo>
                  <a:lnTo>
                    <a:pt x="1326" y="348"/>
                  </a:lnTo>
                  <a:lnTo>
                    <a:pt x="1295" y="343"/>
                  </a:lnTo>
                  <a:lnTo>
                    <a:pt x="1266" y="335"/>
                  </a:lnTo>
                  <a:lnTo>
                    <a:pt x="1237" y="327"/>
                  </a:lnTo>
                  <a:lnTo>
                    <a:pt x="1210" y="317"/>
                  </a:lnTo>
                  <a:lnTo>
                    <a:pt x="1183" y="307"/>
                  </a:lnTo>
                  <a:lnTo>
                    <a:pt x="1158" y="296"/>
                  </a:lnTo>
                  <a:lnTo>
                    <a:pt x="1134" y="284"/>
                  </a:lnTo>
                  <a:lnTo>
                    <a:pt x="1110" y="272"/>
                  </a:lnTo>
                  <a:lnTo>
                    <a:pt x="1088" y="260"/>
                  </a:lnTo>
                  <a:lnTo>
                    <a:pt x="1066" y="247"/>
                  </a:lnTo>
                  <a:lnTo>
                    <a:pt x="1045" y="235"/>
                  </a:lnTo>
                  <a:lnTo>
                    <a:pt x="1027" y="222"/>
                  </a:lnTo>
                  <a:lnTo>
                    <a:pt x="991" y="195"/>
                  </a:lnTo>
                  <a:lnTo>
                    <a:pt x="960" y="170"/>
                  </a:lnTo>
                  <a:lnTo>
                    <a:pt x="933" y="146"/>
                  </a:lnTo>
                  <a:lnTo>
                    <a:pt x="912" y="125"/>
                  </a:lnTo>
                  <a:lnTo>
                    <a:pt x="894" y="107"/>
                  </a:lnTo>
                  <a:lnTo>
                    <a:pt x="882" y="93"/>
                  </a:lnTo>
                  <a:lnTo>
                    <a:pt x="871" y="80"/>
                  </a:lnTo>
                  <a:lnTo>
                    <a:pt x="812" y="0"/>
                  </a:lnTo>
                  <a:lnTo>
                    <a:pt x="752" y="80"/>
                  </a:lnTo>
                  <a:lnTo>
                    <a:pt x="752" y="80"/>
                  </a:lnTo>
                  <a:lnTo>
                    <a:pt x="740" y="93"/>
                  </a:lnTo>
                  <a:lnTo>
                    <a:pt x="729" y="107"/>
                  </a:lnTo>
                  <a:lnTo>
                    <a:pt x="711" y="125"/>
                  </a:lnTo>
                  <a:lnTo>
                    <a:pt x="690" y="146"/>
                  </a:lnTo>
                  <a:lnTo>
                    <a:pt x="663" y="170"/>
                  </a:lnTo>
                  <a:lnTo>
                    <a:pt x="632" y="195"/>
                  </a:lnTo>
                  <a:lnTo>
                    <a:pt x="596" y="222"/>
                  </a:lnTo>
                  <a:lnTo>
                    <a:pt x="578" y="235"/>
                  </a:lnTo>
                  <a:lnTo>
                    <a:pt x="557" y="247"/>
                  </a:lnTo>
                  <a:lnTo>
                    <a:pt x="535" y="260"/>
                  </a:lnTo>
                  <a:lnTo>
                    <a:pt x="514" y="272"/>
                  </a:lnTo>
                  <a:lnTo>
                    <a:pt x="489" y="284"/>
                  </a:lnTo>
                  <a:lnTo>
                    <a:pt x="465" y="296"/>
                  </a:lnTo>
                  <a:lnTo>
                    <a:pt x="440" y="307"/>
                  </a:lnTo>
                  <a:lnTo>
                    <a:pt x="413" y="317"/>
                  </a:lnTo>
                  <a:lnTo>
                    <a:pt x="386" y="327"/>
                  </a:lnTo>
                  <a:lnTo>
                    <a:pt x="357" y="335"/>
                  </a:lnTo>
                  <a:lnTo>
                    <a:pt x="328" y="343"/>
                  </a:lnTo>
                  <a:lnTo>
                    <a:pt x="297" y="348"/>
                  </a:lnTo>
                  <a:lnTo>
                    <a:pt x="266" y="353"/>
                  </a:lnTo>
                  <a:lnTo>
                    <a:pt x="234" y="358"/>
                  </a:lnTo>
                  <a:lnTo>
                    <a:pt x="201" y="360"/>
                  </a:lnTo>
                  <a:lnTo>
                    <a:pt x="166" y="360"/>
                  </a:lnTo>
                  <a:lnTo>
                    <a:pt x="166" y="360"/>
                  </a:lnTo>
                  <a:lnTo>
                    <a:pt x="132" y="360"/>
                  </a:lnTo>
                  <a:lnTo>
                    <a:pt x="97" y="358"/>
                  </a:lnTo>
                  <a:lnTo>
                    <a:pt x="3" y="347"/>
                  </a:lnTo>
                  <a:lnTo>
                    <a:pt x="3" y="347"/>
                  </a:lnTo>
                  <a:lnTo>
                    <a:pt x="0" y="468"/>
                  </a:lnTo>
                  <a:lnTo>
                    <a:pt x="0" y="468"/>
                  </a:lnTo>
                  <a:lnTo>
                    <a:pt x="0" y="502"/>
                  </a:lnTo>
                  <a:lnTo>
                    <a:pt x="3" y="535"/>
                  </a:lnTo>
                  <a:lnTo>
                    <a:pt x="5" y="569"/>
                  </a:lnTo>
                  <a:lnTo>
                    <a:pt x="8" y="603"/>
                  </a:lnTo>
                  <a:lnTo>
                    <a:pt x="13" y="636"/>
                  </a:lnTo>
                  <a:lnTo>
                    <a:pt x="19" y="668"/>
                  </a:lnTo>
                  <a:lnTo>
                    <a:pt x="26" y="702"/>
                  </a:lnTo>
                  <a:lnTo>
                    <a:pt x="33" y="735"/>
                  </a:lnTo>
                  <a:lnTo>
                    <a:pt x="41" y="767"/>
                  </a:lnTo>
                  <a:lnTo>
                    <a:pt x="50" y="800"/>
                  </a:lnTo>
                  <a:lnTo>
                    <a:pt x="59" y="831"/>
                  </a:lnTo>
                  <a:lnTo>
                    <a:pt x="69" y="863"/>
                  </a:lnTo>
                  <a:lnTo>
                    <a:pt x="92" y="925"/>
                  </a:lnTo>
                  <a:lnTo>
                    <a:pt x="117" y="986"/>
                  </a:lnTo>
                  <a:lnTo>
                    <a:pt x="143" y="1046"/>
                  </a:lnTo>
                  <a:lnTo>
                    <a:pt x="172" y="1103"/>
                  </a:lnTo>
                  <a:lnTo>
                    <a:pt x="201" y="1159"/>
                  </a:lnTo>
                  <a:lnTo>
                    <a:pt x="232" y="1213"/>
                  </a:lnTo>
                  <a:lnTo>
                    <a:pt x="263" y="1263"/>
                  </a:lnTo>
                  <a:lnTo>
                    <a:pt x="294" y="1313"/>
                  </a:lnTo>
                  <a:lnTo>
                    <a:pt x="325" y="1360"/>
                  </a:lnTo>
                  <a:lnTo>
                    <a:pt x="355" y="1404"/>
                  </a:lnTo>
                  <a:lnTo>
                    <a:pt x="355" y="1404"/>
                  </a:lnTo>
                  <a:lnTo>
                    <a:pt x="386" y="1445"/>
                  </a:lnTo>
                  <a:lnTo>
                    <a:pt x="417" y="1487"/>
                  </a:lnTo>
                  <a:lnTo>
                    <a:pt x="449" y="1527"/>
                  </a:lnTo>
                  <a:lnTo>
                    <a:pt x="481" y="1567"/>
                  </a:lnTo>
                  <a:lnTo>
                    <a:pt x="515" y="1605"/>
                  </a:lnTo>
                  <a:lnTo>
                    <a:pt x="548" y="1642"/>
                  </a:lnTo>
                  <a:lnTo>
                    <a:pt x="580" y="1678"/>
                  </a:lnTo>
                  <a:lnTo>
                    <a:pt x="614" y="1711"/>
                  </a:lnTo>
                  <a:lnTo>
                    <a:pt x="614" y="1711"/>
                  </a:lnTo>
                  <a:lnTo>
                    <a:pt x="638" y="1734"/>
                  </a:lnTo>
                  <a:lnTo>
                    <a:pt x="660" y="1755"/>
                  </a:lnTo>
                  <a:lnTo>
                    <a:pt x="680" y="1773"/>
                  </a:lnTo>
                  <a:lnTo>
                    <a:pt x="699" y="1789"/>
                  </a:lnTo>
                  <a:lnTo>
                    <a:pt x="715" y="1802"/>
                  </a:lnTo>
                  <a:lnTo>
                    <a:pt x="730" y="1812"/>
                  </a:lnTo>
                  <a:lnTo>
                    <a:pt x="742" y="1821"/>
                  </a:lnTo>
                  <a:lnTo>
                    <a:pt x="755" y="1828"/>
                  </a:lnTo>
                  <a:lnTo>
                    <a:pt x="765" y="1834"/>
                  </a:lnTo>
                  <a:lnTo>
                    <a:pt x="775" y="1839"/>
                  </a:lnTo>
                  <a:lnTo>
                    <a:pt x="790" y="1843"/>
                  </a:lnTo>
                  <a:lnTo>
                    <a:pt x="802" y="1846"/>
                  </a:lnTo>
                  <a:lnTo>
                    <a:pt x="812" y="1846"/>
                  </a:lnTo>
                  <a:lnTo>
                    <a:pt x="812" y="1846"/>
                  </a:lnTo>
                  <a:lnTo>
                    <a:pt x="821" y="1846"/>
                  </a:lnTo>
                  <a:lnTo>
                    <a:pt x="832" y="1843"/>
                  </a:lnTo>
                  <a:lnTo>
                    <a:pt x="847" y="1839"/>
                  </a:lnTo>
                  <a:lnTo>
                    <a:pt x="856" y="1834"/>
                  </a:lnTo>
                  <a:lnTo>
                    <a:pt x="868" y="1828"/>
                  </a:lnTo>
                  <a:lnTo>
                    <a:pt x="879" y="1821"/>
                  </a:lnTo>
                  <a:lnTo>
                    <a:pt x="892" y="1812"/>
                  </a:lnTo>
                  <a:lnTo>
                    <a:pt x="907" y="1802"/>
                  </a:lnTo>
                  <a:lnTo>
                    <a:pt x="924" y="1789"/>
                  </a:lnTo>
                  <a:lnTo>
                    <a:pt x="943" y="1773"/>
                  </a:lnTo>
                  <a:lnTo>
                    <a:pt x="962" y="1755"/>
                  </a:lnTo>
                  <a:lnTo>
                    <a:pt x="985" y="1734"/>
                  </a:lnTo>
                  <a:lnTo>
                    <a:pt x="1009" y="1711"/>
                  </a:lnTo>
                  <a:lnTo>
                    <a:pt x="1009" y="1711"/>
                  </a:lnTo>
                  <a:lnTo>
                    <a:pt x="1042" y="1678"/>
                  </a:lnTo>
                  <a:lnTo>
                    <a:pt x="1075" y="1642"/>
                  </a:lnTo>
                  <a:lnTo>
                    <a:pt x="1107" y="1605"/>
                  </a:lnTo>
                  <a:lnTo>
                    <a:pt x="1141" y="1567"/>
                  </a:lnTo>
                  <a:lnTo>
                    <a:pt x="1173" y="1527"/>
                  </a:lnTo>
                  <a:lnTo>
                    <a:pt x="1205" y="1487"/>
                  </a:lnTo>
                  <a:lnTo>
                    <a:pt x="1236" y="1445"/>
                  </a:lnTo>
                  <a:lnTo>
                    <a:pt x="1267" y="1404"/>
                  </a:lnTo>
                  <a:lnTo>
                    <a:pt x="1267" y="1404"/>
                  </a:lnTo>
                  <a:lnTo>
                    <a:pt x="1298" y="1360"/>
                  </a:lnTo>
                  <a:lnTo>
                    <a:pt x="1329" y="1313"/>
                  </a:lnTo>
                  <a:lnTo>
                    <a:pt x="1360" y="1263"/>
                  </a:lnTo>
                  <a:lnTo>
                    <a:pt x="1391" y="1213"/>
                  </a:lnTo>
                  <a:lnTo>
                    <a:pt x="1421" y="1159"/>
                  </a:lnTo>
                  <a:lnTo>
                    <a:pt x="1450" y="1103"/>
                  </a:lnTo>
                  <a:lnTo>
                    <a:pt x="1479" y="1046"/>
                  </a:lnTo>
                  <a:lnTo>
                    <a:pt x="1505" y="986"/>
                  </a:lnTo>
                  <a:lnTo>
                    <a:pt x="1531" y="925"/>
                  </a:lnTo>
                  <a:lnTo>
                    <a:pt x="1553" y="863"/>
                  </a:lnTo>
                  <a:lnTo>
                    <a:pt x="1563" y="831"/>
                  </a:lnTo>
                  <a:lnTo>
                    <a:pt x="1572" y="800"/>
                  </a:lnTo>
                  <a:lnTo>
                    <a:pt x="1581" y="767"/>
                  </a:lnTo>
                  <a:lnTo>
                    <a:pt x="1589" y="735"/>
                  </a:lnTo>
                  <a:lnTo>
                    <a:pt x="1597" y="702"/>
                  </a:lnTo>
                  <a:lnTo>
                    <a:pt x="1603" y="668"/>
                  </a:lnTo>
                  <a:lnTo>
                    <a:pt x="1609" y="636"/>
                  </a:lnTo>
                  <a:lnTo>
                    <a:pt x="1614" y="603"/>
                  </a:lnTo>
                  <a:lnTo>
                    <a:pt x="1617" y="569"/>
                  </a:lnTo>
                  <a:lnTo>
                    <a:pt x="1620" y="535"/>
                  </a:lnTo>
                  <a:lnTo>
                    <a:pt x="1622" y="502"/>
                  </a:lnTo>
                  <a:lnTo>
                    <a:pt x="1623" y="468"/>
                  </a:lnTo>
                  <a:lnTo>
                    <a:pt x="1623" y="468"/>
                  </a:lnTo>
                  <a:lnTo>
                    <a:pt x="1620" y="347"/>
                  </a:lnTo>
                  <a:lnTo>
                    <a:pt x="1620" y="347"/>
                  </a:lnTo>
                  <a:close/>
                </a:path>
              </a:pathLst>
            </a:custGeom>
            <a:solidFill>
              <a:srgbClr val="FECE5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2032001" y="1870075"/>
              <a:ext cx="1168400" cy="1306513"/>
            </a:xfrm>
            <a:custGeom>
              <a:rect b="b" l="l" r="r" t="t"/>
              <a:pathLst>
                <a:path extrusionOk="0" h="1646" w="1473">
                  <a:moveTo>
                    <a:pt x="1472" y="305"/>
                  </a:moveTo>
                  <a:lnTo>
                    <a:pt x="1472" y="305"/>
                  </a:lnTo>
                  <a:lnTo>
                    <a:pt x="1428" y="309"/>
                  </a:lnTo>
                  <a:lnTo>
                    <a:pt x="1387" y="310"/>
                  </a:lnTo>
                  <a:lnTo>
                    <a:pt x="1345" y="310"/>
                  </a:lnTo>
                  <a:lnTo>
                    <a:pt x="1305" y="306"/>
                  </a:lnTo>
                  <a:lnTo>
                    <a:pt x="1267" y="302"/>
                  </a:lnTo>
                  <a:lnTo>
                    <a:pt x="1229" y="296"/>
                  </a:lnTo>
                  <a:lnTo>
                    <a:pt x="1193" y="288"/>
                  </a:lnTo>
                  <a:lnTo>
                    <a:pt x="1159" y="279"/>
                  </a:lnTo>
                  <a:lnTo>
                    <a:pt x="1125" y="268"/>
                  </a:lnTo>
                  <a:lnTo>
                    <a:pt x="1093" y="257"/>
                  </a:lnTo>
                  <a:lnTo>
                    <a:pt x="1062" y="244"/>
                  </a:lnTo>
                  <a:lnTo>
                    <a:pt x="1032" y="230"/>
                  </a:lnTo>
                  <a:lnTo>
                    <a:pt x="1005" y="217"/>
                  </a:lnTo>
                  <a:lnTo>
                    <a:pt x="977" y="202"/>
                  </a:lnTo>
                  <a:lnTo>
                    <a:pt x="952" y="187"/>
                  </a:lnTo>
                  <a:lnTo>
                    <a:pt x="928" y="172"/>
                  </a:lnTo>
                  <a:lnTo>
                    <a:pt x="905" y="156"/>
                  </a:lnTo>
                  <a:lnTo>
                    <a:pt x="884" y="141"/>
                  </a:lnTo>
                  <a:lnTo>
                    <a:pt x="863" y="124"/>
                  </a:lnTo>
                  <a:lnTo>
                    <a:pt x="845" y="110"/>
                  </a:lnTo>
                  <a:lnTo>
                    <a:pt x="812" y="81"/>
                  </a:lnTo>
                  <a:lnTo>
                    <a:pt x="785" y="54"/>
                  </a:lnTo>
                  <a:lnTo>
                    <a:pt x="764" y="32"/>
                  </a:lnTo>
                  <a:lnTo>
                    <a:pt x="748" y="15"/>
                  </a:lnTo>
                  <a:lnTo>
                    <a:pt x="737" y="0"/>
                  </a:lnTo>
                  <a:lnTo>
                    <a:pt x="737" y="0"/>
                  </a:lnTo>
                  <a:lnTo>
                    <a:pt x="724" y="15"/>
                  </a:lnTo>
                  <a:lnTo>
                    <a:pt x="709" y="32"/>
                  </a:lnTo>
                  <a:lnTo>
                    <a:pt x="687" y="54"/>
                  </a:lnTo>
                  <a:lnTo>
                    <a:pt x="661" y="81"/>
                  </a:lnTo>
                  <a:lnTo>
                    <a:pt x="627" y="110"/>
                  </a:lnTo>
                  <a:lnTo>
                    <a:pt x="609" y="124"/>
                  </a:lnTo>
                  <a:lnTo>
                    <a:pt x="589" y="141"/>
                  </a:lnTo>
                  <a:lnTo>
                    <a:pt x="567" y="156"/>
                  </a:lnTo>
                  <a:lnTo>
                    <a:pt x="544" y="172"/>
                  </a:lnTo>
                  <a:lnTo>
                    <a:pt x="520" y="187"/>
                  </a:lnTo>
                  <a:lnTo>
                    <a:pt x="495" y="202"/>
                  </a:lnTo>
                  <a:lnTo>
                    <a:pt x="468" y="217"/>
                  </a:lnTo>
                  <a:lnTo>
                    <a:pt x="440" y="230"/>
                  </a:lnTo>
                  <a:lnTo>
                    <a:pt x="411" y="244"/>
                  </a:lnTo>
                  <a:lnTo>
                    <a:pt x="380" y="257"/>
                  </a:lnTo>
                  <a:lnTo>
                    <a:pt x="348" y="268"/>
                  </a:lnTo>
                  <a:lnTo>
                    <a:pt x="314" y="279"/>
                  </a:lnTo>
                  <a:lnTo>
                    <a:pt x="279" y="288"/>
                  </a:lnTo>
                  <a:lnTo>
                    <a:pt x="243" y="296"/>
                  </a:lnTo>
                  <a:lnTo>
                    <a:pt x="206" y="302"/>
                  </a:lnTo>
                  <a:lnTo>
                    <a:pt x="167" y="306"/>
                  </a:lnTo>
                  <a:lnTo>
                    <a:pt x="127" y="310"/>
                  </a:lnTo>
                  <a:lnTo>
                    <a:pt x="86" y="310"/>
                  </a:lnTo>
                  <a:lnTo>
                    <a:pt x="44" y="309"/>
                  </a:lnTo>
                  <a:lnTo>
                    <a:pt x="0" y="305"/>
                  </a:lnTo>
                  <a:lnTo>
                    <a:pt x="0" y="305"/>
                  </a:lnTo>
                  <a:lnTo>
                    <a:pt x="0" y="343"/>
                  </a:lnTo>
                  <a:lnTo>
                    <a:pt x="0" y="343"/>
                  </a:lnTo>
                  <a:lnTo>
                    <a:pt x="0" y="373"/>
                  </a:lnTo>
                  <a:lnTo>
                    <a:pt x="2" y="403"/>
                  </a:lnTo>
                  <a:lnTo>
                    <a:pt x="5" y="433"/>
                  </a:lnTo>
                  <a:lnTo>
                    <a:pt x="7" y="463"/>
                  </a:lnTo>
                  <a:lnTo>
                    <a:pt x="12" y="493"/>
                  </a:lnTo>
                  <a:lnTo>
                    <a:pt x="16" y="523"/>
                  </a:lnTo>
                  <a:lnTo>
                    <a:pt x="22" y="553"/>
                  </a:lnTo>
                  <a:lnTo>
                    <a:pt x="29" y="582"/>
                  </a:lnTo>
                  <a:lnTo>
                    <a:pt x="36" y="612"/>
                  </a:lnTo>
                  <a:lnTo>
                    <a:pt x="44" y="642"/>
                  </a:lnTo>
                  <a:lnTo>
                    <a:pt x="62" y="701"/>
                  </a:lnTo>
                  <a:lnTo>
                    <a:pt x="82" y="760"/>
                  </a:lnTo>
                  <a:lnTo>
                    <a:pt x="105" y="817"/>
                  </a:lnTo>
                  <a:lnTo>
                    <a:pt x="130" y="874"/>
                  </a:lnTo>
                  <a:lnTo>
                    <a:pt x="157" y="929"/>
                  </a:lnTo>
                  <a:lnTo>
                    <a:pt x="184" y="984"/>
                  </a:lnTo>
                  <a:lnTo>
                    <a:pt x="214" y="1037"/>
                  </a:lnTo>
                  <a:lnTo>
                    <a:pt x="245" y="1089"/>
                  </a:lnTo>
                  <a:lnTo>
                    <a:pt x="276" y="1139"/>
                  </a:lnTo>
                  <a:lnTo>
                    <a:pt x="308" y="1188"/>
                  </a:lnTo>
                  <a:lnTo>
                    <a:pt x="341" y="1235"/>
                  </a:lnTo>
                  <a:lnTo>
                    <a:pt x="374" y="1280"/>
                  </a:lnTo>
                  <a:lnTo>
                    <a:pt x="407" y="1324"/>
                  </a:lnTo>
                  <a:lnTo>
                    <a:pt x="440" y="1364"/>
                  </a:lnTo>
                  <a:lnTo>
                    <a:pt x="472" y="1403"/>
                  </a:lnTo>
                  <a:lnTo>
                    <a:pt x="503" y="1439"/>
                  </a:lnTo>
                  <a:lnTo>
                    <a:pt x="534" y="1473"/>
                  </a:lnTo>
                  <a:lnTo>
                    <a:pt x="563" y="1504"/>
                  </a:lnTo>
                  <a:lnTo>
                    <a:pt x="590" y="1533"/>
                  </a:lnTo>
                  <a:lnTo>
                    <a:pt x="617" y="1558"/>
                  </a:lnTo>
                  <a:lnTo>
                    <a:pt x="642" y="1580"/>
                  </a:lnTo>
                  <a:lnTo>
                    <a:pt x="664" y="1600"/>
                  </a:lnTo>
                  <a:lnTo>
                    <a:pt x="684" y="1616"/>
                  </a:lnTo>
                  <a:lnTo>
                    <a:pt x="702" y="1629"/>
                  </a:lnTo>
                  <a:lnTo>
                    <a:pt x="716" y="1639"/>
                  </a:lnTo>
                  <a:lnTo>
                    <a:pt x="727" y="1644"/>
                  </a:lnTo>
                  <a:lnTo>
                    <a:pt x="732" y="1646"/>
                  </a:lnTo>
                  <a:lnTo>
                    <a:pt x="737" y="1646"/>
                  </a:lnTo>
                  <a:lnTo>
                    <a:pt x="737" y="1646"/>
                  </a:lnTo>
                  <a:lnTo>
                    <a:pt x="740" y="1646"/>
                  </a:lnTo>
                  <a:lnTo>
                    <a:pt x="745" y="1644"/>
                  </a:lnTo>
                  <a:lnTo>
                    <a:pt x="756" y="1639"/>
                  </a:lnTo>
                  <a:lnTo>
                    <a:pt x="771" y="1629"/>
                  </a:lnTo>
                  <a:lnTo>
                    <a:pt x="788" y="1616"/>
                  </a:lnTo>
                  <a:lnTo>
                    <a:pt x="808" y="1600"/>
                  </a:lnTo>
                  <a:lnTo>
                    <a:pt x="831" y="1580"/>
                  </a:lnTo>
                  <a:lnTo>
                    <a:pt x="855" y="1558"/>
                  </a:lnTo>
                  <a:lnTo>
                    <a:pt x="882" y="1533"/>
                  </a:lnTo>
                  <a:lnTo>
                    <a:pt x="909" y="1504"/>
                  </a:lnTo>
                  <a:lnTo>
                    <a:pt x="939" y="1473"/>
                  </a:lnTo>
                  <a:lnTo>
                    <a:pt x="969" y="1439"/>
                  </a:lnTo>
                  <a:lnTo>
                    <a:pt x="1000" y="1403"/>
                  </a:lnTo>
                  <a:lnTo>
                    <a:pt x="1032" y="1364"/>
                  </a:lnTo>
                  <a:lnTo>
                    <a:pt x="1066" y="1324"/>
                  </a:lnTo>
                  <a:lnTo>
                    <a:pt x="1098" y="1280"/>
                  </a:lnTo>
                  <a:lnTo>
                    <a:pt x="1131" y="1235"/>
                  </a:lnTo>
                  <a:lnTo>
                    <a:pt x="1163" y="1188"/>
                  </a:lnTo>
                  <a:lnTo>
                    <a:pt x="1196" y="1139"/>
                  </a:lnTo>
                  <a:lnTo>
                    <a:pt x="1228" y="1089"/>
                  </a:lnTo>
                  <a:lnTo>
                    <a:pt x="1258" y="1037"/>
                  </a:lnTo>
                  <a:lnTo>
                    <a:pt x="1288" y="984"/>
                  </a:lnTo>
                  <a:lnTo>
                    <a:pt x="1316" y="929"/>
                  </a:lnTo>
                  <a:lnTo>
                    <a:pt x="1343" y="874"/>
                  </a:lnTo>
                  <a:lnTo>
                    <a:pt x="1367" y="817"/>
                  </a:lnTo>
                  <a:lnTo>
                    <a:pt x="1390" y="760"/>
                  </a:lnTo>
                  <a:lnTo>
                    <a:pt x="1411" y="701"/>
                  </a:lnTo>
                  <a:lnTo>
                    <a:pt x="1428" y="642"/>
                  </a:lnTo>
                  <a:lnTo>
                    <a:pt x="1436" y="612"/>
                  </a:lnTo>
                  <a:lnTo>
                    <a:pt x="1444" y="582"/>
                  </a:lnTo>
                  <a:lnTo>
                    <a:pt x="1450" y="553"/>
                  </a:lnTo>
                  <a:lnTo>
                    <a:pt x="1456" y="523"/>
                  </a:lnTo>
                  <a:lnTo>
                    <a:pt x="1460" y="493"/>
                  </a:lnTo>
                  <a:lnTo>
                    <a:pt x="1465" y="463"/>
                  </a:lnTo>
                  <a:lnTo>
                    <a:pt x="1468" y="433"/>
                  </a:lnTo>
                  <a:lnTo>
                    <a:pt x="1471" y="403"/>
                  </a:lnTo>
                  <a:lnTo>
                    <a:pt x="1472" y="373"/>
                  </a:lnTo>
                  <a:lnTo>
                    <a:pt x="1473" y="343"/>
                  </a:lnTo>
                  <a:lnTo>
                    <a:pt x="1473" y="343"/>
                  </a:lnTo>
                  <a:lnTo>
                    <a:pt x="1472" y="305"/>
                  </a:lnTo>
                  <a:lnTo>
                    <a:pt x="1472" y="305"/>
                  </a:lnTo>
                  <a:close/>
                </a:path>
              </a:pathLst>
            </a:custGeom>
            <a:solidFill>
              <a:srgbClr val="5F697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411413" y="2160588"/>
              <a:ext cx="409575" cy="606425"/>
            </a:xfrm>
            <a:custGeom>
              <a:rect b="b" l="l" r="r" t="t"/>
              <a:pathLst>
                <a:path extrusionOk="0" h="764" w="516">
                  <a:moveTo>
                    <a:pt x="458" y="279"/>
                  </a:moveTo>
                  <a:lnTo>
                    <a:pt x="453" y="279"/>
                  </a:lnTo>
                  <a:lnTo>
                    <a:pt x="453" y="161"/>
                  </a:lnTo>
                  <a:lnTo>
                    <a:pt x="453" y="161"/>
                  </a:lnTo>
                  <a:lnTo>
                    <a:pt x="452" y="145"/>
                  </a:lnTo>
                  <a:lnTo>
                    <a:pt x="450" y="129"/>
                  </a:lnTo>
                  <a:lnTo>
                    <a:pt x="446" y="114"/>
                  </a:lnTo>
                  <a:lnTo>
                    <a:pt x="440" y="99"/>
                  </a:lnTo>
                  <a:lnTo>
                    <a:pt x="433" y="85"/>
                  </a:lnTo>
                  <a:lnTo>
                    <a:pt x="425" y="71"/>
                  </a:lnTo>
                  <a:lnTo>
                    <a:pt x="416" y="59"/>
                  </a:lnTo>
                  <a:lnTo>
                    <a:pt x="406" y="47"/>
                  </a:lnTo>
                  <a:lnTo>
                    <a:pt x="394" y="37"/>
                  </a:lnTo>
                  <a:lnTo>
                    <a:pt x="383" y="28"/>
                  </a:lnTo>
                  <a:lnTo>
                    <a:pt x="369" y="20"/>
                  </a:lnTo>
                  <a:lnTo>
                    <a:pt x="355" y="13"/>
                  </a:lnTo>
                  <a:lnTo>
                    <a:pt x="340" y="8"/>
                  </a:lnTo>
                  <a:lnTo>
                    <a:pt x="325" y="4"/>
                  </a:lnTo>
                  <a:lnTo>
                    <a:pt x="309" y="1"/>
                  </a:lnTo>
                  <a:lnTo>
                    <a:pt x="292" y="0"/>
                  </a:lnTo>
                  <a:lnTo>
                    <a:pt x="292" y="0"/>
                  </a:lnTo>
                  <a:lnTo>
                    <a:pt x="224" y="0"/>
                  </a:lnTo>
                  <a:lnTo>
                    <a:pt x="224" y="0"/>
                  </a:lnTo>
                  <a:lnTo>
                    <a:pt x="208" y="1"/>
                  </a:lnTo>
                  <a:lnTo>
                    <a:pt x="192" y="4"/>
                  </a:lnTo>
                  <a:lnTo>
                    <a:pt x="176" y="8"/>
                  </a:lnTo>
                  <a:lnTo>
                    <a:pt x="162" y="13"/>
                  </a:lnTo>
                  <a:lnTo>
                    <a:pt x="147" y="20"/>
                  </a:lnTo>
                  <a:lnTo>
                    <a:pt x="134" y="28"/>
                  </a:lnTo>
                  <a:lnTo>
                    <a:pt x="122" y="37"/>
                  </a:lnTo>
                  <a:lnTo>
                    <a:pt x="110" y="47"/>
                  </a:lnTo>
                  <a:lnTo>
                    <a:pt x="100" y="59"/>
                  </a:lnTo>
                  <a:lnTo>
                    <a:pt x="91" y="71"/>
                  </a:lnTo>
                  <a:lnTo>
                    <a:pt x="82" y="85"/>
                  </a:lnTo>
                  <a:lnTo>
                    <a:pt x="76" y="99"/>
                  </a:lnTo>
                  <a:lnTo>
                    <a:pt x="71" y="114"/>
                  </a:lnTo>
                  <a:lnTo>
                    <a:pt x="66" y="129"/>
                  </a:lnTo>
                  <a:lnTo>
                    <a:pt x="64" y="145"/>
                  </a:lnTo>
                  <a:lnTo>
                    <a:pt x="63" y="161"/>
                  </a:lnTo>
                  <a:lnTo>
                    <a:pt x="63" y="279"/>
                  </a:lnTo>
                  <a:lnTo>
                    <a:pt x="58" y="279"/>
                  </a:lnTo>
                  <a:lnTo>
                    <a:pt x="58" y="279"/>
                  </a:lnTo>
                  <a:lnTo>
                    <a:pt x="47" y="280"/>
                  </a:lnTo>
                  <a:lnTo>
                    <a:pt x="36" y="283"/>
                  </a:lnTo>
                  <a:lnTo>
                    <a:pt x="26" y="288"/>
                  </a:lnTo>
                  <a:lnTo>
                    <a:pt x="17" y="295"/>
                  </a:lnTo>
                  <a:lnTo>
                    <a:pt x="10" y="302"/>
                  </a:lnTo>
                  <a:lnTo>
                    <a:pt x="4" y="311"/>
                  </a:lnTo>
                  <a:lnTo>
                    <a:pt x="1" y="321"/>
                  </a:lnTo>
                  <a:lnTo>
                    <a:pt x="0" y="332"/>
                  </a:lnTo>
                  <a:lnTo>
                    <a:pt x="0" y="712"/>
                  </a:lnTo>
                  <a:lnTo>
                    <a:pt x="0" y="712"/>
                  </a:lnTo>
                  <a:lnTo>
                    <a:pt x="1" y="723"/>
                  </a:lnTo>
                  <a:lnTo>
                    <a:pt x="4" y="732"/>
                  </a:lnTo>
                  <a:lnTo>
                    <a:pt x="10" y="741"/>
                  </a:lnTo>
                  <a:lnTo>
                    <a:pt x="17" y="749"/>
                  </a:lnTo>
                  <a:lnTo>
                    <a:pt x="26" y="755"/>
                  </a:lnTo>
                  <a:lnTo>
                    <a:pt x="36" y="760"/>
                  </a:lnTo>
                  <a:lnTo>
                    <a:pt x="47" y="763"/>
                  </a:lnTo>
                  <a:lnTo>
                    <a:pt x="58" y="764"/>
                  </a:lnTo>
                  <a:lnTo>
                    <a:pt x="58" y="764"/>
                  </a:lnTo>
                  <a:lnTo>
                    <a:pt x="458" y="764"/>
                  </a:lnTo>
                  <a:lnTo>
                    <a:pt x="458" y="764"/>
                  </a:lnTo>
                  <a:lnTo>
                    <a:pt x="469" y="763"/>
                  </a:lnTo>
                  <a:lnTo>
                    <a:pt x="481" y="760"/>
                  </a:lnTo>
                  <a:lnTo>
                    <a:pt x="491" y="755"/>
                  </a:lnTo>
                  <a:lnTo>
                    <a:pt x="499" y="749"/>
                  </a:lnTo>
                  <a:lnTo>
                    <a:pt x="506" y="741"/>
                  </a:lnTo>
                  <a:lnTo>
                    <a:pt x="512" y="732"/>
                  </a:lnTo>
                  <a:lnTo>
                    <a:pt x="515" y="723"/>
                  </a:lnTo>
                  <a:lnTo>
                    <a:pt x="516" y="712"/>
                  </a:lnTo>
                  <a:lnTo>
                    <a:pt x="516" y="332"/>
                  </a:lnTo>
                  <a:lnTo>
                    <a:pt x="516" y="332"/>
                  </a:lnTo>
                  <a:lnTo>
                    <a:pt x="515" y="321"/>
                  </a:lnTo>
                  <a:lnTo>
                    <a:pt x="512" y="311"/>
                  </a:lnTo>
                  <a:lnTo>
                    <a:pt x="506" y="302"/>
                  </a:lnTo>
                  <a:lnTo>
                    <a:pt x="499" y="295"/>
                  </a:lnTo>
                  <a:lnTo>
                    <a:pt x="491" y="288"/>
                  </a:lnTo>
                  <a:lnTo>
                    <a:pt x="481" y="283"/>
                  </a:lnTo>
                  <a:lnTo>
                    <a:pt x="469" y="280"/>
                  </a:lnTo>
                  <a:lnTo>
                    <a:pt x="458" y="279"/>
                  </a:lnTo>
                  <a:lnTo>
                    <a:pt x="458" y="279"/>
                  </a:lnTo>
                  <a:close/>
                  <a:moveTo>
                    <a:pt x="122" y="161"/>
                  </a:moveTo>
                  <a:lnTo>
                    <a:pt x="122" y="161"/>
                  </a:lnTo>
                  <a:lnTo>
                    <a:pt x="123" y="151"/>
                  </a:lnTo>
                  <a:lnTo>
                    <a:pt x="124" y="141"/>
                  </a:lnTo>
                  <a:lnTo>
                    <a:pt x="126" y="131"/>
                  </a:lnTo>
                  <a:lnTo>
                    <a:pt x="130" y="122"/>
                  </a:lnTo>
                  <a:lnTo>
                    <a:pt x="134" y="113"/>
                  </a:lnTo>
                  <a:lnTo>
                    <a:pt x="140" y="105"/>
                  </a:lnTo>
                  <a:lnTo>
                    <a:pt x="146" y="97"/>
                  </a:lnTo>
                  <a:lnTo>
                    <a:pt x="152" y="90"/>
                  </a:lnTo>
                  <a:lnTo>
                    <a:pt x="160" y="83"/>
                  </a:lnTo>
                  <a:lnTo>
                    <a:pt x="168" y="77"/>
                  </a:lnTo>
                  <a:lnTo>
                    <a:pt x="176" y="71"/>
                  </a:lnTo>
                  <a:lnTo>
                    <a:pt x="185" y="68"/>
                  </a:lnTo>
                  <a:lnTo>
                    <a:pt x="194" y="65"/>
                  </a:lnTo>
                  <a:lnTo>
                    <a:pt x="203" y="62"/>
                  </a:lnTo>
                  <a:lnTo>
                    <a:pt x="214" y="60"/>
                  </a:lnTo>
                  <a:lnTo>
                    <a:pt x="224" y="60"/>
                  </a:lnTo>
                  <a:lnTo>
                    <a:pt x="224" y="60"/>
                  </a:lnTo>
                  <a:lnTo>
                    <a:pt x="292" y="60"/>
                  </a:lnTo>
                  <a:lnTo>
                    <a:pt x="292" y="60"/>
                  </a:lnTo>
                  <a:lnTo>
                    <a:pt x="302" y="60"/>
                  </a:lnTo>
                  <a:lnTo>
                    <a:pt x="313" y="62"/>
                  </a:lnTo>
                  <a:lnTo>
                    <a:pt x="323" y="65"/>
                  </a:lnTo>
                  <a:lnTo>
                    <a:pt x="332" y="68"/>
                  </a:lnTo>
                  <a:lnTo>
                    <a:pt x="341" y="71"/>
                  </a:lnTo>
                  <a:lnTo>
                    <a:pt x="349" y="77"/>
                  </a:lnTo>
                  <a:lnTo>
                    <a:pt x="357" y="83"/>
                  </a:lnTo>
                  <a:lnTo>
                    <a:pt x="364" y="90"/>
                  </a:lnTo>
                  <a:lnTo>
                    <a:pt x="371" y="97"/>
                  </a:lnTo>
                  <a:lnTo>
                    <a:pt x="377" y="105"/>
                  </a:lnTo>
                  <a:lnTo>
                    <a:pt x="382" y="113"/>
                  </a:lnTo>
                  <a:lnTo>
                    <a:pt x="386" y="122"/>
                  </a:lnTo>
                  <a:lnTo>
                    <a:pt x="390" y="131"/>
                  </a:lnTo>
                  <a:lnTo>
                    <a:pt x="392" y="141"/>
                  </a:lnTo>
                  <a:lnTo>
                    <a:pt x="393" y="151"/>
                  </a:lnTo>
                  <a:lnTo>
                    <a:pt x="394" y="161"/>
                  </a:lnTo>
                  <a:lnTo>
                    <a:pt x="394" y="279"/>
                  </a:lnTo>
                  <a:lnTo>
                    <a:pt x="394" y="279"/>
                  </a:lnTo>
                  <a:lnTo>
                    <a:pt x="122" y="279"/>
                  </a:lnTo>
                  <a:lnTo>
                    <a:pt x="122" y="161"/>
                  </a:lnTo>
                  <a:close/>
                  <a:moveTo>
                    <a:pt x="311" y="617"/>
                  </a:moveTo>
                  <a:lnTo>
                    <a:pt x="311" y="617"/>
                  </a:lnTo>
                  <a:lnTo>
                    <a:pt x="204" y="617"/>
                  </a:lnTo>
                  <a:lnTo>
                    <a:pt x="234" y="530"/>
                  </a:lnTo>
                  <a:lnTo>
                    <a:pt x="234" y="530"/>
                  </a:lnTo>
                  <a:lnTo>
                    <a:pt x="227" y="526"/>
                  </a:lnTo>
                  <a:lnTo>
                    <a:pt x="222" y="521"/>
                  </a:lnTo>
                  <a:lnTo>
                    <a:pt x="216" y="516"/>
                  </a:lnTo>
                  <a:lnTo>
                    <a:pt x="212" y="510"/>
                  </a:lnTo>
                  <a:lnTo>
                    <a:pt x="209" y="503"/>
                  </a:lnTo>
                  <a:lnTo>
                    <a:pt x="206" y="496"/>
                  </a:lnTo>
                  <a:lnTo>
                    <a:pt x="204" y="489"/>
                  </a:lnTo>
                  <a:lnTo>
                    <a:pt x="203" y="481"/>
                  </a:lnTo>
                  <a:lnTo>
                    <a:pt x="203" y="481"/>
                  </a:lnTo>
                  <a:lnTo>
                    <a:pt x="204" y="470"/>
                  </a:lnTo>
                  <a:lnTo>
                    <a:pt x="208" y="459"/>
                  </a:lnTo>
                  <a:lnTo>
                    <a:pt x="212" y="450"/>
                  </a:lnTo>
                  <a:lnTo>
                    <a:pt x="219" y="442"/>
                  </a:lnTo>
                  <a:lnTo>
                    <a:pt x="227" y="436"/>
                  </a:lnTo>
                  <a:lnTo>
                    <a:pt x="237" y="431"/>
                  </a:lnTo>
                  <a:lnTo>
                    <a:pt x="247" y="428"/>
                  </a:lnTo>
                  <a:lnTo>
                    <a:pt x="259" y="427"/>
                  </a:lnTo>
                  <a:lnTo>
                    <a:pt x="259" y="427"/>
                  </a:lnTo>
                  <a:lnTo>
                    <a:pt x="269" y="428"/>
                  </a:lnTo>
                  <a:lnTo>
                    <a:pt x="279" y="431"/>
                  </a:lnTo>
                  <a:lnTo>
                    <a:pt x="288" y="436"/>
                  </a:lnTo>
                  <a:lnTo>
                    <a:pt x="296" y="442"/>
                  </a:lnTo>
                  <a:lnTo>
                    <a:pt x="303" y="450"/>
                  </a:lnTo>
                  <a:lnTo>
                    <a:pt x="308" y="459"/>
                  </a:lnTo>
                  <a:lnTo>
                    <a:pt x="311" y="470"/>
                  </a:lnTo>
                  <a:lnTo>
                    <a:pt x="313" y="481"/>
                  </a:lnTo>
                  <a:lnTo>
                    <a:pt x="313" y="481"/>
                  </a:lnTo>
                  <a:lnTo>
                    <a:pt x="313" y="489"/>
                  </a:lnTo>
                  <a:lnTo>
                    <a:pt x="310" y="496"/>
                  </a:lnTo>
                  <a:lnTo>
                    <a:pt x="308" y="503"/>
                  </a:lnTo>
                  <a:lnTo>
                    <a:pt x="305" y="510"/>
                  </a:lnTo>
                  <a:lnTo>
                    <a:pt x="300" y="516"/>
                  </a:lnTo>
                  <a:lnTo>
                    <a:pt x="294" y="521"/>
                  </a:lnTo>
                  <a:lnTo>
                    <a:pt x="288" y="526"/>
                  </a:lnTo>
                  <a:lnTo>
                    <a:pt x="283" y="530"/>
                  </a:lnTo>
                  <a:lnTo>
                    <a:pt x="311" y="6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616201" y="2160588"/>
              <a:ext cx="204788" cy="606425"/>
            </a:xfrm>
            <a:custGeom>
              <a:rect b="b" l="l" r="r" t="t"/>
              <a:pathLst>
                <a:path extrusionOk="0" h="764" w="257">
                  <a:moveTo>
                    <a:pt x="257" y="332"/>
                  </a:moveTo>
                  <a:lnTo>
                    <a:pt x="257" y="712"/>
                  </a:lnTo>
                  <a:lnTo>
                    <a:pt x="257" y="712"/>
                  </a:lnTo>
                  <a:lnTo>
                    <a:pt x="256" y="723"/>
                  </a:lnTo>
                  <a:lnTo>
                    <a:pt x="253" y="732"/>
                  </a:lnTo>
                  <a:lnTo>
                    <a:pt x="247" y="741"/>
                  </a:lnTo>
                  <a:lnTo>
                    <a:pt x="240" y="749"/>
                  </a:lnTo>
                  <a:lnTo>
                    <a:pt x="232" y="755"/>
                  </a:lnTo>
                  <a:lnTo>
                    <a:pt x="222" y="760"/>
                  </a:lnTo>
                  <a:lnTo>
                    <a:pt x="210" y="763"/>
                  </a:lnTo>
                  <a:lnTo>
                    <a:pt x="199" y="764"/>
                  </a:lnTo>
                  <a:lnTo>
                    <a:pt x="0" y="764"/>
                  </a:lnTo>
                  <a:lnTo>
                    <a:pt x="0" y="617"/>
                  </a:lnTo>
                  <a:lnTo>
                    <a:pt x="52" y="617"/>
                  </a:lnTo>
                  <a:lnTo>
                    <a:pt x="24" y="530"/>
                  </a:lnTo>
                  <a:lnTo>
                    <a:pt x="24" y="530"/>
                  </a:lnTo>
                  <a:lnTo>
                    <a:pt x="29" y="526"/>
                  </a:lnTo>
                  <a:lnTo>
                    <a:pt x="35" y="521"/>
                  </a:lnTo>
                  <a:lnTo>
                    <a:pt x="41" y="516"/>
                  </a:lnTo>
                  <a:lnTo>
                    <a:pt x="46" y="510"/>
                  </a:lnTo>
                  <a:lnTo>
                    <a:pt x="49" y="503"/>
                  </a:lnTo>
                  <a:lnTo>
                    <a:pt x="51" y="496"/>
                  </a:lnTo>
                  <a:lnTo>
                    <a:pt x="54" y="489"/>
                  </a:lnTo>
                  <a:lnTo>
                    <a:pt x="54" y="481"/>
                  </a:lnTo>
                  <a:lnTo>
                    <a:pt x="54" y="481"/>
                  </a:lnTo>
                  <a:lnTo>
                    <a:pt x="52" y="470"/>
                  </a:lnTo>
                  <a:lnTo>
                    <a:pt x="49" y="459"/>
                  </a:lnTo>
                  <a:lnTo>
                    <a:pt x="44" y="450"/>
                  </a:lnTo>
                  <a:lnTo>
                    <a:pt x="37" y="442"/>
                  </a:lnTo>
                  <a:lnTo>
                    <a:pt x="29" y="436"/>
                  </a:lnTo>
                  <a:lnTo>
                    <a:pt x="20" y="431"/>
                  </a:lnTo>
                  <a:lnTo>
                    <a:pt x="10" y="427"/>
                  </a:lnTo>
                  <a:lnTo>
                    <a:pt x="0" y="427"/>
                  </a:lnTo>
                  <a:lnTo>
                    <a:pt x="0" y="279"/>
                  </a:lnTo>
                  <a:lnTo>
                    <a:pt x="135" y="279"/>
                  </a:lnTo>
                  <a:lnTo>
                    <a:pt x="135" y="161"/>
                  </a:lnTo>
                  <a:lnTo>
                    <a:pt x="135" y="161"/>
                  </a:lnTo>
                  <a:lnTo>
                    <a:pt x="134" y="151"/>
                  </a:lnTo>
                  <a:lnTo>
                    <a:pt x="133" y="141"/>
                  </a:lnTo>
                  <a:lnTo>
                    <a:pt x="131" y="131"/>
                  </a:lnTo>
                  <a:lnTo>
                    <a:pt x="127" y="122"/>
                  </a:lnTo>
                  <a:lnTo>
                    <a:pt x="123" y="113"/>
                  </a:lnTo>
                  <a:lnTo>
                    <a:pt x="118" y="105"/>
                  </a:lnTo>
                  <a:lnTo>
                    <a:pt x="112" y="97"/>
                  </a:lnTo>
                  <a:lnTo>
                    <a:pt x="105" y="90"/>
                  </a:lnTo>
                  <a:lnTo>
                    <a:pt x="98" y="83"/>
                  </a:lnTo>
                  <a:lnTo>
                    <a:pt x="90" y="77"/>
                  </a:lnTo>
                  <a:lnTo>
                    <a:pt x="82" y="71"/>
                  </a:lnTo>
                  <a:lnTo>
                    <a:pt x="73" y="68"/>
                  </a:lnTo>
                  <a:lnTo>
                    <a:pt x="64" y="65"/>
                  </a:lnTo>
                  <a:lnTo>
                    <a:pt x="54" y="62"/>
                  </a:lnTo>
                  <a:lnTo>
                    <a:pt x="43" y="60"/>
                  </a:lnTo>
                  <a:lnTo>
                    <a:pt x="33" y="60"/>
                  </a:lnTo>
                  <a:lnTo>
                    <a:pt x="0" y="6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50" y="1"/>
                  </a:lnTo>
                  <a:lnTo>
                    <a:pt x="66" y="4"/>
                  </a:lnTo>
                  <a:lnTo>
                    <a:pt x="81" y="8"/>
                  </a:lnTo>
                  <a:lnTo>
                    <a:pt x="96" y="13"/>
                  </a:lnTo>
                  <a:lnTo>
                    <a:pt x="110" y="20"/>
                  </a:lnTo>
                  <a:lnTo>
                    <a:pt x="124" y="28"/>
                  </a:lnTo>
                  <a:lnTo>
                    <a:pt x="135" y="37"/>
                  </a:lnTo>
                  <a:lnTo>
                    <a:pt x="147" y="47"/>
                  </a:lnTo>
                  <a:lnTo>
                    <a:pt x="157" y="59"/>
                  </a:lnTo>
                  <a:lnTo>
                    <a:pt x="166" y="71"/>
                  </a:lnTo>
                  <a:lnTo>
                    <a:pt x="174" y="85"/>
                  </a:lnTo>
                  <a:lnTo>
                    <a:pt x="181" y="99"/>
                  </a:lnTo>
                  <a:lnTo>
                    <a:pt x="187" y="114"/>
                  </a:lnTo>
                  <a:lnTo>
                    <a:pt x="191" y="129"/>
                  </a:lnTo>
                  <a:lnTo>
                    <a:pt x="193" y="145"/>
                  </a:lnTo>
                  <a:lnTo>
                    <a:pt x="194" y="161"/>
                  </a:lnTo>
                  <a:lnTo>
                    <a:pt x="194" y="279"/>
                  </a:lnTo>
                  <a:lnTo>
                    <a:pt x="199" y="279"/>
                  </a:lnTo>
                  <a:lnTo>
                    <a:pt x="199" y="279"/>
                  </a:lnTo>
                  <a:lnTo>
                    <a:pt x="210" y="280"/>
                  </a:lnTo>
                  <a:lnTo>
                    <a:pt x="222" y="283"/>
                  </a:lnTo>
                  <a:lnTo>
                    <a:pt x="232" y="288"/>
                  </a:lnTo>
                  <a:lnTo>
                    <a:pt x="240" y="295"/>
                  </a:lnTo>
                  <a:lnTo>
                    <a:pt x="247" y="302"/>
                  </a:lnTo>
                  <a:lnTo>
                    <a:pt x="253" y="311"/>
                  </a:lnTo>
                  <a:lnTo>
                    <a:pt x="256" y="321"/>
                  </a:lnTo>
                  <a:lnTo>
                    <a:pt x="257" y="332"/>
                  </a:lnTo>
                  <a:lnTo>
                    <a:pt x="257" y="332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" name="Google Shape;64;p2"/>
          <p:cNvGrpSpPr/>
          <p:nvPr/>
        </p:nvGrpSpPr>
        <p:grpSpPr>
          <a:xfrm>
            <a:off x="7102476" y="2967038"/>
            <a:ext cx="806450" cy="806450"/>
            <a:chOff x="7102476" y="2967038"/>
            <a:chExt cx="806450" cy="806450"/>
          </a:xfrm>
        </p:grpSpPr>
        <p:sp>
          <p:nvSpPr>
            <p:cNvPr id="65" name="Google Shape;65;p2"/>
            <p:cNvSpPr/>
            <p:nvPr/>
          </p:nvSpPr>
          <p:spPr>
            <a:xfrm>
              <a:off x="7102476" y="2967038"/>
              <a:ext cx="806450" cy="806450"/>
            </a:xfrm>
            <a:custGeom>
              <a:rect b="b" l="l" r="r" t="t"/>
              <a:pathLst>
                <a:path extrusionOk="0" h="1016" w="1016">
                  <a:moveTo>
                    <a:pt x="1016" y="509"/>
                  </a:moveTo>
                  <a:lnTo>
                    <a:pt x="1016" y="509"/>
                  </a:lnTo>
                  <a:lnTo>
                    <a:pt x="1016" y="534"/>
                  </a:lnTo>
                  <a:lnTo>
                    <a:pt x="1014" y="561"/>
                  </a:lnTo>
                  <a:lnTo>
                    <a:pt x="1011" y="586"/>
                  </a:lnTo>
                  <a:lnTo>
                    <a:pt x="1006" y="611"/>
                  </a:lnTo>
                  <a:lnTo>
                    <a:pt x="1001" y="636"/>
                  </a:lnTo>
                  <a:lnTo>
                    <a:pt x="995" y="660"/>
                  </a:lnTo>
                  <a:lnTo>
                    <a:pt x="986" y="684"/>
                  </a:lnTo>
                  <a:lnTo>
                    <a:pt x="977" y="707"/>
                  </a:lnTo>
                  <a:lnTo>
                    <a:pt x="967" y="729"/>
                  </a:lnTo>
                  <a:lnTo>
                    <a:pt x="955" y="751"/>
                  </a:lnTo>
                  <a:lnTo>
                    <a:pt x="944" y="772"/>
                  </a:lnTo>
                  <a:lnTo>
                    <a:pt x="930" y="793"/>
                  </a:lnTo>
                  <a:lnTo>
                    <a:pt x="916" y="813"/>
                  </a:lnTo>
                  <a:lnTo>
                    <a:pt x="901" y="832"/>
                  </a:lnTo>
                  <a:lnTo>
                    <a:pt x="885" y="851"/>
                  </a:lnTo>
                  <a:lnTo>
                    <a:pt x="868" y="868"/>
                  </a:lnTo>
                  <a:lnTo>
                    <a:pt x="851" y="885"/>
                  </a:lnTo>
                  <a:lnTo>
                    <a:pt x="832" y="900"/>
                  </a:lnTo>
                  <a:lnTo>
                    <a:pt x="813" y="916"/>
                  </a:lnTo>
                  <a:lnTo>
                    <a:pt x="793" y="930"/>
                  </a:lnTo>
                  <a:lnTo>
                    <a:pt x="772" y="943"/>
                  </a:lnTo>
                  <a:lnTo>
                    <a:pt x="751" y="955"/>
                  </a:lnTo>
                  <a:lnTo>
                    <a:pt x="729" y="967"/>
                  </a:lnTo>
                  <a:lnTo>
                    <a:pt x="707" y="977"/>
                  </a:lnTo>
                  <a:lnTo>
                    <a:pt x="684" y="987"/>
                  </a:lnTo>
                  <a:lnTo>
                    <a:pt x="660" y="993"/>
                  </a:lnTo>
                  <a:lnTo>
                    <a:pt x="636" y="1000"/>
                  </a:lnTo>
                  <a:lnTo>
                    <a:pt x="611" y="1006"/>
                  </a:lnTo>
                  <a:lnTo>
                    <a:pt x="586" y="1011"/>
                  </a:lnTo>
                  <a:lnTo>
                    <a:pt x="561" y="1014"/>
                  </a:lnTo>
                  <a:lnTo>
                    <a:pt x="535" y="1016"/>
                  </a:lnTo>
                  <a:lnTo>
                    <a:pt x="509" y="1016"/>
                  </a:lnTo>
                  <a:lnTo>
                    <a:pt x="509" y="1016"/>
                  </a:lnTo>
                  <a:lnTo>
                    <a:pt x="482" y="1016"/>
                  </a:lnTo>
                  <a:lnTo>
                    <a:pt x="457" y="1014"/>
                  </a:lnTo>
                  <a:lnTo>
                    <a:pt x="432" y="1011"/>
                  </a:lnTo>
                  <a:lnTo>
                    <a:pt x="407" y="1006"/>
                  </a:lnTo>
                  <a:lnTo>
                    <a:pt x="381" y="1000"/>
                  </a:lnTo>
                  <a:lnTo>
                    <a:pt x="358" y="993"/>
                  </a:lnTo>
                  <a:lnTo>
                    <a:pt x="334" y="987"/>
                  </a:lnTo>
                  <a:lnTo>
                    <a:pt x="311" y="977"/>
                  </a:lnTo>
                  <a:lnTo>
                    <a:pt x="288" y="967"/>
                  </a:lnTo>
                  <a:lnTo>
                    <a:pt x="266" y="955"/>
                  </a:lnTo>
                  <a:lnTo>
                    <a:pt x="245" y="943"/>
                  </a:lnTo>
                  <a:lnTo>
                    <a:pt x="225" y="930"/>
                  </a:lnTo>
                  <a:lnTo>
                    <a:pt x="205" y="916"/>
                  </a:lnTo>
                  <a:lnTo>
                    <a:pt x="186" y="900"/>
                  </a:lnTo>
                  <a:lnTo>
                    <a:pt x="167" y="885"/>
                  </a:lnTo>
                  <a:lnTo>
                    <a:pt x="150" y="868"/>
                  </a:lnTo>
                  <a:lnTo>
                    <a:pt x="133" y="851"/>
                  </a:lnTo>
                  <a:lnTo>
                    <a:pt x="117" y="832"/>
                  </a:lnTo>
                  <a:lnTo>
                    <a:pt x="102" y="813"/>
                  </a:lnTo>
                  <a:lnTo>
                    <a:pt x="88" y="793"/>
                  </a:lnTo>
                  <a:lnTo>
                    <a:pt x="74" y="772"/>
                  </a:lnTo>
                  <a:lnTo>
                    <a:pt x="62" y="751"/>
                  </a:lnTo>
                  <a:lnTo>
                    <a:pt x="51" y="729"/>
                  </a:lnTo>
                  <a:lnTo>
                    <a:pt x="41" y="707"/>
                  </a:lnTo>
                  <a:lnTo>
                    <a:pt x="31" y="684"/>
                  </a:lnTo>
                  <a:lnTo>
                    <a:pt x="23" y="660"/>
                  </a:lnTo>
                  <a:lnTo>
                    <a:pt x="16" y="636"/>
                  </a:lnTo>
                  <a:lnTo>
                    <a:pt x="11" y="611"/>
                  </a:lnTo>
                  <a:lnTo>
                    <a:pt x="6" y="586"/>
                  </a:lnTo>
                  <a:lnTo>
                    <a:pt x="3" y="561"/>
                  </a:lnTo>
                  <a:lnTo>
                    <a:pt x="2" y="534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2" y="482"/>
                  </a:lnTo>
                  <a:lnTo>
                    <a:pt x="3" y="457"/>
                  </a:lnTo>
                  <a:lnTo>
                    <a:pt x="6" y="431"/>
                  </a:lnTo>
                  <a:lnTo>
                    <a:pt x="11" y="407"/>
                  </a:lnTo>
                  <a:lnTo>
                    <a:pt x="16" y="381"/>
                  </a:lnTo>
                  <a:lnTo>
                    <a:pt x="23" y="357"/>
                  </a:lnTo>
                  <a:lnTo>
                    <a:pt x="31" y="334"/>
                  </a:lnTo>
                  <a:lnTo>
                    <a:pt x="41" y="311"/>
                  </a:lnTo>
                  <a:lnTo>
                    <a:pt x="51" y="288"/>
                  </a:lnTo>
                  <a:lnTo>
                    <a:pt x="62" y="266"/>
                  </a:lnTo>
                  <a:lnTo>
                    <a:pt x="74" y="245"/>
                  </a:lnTo>
                  <a:lnTo>
                    <a:pt x="88" y="225"/>
                  </a:lnTo>
                  <a:lnTo>
                    <a:pt x="102" y="204"/>
                  </a:lnTo>
                  <a:lnTo>
                    <a:pt x="117" y="186"/>
                  </a:lnTo>
                  <a:lnTo>
                    <a:pt x="133" y="167"/>
                  </a:lnTo>
                  <a:lnTo>
                    <a:pt x="150" y="149"/>
                  </a:lnTo>
                  <a:lnTo>
                    <a:pt x="167" y="133"/>
                  </a:lnTo>
                  <a:lnTo>
                    <a:pt x="186" y="117"/>
                  </a:lnTo>
                  <a:lnTo>
                    <a:pt x="205" y="102"/>
                  </a:lnTo>
                  <a:lnTo>
                    <a:pt x="225" y="87"/>
                  </a:lnTo>
                  <a:lnTo>
                    <a:pt x="245" y="74"/>
                  </a:lnTo>
                  <a:lnTo>
                    <a:pt x="266" y="61"/>
                  </a:lnTo>
                  <a:lnTo>
                    <a:pt x="288" y="51"/>
                  </a:lnTo>
                  <a:lnTo>
                    <a:pt x="311" y="41"/>
                  </a:lnTo>
                  <a:lnTo>
                    <a:pt x="334" y="31"/>
                  </a:lnTo>
                  <a:lnTo>
                    <a:pt x="358" y="23"/>
                  </a:lnTo>
                  <a:lnTo>
                    <a:pt x="381" y="16"/>
                  </a:lnTo>
                  <a:lnTo>
                    <a:pt x="407" y="11"/>
                  </a:lnTo>
                  <a:lnTo>
                    <a:pt x="432" y="6"/>
                  </a:lnTo>
                  <a:lnTo>
                    <a:pt x="457" y="3"/>
                  </a:lnTo>
                  <a:lnTo>
                    <a:pt x="482" y="1"/>
                  </a:lnTo>
                  <a:lnTo>
                    <a:pt x="509" y="0"/>
                  </a:lnTo>
                  <a:lnTo>
                    <a:pt x="509" y="0"/>
                  </a:lnTo>
                  <a:lnTo>
                    <a:pt x="535" y="1"/>
                  </a:lnTo>
                  <a:lnTo>
                    <a:pt x="561" y="3"/>
                  </a:lnTo>
                  <a:lnTo>
                    <a:pt x="586" y="6"/>
                  </a:lnTo>
                  <a:lnTo>
                    <a:pt x="611" y="11"/>
                  </a:lnTo>
                  <a:lnTo>
                    <a:pt x="636" y="16"/>
                  </a:lnTo>
                  <a:lnTo>
                    <a:pt x="660" y="23"/>
                  </a:lnTo>
                  <a:lnTo>
                    <a:pt x="684" y="31"/>
                  </a:lnTo>
                  <a:lnTo>
                    <a:pt x="707" y="41"/>
                  </a:lnTo>
                  <a:lnTo>
                    <a:pt x="729" y="51"/>
                  </a:lnTo>
                  <a:lnTo>
                    <a:pt x="751" y="61"/>
                  </a:lnTo>
                  <a:lnTo>
                    <a:pt x="772" y="74"/>
                  </a:lnTo>
                  <a:lnTo>
                    <a:pt x="793" y="87"/>
                  </a:lnTo>
                  <a:lnTo>
                    <a:pt x="813" y="102"/>
                  </a:lnTo>
                  <a:lnTo>
                    <a:pt x="832" y="117"/>
                  </a:lnTo>
                  <a:lnTo>
                    <a:pt x="851" y="133"/>
                  </a:lnTo>
                  <a:lnTo>
                    <a:pt x="868" y="149"/>
                  </a:lnTo>
                  <a:lnTo>
                    <a:pt x="885" y="167"/>
                  </a:lnTo>
                  <a:lnTo>
                    <a:pt x="901" y="186"/>
                  </a:lnTo>
                  <a:lnTo>
                    <a:pt x="916" y="204"/>
                  </a:lnTo>
                  <a:lnTo>
                    <a:pt x="930" y="225"/>
                  </a:lnTo>
                  <a:lnTo>
                    <a:pt x="944" y="245"/>
                  </a:lnTo>
                  <a:lnTo>
                    <a:pt x="955" y="266"/>
                  </a:lnTo>
                  <a:lnTo>
                    <a:pt x="967" y="288"/>
                  </a:lnTo>
                  <a:lnTo>
                    <a:pt x="977" y="311"/>
                  </a:lnTo>
                  <a:lnTo>
                    <a:pt x="986" y="334"/>
                  </a:lnTo>
                  <a:lnTo>
                    <a:pt x="995" y="357"/>
                  </a:lnTo>
                  <a:lnTo>
                    <a:pt x="1001" y="381"/>
                  </a:lnTo>
                  <a:lnTo>
                    <a:pt x="1006" y="407"/>
                  </a:lnTo>
                  <a:lnTo>
                    <a:pt x="1011" y="431"/>
                  </a:lnTo>
                  <a:lnTo>
                    <a:pt x="1014" y="457"/>
                  </a:lnTo>
                  <a:lnTo>
                    <a:pt x="1016" y="482"/>
                  </a:lnTo>
                  <a:lnTo>
                    <a:pt x="1016" y="509"/>
                  </a:lnTo>
                  <a:lnTo>
                    <a:pt x="1016" y="509"/>
                  </a:lnTo>
                  <a:close/>
                </a:path>
              </a:pathLst>
            </a:custGeom>
            <a:solidFill>
              <a:srgbClr val="646D7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7372351" y="3119438"/>
              <a:ext cx="266700" cy="485775"/>
            </a:xfrm>
            <a:custGeom>
              <a:rect b="b" l="l" r="r" t="t"/>
              <a:pathLst>
                <a:path extrusionOk="0" h="613" w="335">
                  <a:moveTo>
                    <a:pt x="291" y="613"/>
                  </a:moveTo>
                  <a:lnTo>
                    <a:pt x="44" y="613"/>
                  </a:lnTo>
                  <a:lnTo>
                    <a:pt x="44" y="613"/>
                  </a:lnTo>
                  <a:lnTo>
                    <a:pt x="36" y="612"/>
                  </a:lnTo>
                  <a:lnTo>
                    <a:pt x="28" y="609"/>
                  </a:lnTo>
                  <a:lnTo>
                    <a:pt x="20" y="605"/>
                  </a:lnTo>
                  <a:lnTo>
                    <a:pt x="13" y="599"/>
                  </a:lnTo>
                  <a:lnTo>
                    <a:pt x="8" y="593"/>
                  </a:lnTo>
                  <a:lnTo>
                    <a:pt x="3" y="585"/>
                  </a:lnTo>
                  <a:lnTo>
                    <a:pt x="1" y="577"/>
                  </a:lnTo>
                  <a:lnTo>
                    <a:pt x="0" y="568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" y="35"/>
                  </a:lnTo>
                  <a:lnTo>
                    <a:pt x="3" y="27"/>
                  </a:lnTo>
                  <a:lnTo>
                    <a:pt x="8" y="20"/>
                  </a:lnTo>
                  <a:lnTo>
                    <a:pt x="13" y="13"/>
                  </a:lnTo>
                  <a:lnTo>
                    <a:pt x="20" y="7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44" y="0"/>
                  </a:lnTo>
                  <a:lnTo>
                    <a:pt x="291" y="0"/>
                  </a:lnTo>
                  <a:lnTo>
                    <a:pt x="291" y="0"/>
                  </a:lnTo>
                  <a:lnTo>
                    <a:pt x="300" y="2"/>
                  </a:lnTo>
                  <a:lnTo>
                    <a:pt x="308" y="4"/>
                  </a:lnTo>
                  <a:lnTo>
                    <a:pt x="316" y="7"/>
                  </a:lnTo>
                  <a:lnTo>
                    <a:pt x="322" y="13"/>
                  </a:lnTo>
                  <a:lnTo>
                    <a:pt x="328" y="20"/>
                  </a:lnTo>
                  <a:lnTo>
                    <a:pt x="331" y="27"/>
                  </a:lnTo>
                  <a:lnTo>
                    <a:pt x="335" y="35"/>
                  </a:lnTo>
                  <a:lnTo>
                    <a:pt x="335" y="44"/>
                  </a:lnTo>
                  <a:lnTo>
                    <a:pt x="335" y="568"/>
                  </a:lnTo>
                  <a:lnTo>
                    <a:pt x="335" y="568"/>
                  </a:lnTo>
                  <a:lnTo>
                    <a:pt x="335" y="577"/>
                  </a:lnTo>
                  <a:lnTo>
                    <a:pt x="331" y="585"/>
                  </a:lnTo>
                  <a:lnTo>
                    <a:pt x="328" y="593"/>
                  </a:lnTo>
                  <a:lnTo>
                    <a:pt x="322" y="599"/>
                  </a:lnTo>
                  <a:lnTo>
                    <a:pt x="316" y="605"/>
                  </a:lnTo>
                  <a:lnTo>
                    <a:pt x="308" y="609"/>
                  </a:lnTo>
                  <a:lnTo>
                    <a:pt x="300" y="612"/>
                  </a:lnTo>
                  <a:lnTo>
                    <a:pt x="291" y="613"/>
                  </a:lnTo>
                  <a:lnTo>
                    <a:pt x="291" y="613"/>
                  </a:lnTo>
                  <a:close/>
                  <a:moveTo>
                    <a:pt x="44" y="14"/>
                  </a:moveTo>
                  <a:lnTo>
                    <a:pt x="44" y="14"/>
                  </a:lnTo>
                  <a:lnTo>
                    <a:pt x="38" y="14"/>
                  </a:lnTo>
                  <a:lnTo>
                    <a:pt x="32" y="17"/>
                  </a:lnTo>
                  <a:lnTo>
                    <a:pt x="28" y="19"/>
                  </a:lnTo>
                  <a:lnTo>
                    <a:pt x="23" y="22"/>
                  </a:lnTo>
                  <a:lnTo>
                    <a:pt x="20" y="27"/>
                  </a:lnTo>
                  <a:lnTo>
                    <a:pt x="16" y="33"/>
                  </a:lnTo>
                  <a:lnTo>
                    <a:pt x="15" y="38"/>
                  </a:lnTo>
                  <a:lnTo>
                    <a:pt x="14" y="44"/>
                  </a:lnTo>
                  <a:lnTo>
                    <a:pt x="14" y="568"/>
                  </a:lnTo>
                  <a:lnTo>
                    <a:pt x="14" y="568"/>
                  </a:lnTo>
                  <a:lnTo>
                    <a:pt x="15" y="575"/>
                  </a:lnTo>
                  <a:lnTo>
                    <a:pt x="16" y="580"/>
                  </a:lnTo>
                  <a:lnTo>
                    <a:pt x="20" y="585"/>
                  </a:lnTo>
                  <a:lnTo>
                    <a:pt x="23" y="590"/>
                  </a:lnTo>
                  <a:lnTo>
                    <a:pt x="28" y="593"/>
                  </a:lnTo>
                  <a:lnTo>
                    <a:pt x="32" y="597"/>
                  </a:lnTo>
                  <a:lnTo>
                    <a:pt x="38" y="598"/>
                  </a:lnTo>
                  <a:lnTo>
                    <a:pt x="44" y="599"/>
                  </a:lnTo>
                  <a:lnTo>
                    <a:pt x="291" y="599"/>
                  </a:lnTo>
                  <a:lnTo>
                    <a:pt x="291" y="599"/>
                  </a:lnTo>
                  <a:lnTo>
                    <a:pt x="298" y="598"/>
                  </a:lnTo>
                  <a:lnTo>
                    <a:pt x="303" y="597"/>
                  </a:lnTo>
                  <a:lnTo>
                    <a:pt x="308" y="593"/>
                  </a:lnTo>
                  <a:lnTo>
                    <a:pt x="313" y="590"/>
                  </a:lnTo>
                  <a:lnTo>
                    <a:pt x="316" y="585"/>
                  </a:lnTo>
                  <a:lnTo>
                    <a:pt x="319" y="580"/>
                  </a:lnTo>
                  <a:lnTo>
                    <a:pt x="321" y="575"/>
                  </a:lnTo>
                  <a:lnTo>
                    <a:pt x="321" y="568"/>
                  </a:lnTo>
                  <a:lnTo>
                    <a:pt x="321" y="44"/>
                  </a:lnTo>
                  <a:lnTo>
                    <a:pt x="321" y="44"/>
                  </a:lnTo>
                  <a:lnTo>
                    <a:pt x="321" y="38"/>
                  </a:lnTo>
                  <a:lnTo>
                    <a:pt x="319" y="33"/>
                  </a:lnTo>
                  <a:lnTo>
                    <a:pt x="316" y="27"/>
                  </a:lnTo>
                  <a:lnTo>
                    <a:pt x="313" y="22"/>
                  </a:lnTo>
                  <a:lnTo>
                    <a:pt x="308" y="19"/>
                  </a:lnTo>
                  <a:lnTo>
                    <a:pt x="303" y="17"/>
                  </a:lnTo>
                  <a:lnTo>
                    <a:pt x="298" y="14"/>
                  </a:lnTo>
                  <a:lnTo>
                    <a:pt x="291" y="14"/>
                  </a:lnTo>
                  <a:lnTo>
                    <a:pt x="44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7481888" y="3538538"/>
              <a:ext cx="47625" cy="49213"/>
            </a:xfrm>
            <a:custGeom>
              <a:rect b="b" l="l" r="r" t="t"/>
              <a:pathLst>
                <a:path extrusionOk="0" h="62" w="61">
                  <a:moveTo>
                    <a:pt x="30" y="62"/>
                  </a:moveTo>
                  <a:lnTo>
                    <a:pt x="30" y="62"/>
                  </a:lnTo>
                  <a:lnTo>
                    <a:pt x="24" y="61"/>
                  </a:lnTo>
                  <a:lnTo>
                    <a:pt x="18" y="60"/>
                  </a:lnTo>
                  <a:lnTo>
                    <a:pt x="13" y="56"/>
                  </a:lnTo>
                  <a:lnTo>
                    <a:pt x="8" y="53"/>
                  </a:lnTo>
                  <a:lnTo>
                    <a:pt x="4" y="48"/>
                  </a:lnTo>
                  <a:lnTo>
                    <a:pt x="2" y="42"/>
                  </a:lnTo>
                  <a:lnTo>
                    <a:pt x="0" y="37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25"/>
                  </a:lnTo>
                  <a:lnTo>
                    <a:pt x="2" y="19"/>
                  </a:lnTo>
                  <a:lnTo>
                    <a:pt x="4" y="13"/>
                  </a:lnTo>
                  <a:lnTo>
                    <a:pt x="8" y="9"/>
                  </a:lnTo>
                  <a:lnTo>
                    <a:pt x="13" y="5"/>
                  </a:lnTo>
                  <a:lnTo>
                    <a:pt x="18" y="3"/>
                  </a:lnTo>
                  <a:lnTo>
                    <a:pt x="24" y="1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7" y="1"/>
                  </a:lnTo>
                  <a:lnTo>
                    <a:pt x="42" y="3"/>
                  </a:lnTo>
                  <a:lnTo>
                    <a:pt x="47" y="5"/>
                  </a:lnTo>
                  <a:lnTo>
                    <a:pt x="52" y="9"/>
                  </a:lnTo>
                  <a:lnTo>
                    <a:pt x="55" y="13"/>
                  </a:lnTo>
                  <a:lnTo>
                    <a:pt x="59" y="19"/>
                  </a:lnTo>
                  <a:lnTo>
                    <a:pt x="60" y="25"/>
                  </a:lnTo>
                  <a:lnTo>
                    <a:pt x="61" y="31"/>
                  </a:lnTo>
                  <a:lnTo>
                    <a:pt x="61" y="31"/>
                  </a:lnTo>
                  <a:lnTo>
                    <a:pt x="60" y="37"/>
                  </a:lnTo>
                  <a:lnTo>
                    <a:pt x="59" y="42"/>
                  </a:lnTo>
                  <a:lnTo>
                    <a:pt x="55" y="48"/>
                  </a:lnTo>
                  <a:lnTo>
                    <a:pt x="52" y="53"/>
                  </a:lnTo>
                  <a:lnTo>
                    <a:pt x="47" y="56"/>
                  </a:lnTo>
                  <a:lnTo>
                    <a:pt x="42" y="60"/>
                  </a:lnTo>
                  <a:lnTo>
                    <a:pt x="37" y="61"/>
                  </a:lnTo>
                  <a:lnTo>
                    <a:pt x="30" y="62"/>
                  </a:lnTo>
                  <a:lnTo>
                    <a:pt x="30" y="62"/>
                  </a:lnTo>
                  <a:close/>
                  <a:moveTo>
                    <a:pt x="30" y="13"/>
                  </a:moveTo>
                  <a:lnTo>
                    <a:pt x="30" y="13"/>
                  </a:lnTo>
                  <a:lnTo>
                    <a:pt x="26" y="15"/>
                  </a:lnTo>
                  <a:lnTo>
                    <a:pt x="24" y="16"/>
                  </a:lnTo>
                  <a:lnTo>
                    <a:pt x="18" y="19"/>
                  </a:lnTo>
                  <a:lnTo>
                    <a:pt x="15" y="24"/>
                  </a:lnTo>
                  <a:lnTo>
                    <a:pt x="14" y="27"/>
                  </a:lnTo>
                  <a:lnTo>
                    <a:pt x="14" y="31"/>
                  </a:lnTo>
                  <a:lnTo>
                    <a:pt x="14" y="31"/>
                  </a:lnTo>
                  <a:lnTo>
                    <a:pt x="14" y="34"/>
                  </a:lnTo>
                  <a:lnTo>
                    <a:pt x="15" y="38"/>
                  </a:lnTo>
                  <a:lnTo>
                    <a:pt x="18" y="42"/>
                  </a:lnTo>
                  <a:lnTo>
                    <a:pt x="24" y="47"/>
                  </a:lnTo>
                  <a:lnTo>
                    <a:pt x="26" y="47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3" y="47"/>
                  </a:lnTo>
                  <a:lnTo>
                    <a:pt x="37" y="47"/>
                  </a:lnTo>
                  <a:lnTo>
                    <a:pt x="42" y="42"/>
                  </a:lnTo>
                  <a:lnTo>
                    <a:pt x="46" y="38"/>
                  </a:lnTo>
                  <a:lnTo>
                    <a:pt x="47" y="34"/>
                  </a:lnTo>
                  <a:lnTo>
                    <a:pt x="47" y="31"/>
                  </a:lnTo>
                  <a:lnTo>
                    <a:pt x="47" y="31"/>
                  </a:lnTo>
                  <a:lnTo>
                    <a:pt x="47" y="27"/>
                  </a:lnTo>
                  <a:lnTo>
                    <a:pt x="46" y="24"/>
                  </a:lnTo>
                  <a:lnTo>
                    <a:pt x="42" y="19"/>
                  </a:lnTo>
                  <a:lnTo>
                    <a:pt x="37" y="16"/>
                  </a:lnTo>
                  <a:lnTo>
                    <a:pt x="33" y="15"/>
                  </a:lnTo>
                  <a:lnTo>
                    <a:pt x="30" y="13"/>
                  </a:lnTo>
                  <a:lnTo>
                    <a:pt x="3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7399338" y="3170238"/>
              <a:ext cx="214313" cy="357188"/>
            </a:xfrm>
            <a:custGeom>
              <a:rect b="b" l="l" r="r" t="t"/>
              <a:pathLst>
                <a:path extrusionOk="0" h="450" w="272">
                  <a:moveTo>
                    <a:pt x="272" y="450"/>
                  </a:moveTo>
                  <a:lnTo>
                    <a:pt x="0" y="450"/>
                  </a:lnTo>
                  <a:lnTo>
                    <a:pt x="0" y="0"/>
                  </a:lnTo>
                  <a:lnTo>
                    <a:pt x="272" y="0"/>
                  </a:lnTo>
                  <a:lnTo>
                    <a:pt x="272" y="450"/>
                  </a:lnTo>
                  <a:close/>
                  <a:moveTo>
                    <a:pt x="14" y="436"/>
                  </a:moveTo>
                  <a:lnTo>
                    <a:pt x="258" y="436"/>
                  </a:lnTo>
                  <a:lnTo>
                    <a:pt x="258" y="14"/>
                  </a:lnTo>
                  <a:lnTo>
                    <a:pt x="14" y="14"/>
                  </a:lnTo>
                  <a:lnTo>
                    <a:pt x="14" y="4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475538" y="3144838"/>
              <a:ext cx="60325" cy="111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469188" y="3287713"/>
              <a:ext cx="120650" cy="92075"/>
            </a:xfrm>
            <a:custGeom>
              <a:rect b="b" l="l" r="r" t="t"/>
              <a:pathLst>
                <a:path extrusionOk="0" h="117" w="152">
                  <a:moveTo>
                    <a:pt x="43" y="117"/>
                  </a:moveTo>
                  <a:lnTo>
                    <a:pt x="43" y="117"/>
                  </a:lnTo>
                  <a:lnTo>
                    <a:pt x="40" y="117"/>
                  </a:lnTo>
                  <a:lnTo>
                    <a:pt x="37" y="115"/>
                  </a:lnTo>
                  <a:lnTo>
                    <a:pt x="2" y="78"/>
                  </a:lnTo>
                  <a:lnTo>
                    <a:pt x="2" y="78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0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4" y="67"/>
                  </a:lnTo>
                  <a:lnTo>
                    <a:pt x="7" y="67"/>
                  </a:lnTo>
                  <a:lnTo>
                    <a:pt x="9" y="67"/>
                  </a:lnTo>
                  <a:lnTo>
                    <a:pt x="11" y="68"/>
                  </a:lnTo>
                  <a:lnTo>
                    <a:pt x="43" y="102"/>
                  </a:lnTo>
                  <a:lnTo>
                    <a:pt x="43" y="102"/>
                  </a:lnTo>
                  <a:lnTo>
                    <a:pt x="60" y="79"/>
                  </a:lnTo>
                  <a:lnTo>
                    <a:pt x="75" y="61"/>
                  </a:lnTo>
                  <a:lnTo>
                    <a:pt x="88" y="46"/>
                  </a:lnTo>
                  <a:lnTo>
                    <a:pt x="101" y="32"/>
                  </a:lnTo>
                  <a:lnTo>
                    <a:pt x="111" y="22"/>
                  </a:lnTo>
                  <a:lnTo>
                    <a:pt x="123" y="14"/>
                  </a:lnTo>
                  <a:lnTo>
                    <a:pt x="141" y="1"/>
                  </a:lnTo>
                  <a:lnTo>
                    <a:pt x="141" y="1"/>
                  </a:lnTo>
                  <a:lnTo>
                    <a:pt x="144" y="0"/>
                  </a:lnTo>
                  <a:lnTo>
                    <a:pt x="146" y="0"/>
                  </a:lnTo>
                  <a:lnTo>
                    <a:pt x="148" y="1"/>
                  </a:lnTo>
                  <a:lnTo>
                    <a:pt x="150" y="4"/>
                  </a:lnTo>
                  <a:lnTo>
                    <a:pt x="150" y="4"/>
                  </a:lnTo>
                  <a:lnTo>
                    <a:pt x="152" y="6"/>
                  </a:lnTo>
                  <a:lnTo>
                    <a:pt x="152" y="8"/>
                  </a:lnTo>
                  <a:lnTo>
                    <a:pt x="150" y="10"/>
                  </a:lnTo>
                  <a:lnTo>
                    <a:pt x="148" y="13"/>
                  </a:lnTo>
                  <a:lnTo>
                    <a:pt x="148" y="13"/>
                  </a:lnTo>
                  <a:lnTo>
                    <a:pt x="130" y="25"/>
                  </a:lnTo>
                  <a:lnTo>
                    <a:pt x="119" y="33"/>
                  </a:lnTo>
                  <a:lnTo>
                    <a:pt x="109" y="44"/>
                  </a:lnTo>
                  <a:lnTo>
                    <a:pt x="96" y="56"/>
                  </a:lnTo>
                  <a:lnTo>
                    <a:pt x="83" y="73"/>
                  </a:lnTo>
                  <a:lnTo>
                    <a:pt x="68" y="91"/>
                  </a:lnTo>
                  <a:lnTo>
                    <a:pt x="52" y="114"/>
                  </a:lnTo>
                  <a:lnTo>
                    <a:pt x="52" y="114"/>
                  </a:lnTo>
                  <a:lnTo>
                    <a:pt x="48" y="116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3" y="117"/>
                  </a:lnTo>
                  <a:lnTo>
                    <a:pt x="43" y="1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432676" y="3263900"/>
              <a:ext cx="146050" cy="168275"/>
            </a:xfrm>
            <a:custGeom>
              <a:rect b="b" l="l" r="r" t="t"/>
              <a:pathLst>
                <a:path extrusionOk="0" h="213" w="185">
                  <a:moveTo>
                    <a:pt x="92" y="213"/>
                  </a:moveTo>
                  <a:lnTo>
                    <a:pt x="92" y="213"/>
                  </a:lnTo>
                  <a:lnTo>
                    <a:pt x="88" y="213"/>
                  </a:lnTo>
                  <a:lnTo>
                    <a:pt x="83" y="211"/>
                  </a:lnTo>
                  <a:lnTo>
                    <a:pt x="76" y="206"/>
                  </a:lnTo>
                  <a:lnTo>
                    <a:pt x="66" y="197"/>
                  </a:lnTo>
                  <a:lnTo>
                    <a:pt x="66" y="197"/>
                  </a:lnTo>
                  <a:lnTo>
                    <a:pt x="53" y="182"/>
                  </a:lnTo>
                  <a:lnTo>
                    <a:pt x="39" y="164"/>
                  </a:lnTo>
                  <a:lnTo>
                    <a:pt x="39" y="164"/>
                  </a:lnTo>
                  <a:lnTo>
                    <a:pt x="25" y="143"/>
                  </a:lnTo>
                  <a:lnTo>
                    <a:pt x="18" y="131"/>
                  </a:lnTo>
                  <a:lnTo>
                    <a:pt x="12" y="118"/>
                  </a:lnTo>
                  <a:lnTo>
                    <a:pt x="8" y="105"/>
                  </a:lnTo>
                  <a:lnTo>
                    <a:pt x="3" y="90"/>
                  </a:lnTo>
                  <a:lnTo>
                    <a:pt x="1" y="76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0" y="53"/>
                  </a:lnTo>
                  <a:lnTo>
                    <a:pt x="0" y="40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24" y="43"/>
                  </a:lnTo>
                  <a:lnTo>
                    <a:pt x="24" y="43"/>
                  </a:lnTo>
                  <a:lnTo>
                    <a:pt x="37" y="42"/>
                  </a:lnTo>
                  <a:lnTo>
                    <a:pt x="47" y="38"/>
                  </a:lnTo>
                  <a:lnTo>
                    <a:pt x="57" y="35"/>
                  </a:lnTo>
                  <a:lnTo>
                    <a:pt x="65" y="30"/>
                  </a:lnTo>
                  <a:lnTo>
                    <a:pt x="71" y="24"/>
                  </a:lnTo>
                  <a:lnTo>
                    <a:pt x="76" y="21"/>
                  </a:lnTo>
                  <a:lnTo>
                    <a:pt x="80" y="16"/>
                  </a:lnTo>
                  <a:lnTo>
                    <a:pt x="92" y="0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8" y="20"/>
                  </a:lnTo>
                  <a:lnTo>
                    <a:pt x="113" y="24"/>
                  </a:lnTo>
                  <a:lnTo>
                    <a:pt x="119" y="29"/>
                  </a:lnTo>
                  <a:lnTo>
                    <a:pt x="127" y="35"/>
                  </a:lnTo>
                  <a:lnTo>
                    <a:pt x="137" y="38"/>
                  </a:lnTo>
                  <a:lnTo>
                    <a:pt x="148" y="42"/>
                  </a:lnTo>
                  <a:lnTo>
                    <a:pt x="160" y="43"/>
                  </a:lnTo>
                  <a:lnTo>
                    <a:pt x="160" y="43"/>
                  </a:lnTo>
                  <a:lnTo>
                    <a:pt x="173" y="42"/>
                  </a:lnTo>
                  <a:lnTo>
                    <a:pt x="184" y="40"/>
                  </a:lnTo>
                  <a:lnTo>
                    <a:pt x="185" y="52"/>
                  </a:lnTo>
                  <a:lnTo>
                    <a:pt x="185" y="52"/>
                  </a:lnTo>
                  <a:lnTo>
                    <a:pt x="185" y="61"/>
                  </a:lnTo>
                  <a:lnTo>
                    <a:pt x="185" y="61"/>
                  </a:lnTo>
                  <a:lnTo>
                    <a:pt x="184" y="76"/>
                  </a:lnTo>
                  <a:lnTo>
                    <a:pt x="182" y="90"/>
                  </a:lnTo>
                  <a:lnTo>
                    <a:pt x="177" y="105"/>
                  </a:lnTo>
                  <a:lnTo>
                    <a:pt x="172" y="118"/>
                  </a:lnTo>
                  <a:lnTo>
                    <a:pt x="165" y="131"/>
                  </a:lnTo>
                  <a:lnTo>
                    <a:pt x="160" y="143"/>
                  </a:lnTo>
                  <a:lnTo>
                    <a:pt x="146" y="164"/>
                  </a:lnTo>
                  <a:lnTo>
                    <a:pt x="146" y="164"/>
                  </a:lnTo>
                  <a:lnTo>
                    <a:pt x="132" y="182"/>
                  </a:lnTo>
                  <a:lnTo>
                    <a:pt x="118" y="197"/>
                  </a:lnTo>
                  <a:lnTo>
                    <a:pt x="118" y="197"/>
                  </a:lnTo>
                  <a:lnTo>
                    <a:pt x="108" y="206"/>
                  </a:lnTo>
                  <a:lnTo>
                    <a:pt x="101" y="211"/>
                  </a:lnTo>
                  <a:lnTo>
                    <a:pt x="96" y="213"/>
                  </a:lnTo>
                  <a:lnTo>
                    <a:pt x="92" y="213"/>
                  </a:lnTo>
                  <a:lnTo>
                    <a:pt x="92" y="213"/>
                  </a:lnTo>
                  <a:close/>
                  <a:moveTo>
                    <a:pt x="14" y="55"/>
                  </a:moveTo>
                  <a:lnTo>
                    <a:pt x="14" y="55"/>
                  </a:lnTo>
                  <a:lnTo>
                    <a:pt x="14" y="61"/>
                  </a:lnTo>
                  <a:lnTo>
                    <a:pt x="14" y="61"/>
                  </a:lnTo>
                  <a:lnTo>
                    <a:pt x="15" y="75"/>
                  </a:lnTo>
                  <a:lnTo>
                    <a:pt x="17" y="88"/>
                  </a:lnTo>
                  <a:lnTo>
                    <a:pt x="20" y="100"/>
                  </a:lnTo>
                  <a:lnTo>
                    <a:pt x="25" y="113"/>
                  </a:lnTo>
                  <a:lnTo>
                    <a:pt x="31" y="126"/>
                  </a:lnTo>
                  <a:lnTo>
                    <a:pt x="37" y="136"/>
                  </a:lnTo>
                  <a:lnTo>
                    <a:pt x="49" y="155"/>
                  </a:lnTo>
                  <a:lnTo>
                    <a:pt x="49" y="155"/>
                  </a:lnTo>
                  <a:lnTo>
                    <a:pt x="63" y="173"/>
                  </a:lnTo>
                  <a:lnTo>
                    <a:pt x="76" y="188"/>
                  </a:lnTo>
                  <a:lnTo>
                    <a:pt x="76" y="188"/>
                  </a:lnTo>
                  <a:lnTo>
                    <a:pt x="86" y="196"/>
                  </a:lnTo>
                  <a:lnTo>
                    <a:pt x="89" y="199"/>
                  </a:lnTo>
                  <a:lnTo>
                    <a:pt x="92" y="199"/>
                  </a:lnTo>
                  <a:lnTo>
                    <a:pt x="92" y="199"/>
                  </a:lnTo>
                  <a:lnTo>
                    <a:pt x="94" y="199"/>
                  </a:lnTo>
                  <a:lnTo>
                    <a:pt x="98" y="196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122" y="173"/>
                  </a:lnTo>
                  <a:lnTo>
                    <a:pt x="134" y="155"/>
                  </a:lnTo>
                  <a:lnTo>
                    <a:pt x="134" y="155"/>
                  </a:lnTo>
                  <a:lnTo>
                    <a:pt x="147" y="136"/>
                  </a:lnTo>
                  <a:lnTo>
                    <a:pt x="153" y="126"/>
                  </a:lnTo>
                  <a:lnTo>
                    <a:pt x="159" y="113"/>
                  </a:lnTo>
                  <a:lnTo>
                    <a:pt x="164" y="100"/>
                  </a:lnTo>
                  <a:lnTo>
                    <a:pt x="168" y="88"/>
                  </a:lnTo>
                  <a:lnTo>
                    <a:pt x="170" y="75"/>
                  </a:lnTo>
                  <a:lnTo>
                    <a:pt x="171" y="61"/>
                  </a:lnTo>
                  <a:lnTo>
                    <a:pt x="171" y="61"/>
                  </a:lnTo>
                  <a:lnTo>
                    <a:pt x="171" y="55"/>
                  </a:lnTo>
                  <a:lnTo>
                    <a:pt x="171" y="55"/>
                  </a:lnTo>
                  <a:lnTo>
                    <a:pt x="160" y="57"/>
                  </a:lnTo>
                  <a:lnTo>
                    <a:pt x="160" y="57"/>
                  </a:lnTo>
                  <a:lnTo>
                    <a:pt x="153" y="57"/>
                  </a:lnTo>
                  <a:lnTo>
                    <a:pt x="146" y="55"/>
                  </a:lnTo>
                  <a:lnTo>
                    <a:pt x="132" y="52"/>
                  </a:lnTo>
                  <a:lnTo>
                    <a:pt x="121" y="46"/>
                  </a:lnTo>
                  <a:lnTo>
                    <a:pt x="111" y="40"/>
                  </a:lnTo>
                  <a:lnTo>
                    <a:pt x="103" y="35"/>
                  </a:lnTo>
                  <a:lnTo>
                    <a:pt x="98" y="30"/>
                  </a:lnTo>
                  <a:lnTo>
                    <a:pt x="93" y="24"/>
                  </a:lnTo>
                  <a:lnTo>
                    <a:pt x="92" y="23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6" y="30"/>
                  </a:lnTo>
                  <a:lnTo>
                    <a:pt x="80" y="35"/>
                  </a:lnTo>
                  <a:lnTo>
                    <a:pt x="73" y="40"/>
                  </a:lnTo>
                  <a:lnTo>
                    <a:pt x="63" y="46"/>
                  </a:lnTo>
                  <a:lnTo>
                    <a:pt x="52" y="52"/>
                  </a:lnTo>
                  <a:lnTo>
                    <a:pt x="39" y="55"/>
                  </a:lnTo>
                  <a:lnTo>
                    <a:pt x="32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14" y="55"/>
                  </a:lnTo>
                  <a:lnTo>
                    <a:pt x="14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2" name="Google Shape;72;p2"/>
          <p:cNvGrpSpPr/>
          <p:nvPr/>
        </p:nvGrpSpPr>
        <p:grpSpPr>
          <a:xfrm>
            <a:off x="5124451" y="2967038"/>
            <a:ext cx="808038" cy="806450"/>
            <a:chOff x="5124451" y="2967038"/>
            <a:chExt cx="808038" cy="806450"/>
          </a:xfrm>
        </p:grpSpPr>
        <p:sp>
          <p:nvSpPr>
            <p:cNvPr id="73" name="Google Shape;73;p2"/>
            <p:cNvSpPr/>
            <p:nvPr/>
          </p:nvSpPr>
          <p:spPr>
            <a:xfrm>
              <a:off x="5124451" y="2967038"/>
              <a:ext cx="808038" cy="806450"/>
            </a:xfrm>
            <a:custGeom>
              <a:rect b="b" l="l" r="r" t="t"/>
              <a:pathLst>
                <a:path extrusionOk="0" h="1017" w="1017">
                  <a:moveTo>
                    <a:pt x="1017" y="509"/>
                  </a:moveTo>
                  <a:lnTo>
                    <a:pt x="1017" y="509"/>
                  </a:lnTo>
                  <a:lnTo>
                    <a:pt x="1016" y="535"/>
                  </a:lnTo>
                  <a:lnTo>
                    <a:pt x="1014" y="561"/>
                  </a:lnTo>
                  <a:lnTo>
                    <a:pt x="1012" y="586"/>
                  </a:lnTo>
                  <a:lnTo>
                    <a:pt x="1007" y="611"/>
                  </a:lnTo>
                  <a:lnTo>
                    <a:pt x="1001" y="635"/>
                  </a:lnTo>
                  <a:lnTo>
                    <a:pt x="994" y="660"/>
                  </a:lnTo>
                  <a:lnTo>
                    <a:pt x="986" y="684"/>
                  </a:lnTo>
                  <a:lnTo>
                    <a:pt x="977" y="707"/>
                  </a:lnTo>
                  <a:lnTo>
                    <a:pt x="967" y="729"/>
                  </a:lnTo>
                  <a:lnTo>
                    <a:pt x="955" y="750"/>
                  </a:lnTo>
                  <a:lnTo>
                    <a:pt x="944" y="772"/>
                  </a:lnTo>
                  <a:lnTo>
                    <a:pt x="930" y="793"/>
                  </a:lnTo>
                  <a:lnTo>
                    <a:pt x="916" y="813"/>
                  </a:lnTo>
                  <a:lnTo>
                    <a:pt x="901" y="832"/>
                  </a:lnTo>
                  <a:lnTo>
                    <a:pt x="885" y="851"/>
                  </a:lnTo>
                  <a:lnTo>
                    <a:pt x="868" y="868"/>
                  </a:lnTo>
                  <a:lnTo>
                    <a:pt x="850" y="885"/>
                  </a:lnTo>
                  <a:lnTo>
                    <a:pt x="832" y="901"/>
                  </a:lnTo>
                  <a:lnTo>
                    <a:pt x="812" y="916"/>
                  </a:lnTo>
                  <a:lnTo>
                    <a:pt x="793" y="930"/>
                  </a:lnTo>
                  <a:lnTo>
                    <a:pt x="772" y="944"/>
                  </a:lnTo>
                  <a:lnTo>
                    <a:pt x="751" y="955"/>
                  </a:lnTo>
                  <a:lnTo>
                    <a:pt x="730" y="967"/>
                  </a:lnTo>
                  <a:lnTo>
                    <a:pt x="707" y="977"/>
                  </a:lnTo>
                  <a:lnTo>
                    <a:pt x="684" y="986"/>
                  </a:lnTo>
                  <a:lnTo>
                    <a:pt x="659" y="994"/>
                  </a:lnTo>
                  <a:lnTo>
                    <a:pt x="635" y="1001"/>
                  </a:lnTo>
                  <a:lnTo>
                    <a:pt x="611" y="1007"/>
                  </a:lnTo>
                  <a:lnTo>
                    <a:pt x="586" y="1011"/>
                  </a:lnTo>
                  <a:lnTo>
                    <a:pt x="560" y="1014"/>
                  </a:lnTo>
                  <a:lnTo>
                    <a:pt x="535" y="1016"/>
                  </a:lnTo>
                  <a:lnTo>
                    <a:pt x="509" y="1017"/>
                  </a:lnTo>
                  <a:lnTo>
                    <a:pt x="509" y="1017"/>
                  </a:lnTo>
                  <a:lnTo>
                    <a:pt x="482" y="1016"/>
                  </a:lnTo>
                  <a:lnTo>
                    <a:pt x="457" y="1014"/>
                  </a:lnTo>
                  <a:lnTo>
                    <a:pt x="432" y="1011"/>
                  </a:lnTo>
                  <a:lnTo>
                    <a:pt x="406" y="1007"/>
                  </a:lnTo>
                  <a:lnTo>
                    <a:pt x="382" y="1001"/>
                  </a:lnTo>
                  <a:lnTo>
                    <a:pt x="358" y="994"/>
                  </a:lnTo>
                  <a:lnTo>
                    <a:pt x="334" y="986"/>
                  </a:lnTo>
                  <a:lnTo>
                    <a:pt x="311" y="977"/>
                  </a:lnTo>
                  <a:lnTo>
                    <a:pt x="289" y="967"/>
                  </a:lnTo>
                  <a:lnTo>
                    <a:pt x="267" y="955"/>
                  </a:lnTo>
                  <a:lnTo>
                    <a:pt x="245" y="944"/>
                  </a:lnTo>
                  <a:lnTo>
                    <a:pt x="224" y="930"/>
                  </a:lnTo>
                  <a:lnTo>
                    <a:pt x="205" y="916"/>
                  </a:lnTo>
                  <a:lnTo>
                    <a:pt x="185" y="901"/>
                  </a:lnTo>
                  <a:lnTo>
                    <a:pt x="167" y="885"/>
                  </a:lnTo>
                  <a:lnTo>
                    <a:pt x="150" y="868"/>
                  </a:lnTo>
                  <a:lnTo>
                    <a:pt x="132" y="851"/>
                  </a:lnTo>
                  <a:lnTo>
                    <a:pt x="116" y="832"/>
                  </a:lnTo>
                  <a:lnTo>
                    <a:pt x="101" y="813"/>
                  </a:lnTo>
                  <a:lnTo>
                    <a:pt x="88" y="793"/>
                  </a:lnTo>
                  <a:lnTo>
                    <a:pt x="74" y="772"/>
                  </a:lnTo>
                  <a:lnTo>
                    <a:pt x="62" y="750"/>
                  </a:lnTo>
                  <a:lnTo>
                    <a:pt x="51" y="729"/>
                  </a:lnTo>
                  <a:lnTo>
                    <a:pt x="40" y="707"/>
                  </a:lnTo>
                  <a:lnTo>
                    <a:pt x="31" y="684"/>
                  </a:lnTo>
                  <a:lnTo>
                    <a:pt x="23" y="660"/>
                  </a:lnTo>
                  <a:lnTo>
                    <a:pt x="16" y="635"/>
                  </a:lnTo>
                  <a:lnTo>
                    <a:pt x="10" y="611"/>
                  </a:lnTo>
                  <a:lnTo>
                    <a:pt x="7" y="586"/>
                  </a:lnTo>
                  <a:lnTo>
                    <a:pt x="4" y="561"/>
                  </a:lnTo>
                  <a:lnTo>
                    <a:pt x="1" y="535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1" y="482"/>
                  </a:lnTo>
                  <a:lnTo>
                    <a:pt x="4" y="457"/>
                  </a:lnTo>
                  <a:lnTo>
                    <a:pt x="7" y="432"/>
                  </a:lnTo>
                  <a:lnTo>
                    <a:pt x="10" y="406"/>
                  </a:lnTo>
                  <a:lnTo>
                    <a:pt x="16" y="382"/>
                  </a:lnTo>
                  <a:lnTo>
                    <a:pt x="23" y="358"/>
                  </a:lnTo>
                  <a:lnTo>
                    <a:pt x="31" y="334"/>
                  </a:lnTo>
                  <a:lnTo>
                    <a:pt x="40" y="311"/>
                  </a:lnTo>
                  <a:lnTo>
                    <a:pt x="51" y="289"/>
                  </a:lnTo>
                  <a:lnTo>
                    <a:pt x="62" y="266"/>
                  </a:lnTo>
                  <a:lnTo>
                    <a:pt x="74" y="245"/>
                  </a:lnTo>
                  <a:lnTo>
                    <a:pt x="88" y="225"/>
                  </a:lnTo>
                  <a:lnTo>
                    <a:pt x="101" y="205"/>
                  </a:lnTo>
                  <a:lnTo>
                    <a:pt x="116" y="185"/>
                  </a:lnTo>
                  <a:lnTo>
                    <a:pt x="132" y="167"/>
                  </a:lnTo>
                  <a:lnTo>
                    <a:pt x="150" y="150"/>
                  </a:lnTo>
                  <a:lnTo>
                    <a:pt x="167" y="132"/>
                  </a:lnTo>
                  <a:lnTo>
                    <a:pt x="185" y="116"/>
                  </a:lnTo>
                  <a:lnTo>
                    <a:pt x="205" y="101"/>
                  </a:lnTo>
                  <a:lnTo>
                    <a:pt x="224" y="88"/>
                  </a:lnTo>
                  <a:lnTo>
                    <a:pt x="245" y="74"/>
                  </a:lnTo>
                  <a:lnTo>
                    <a:pt x="267" y="62"/>
                  </a:lnTo>
                  <a:lnTo>
                    <a:pt x="289" y="51"/>
                  </a:lnTo>
                  <a:lnTo>
                    <a:pt x="311" y="40"/>
                  </a:lnTo>
                  <a:lnTo>
                    <a:pt x="334" y="31"/>
                  </a:lnTo>
                  <a:lnTo>
                    <a:pt x="358" y="23"/>
                  </a:lnTo>
                  <a:lnTo>
                    <a:pt x="382" y="16"/>
                  </a:lnTo>
                  <a:lnTo>
                    <a:pt x="406" y="10"/>
                  </a:lnTo>
                  <a:lnTo>
                    <a:pt x="432" y="6"/>
                  </a:lnTo>
                  <a:lnTo>
                    <a:pt x="457" y="4"/>
                  </a:lnTo>
                  <a:lnTo>
                    <a:pt x="482" y="1"/>
                  </a:lnTo>
                  <a:lnTo>
                    <a:pt x="509" y="0"/>
                  </a:lnTo>
                  <a:lnTo>
                    <a:pt x="509" y="0"/>
                  </a:lnTo>
                  <a:lnTo>
                    <a:pt x="535" y="1"/>
                  </a:lnTo>
                  <a:lnTo>
                    <a:pt x="560" y="4"/>
                  </a:lnTo>
                  <a:lnTo>
                    <a:pt x="586" y="6"/>
                  </a:lnTo>
                  <a:lnTo>
                    <a:pt x="611" y="10"/>
                  </a:lnTo>
                  <a:lnTo>
                    <a:pt x="635" y="16"/>
                  </a:lnTo>
                  <a:lnTo>
                    <a:pt x="659" y="23"/>
                  </a:lnTo>
                  <a:lnTo>
                    <a:pt x="684" y="31"/>
                  </a:lnTo>
                  <a:lnTo>
                    <a:pt x="707" y="40"/>
                  </a:lnTo>
                  <a:lnTo>
                    <a:pt x="730" y="51"/>
                  </a:lnTo>
                  <a:lnTo>
                    <a:pt x="751" y="62"/>
                  </a:lnTo>
                  <a:lnTo>
                    <a:pt x="772" y="74"/>
                  </a:lnTo>
                  <a:lnTo>
                    <a:pt x="793" y="88"/>
                  </a:lnTo>
                  <a:lnTo>
                    <a:pt x="812" y="101"/>
                  </a:lnTo>
                  <a:lnTo>
                    <a:pt x="832" y="116"/>
                  </a:lnTo>
                  <a:lnTo>
                    <a:pt x="850" y="132"/>
                  </a:lnTo>
                  <a:lnTo>
                    <a:pt x="868" y="150"/>
                  </a:lnTo>
                  <a:lnTo>
                    <a:pt x="885" y="167"/>
                  </a:lnTo>
                  <a:lnTo>
                    <a:pt x="901" y="185"/>
                  </a:lnTo>
                  <a:lnTo>
                    <a:pt x="916" y="205"/>
                  </a:lnTo>
                  <a:lnTo>
                    <a:pt x="930" y="225"/>
                  </a:lnTo>
                  <a:lnTo>
                    <a:pt x="944" y="245"/>
                  </a:lnTo>
                  <a:lnTo>
                    <a:pt x="955" y="266"/>
                  </a:lnTo>
                  <a:lnTo>
                    <a:pt x="967" y="289"/>
                  </a:lnTo>
                  <a:lnTo>
                    <a:pt x="977" y="311"/>
                  </a:lnTo>
                  <a:lnTo>
                    <a:pt x="986" y="334"/>
                  </a:lnTo>
                  <a:lnTo>
                    <a:pt x="994" y="358"/>
                  </a:lnTo>
                  <a:lnTo>
                    <a:pt x="1001" y="382"/>
                  </a:lnTo>
                  <a:lnTo>
                    <a:pt x="1007" y="406"/>
                  </a:lnTo>
                  <a:lnTo>
                    <a:pt x="1012" y="432"/>
                  </a:lnTo>
                  <a:lnTo>
                    <a:pt x="1014" y="457"/>
                  </a:lnTo>
                  <a:lnTo>
                    <a:pt x="1016" y="482"/>
                  </a:lnTo>
                  <a:lnTo>
                    <a:pt x="1017" y="509"/>
                  </a:lnTo>
                  <a:lnTo>
                    <a:pt x="1017" y="509"/>
                  </a:lnTo>
                  <a:close/>
                </a:path>
              </a:pathLst>
            </a:custGeom>
            <a:solidFill>
              <a:srgbClr val="646D7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5208588" y="3181350"/>
              <a:ext cx="639763" cy="346075"/>
            </a:xfrm>
            <a:custGeom>
              <a:rect b="b" l="l" r="r" t="t"/>
              <a:pathLst>
                <a:path extrusionOk="0" h="436" w="805">
                  <a:moveTo>
                    <a:pt x="692" y="436"/>
                  </a:moveTo>
                  <a:lnTo>
                    <a:pt x="114" y="436"/>
                  </a:lnTo>
                  <a:lnTo>
                    <a:pt x="114" y="436"/>
                  </a:lnTo>
                  <a:lnTo>
                    <a:pt x="102" y="435"/>
                  </a:lnTo>
                  <a:lnTo>
                    <a:pt x="91" y="434"/>
                  </a:lnTo>
                  <a:lnTo>
                    <a:pt x="79" y="430"/>
                  </a:lnTo>
                  <a:lnTo>
                    <a:pt x="69" y="427"/>
                  </a:lnTo>
                  <a:lnTo>
                    <a:pt x="60" y="422"/>
                  </a:lnTo>
                  <a:lnTo>
                    <a:pt x="51" y="416"/>
                  </a:lnTo>
                  <a:lnTo>
                    <a:pt x="41" y="409"/>
                  </a:lnTo>
                  <a:lnTo>
                    <a:pt x="33" y="402"/>
                  </a:lnTo>
                  <a:lnTo>
                    <a:pt x="26" y="394"/>
                  </a:lnTo>
                  <a:lnTo>
                    <a:pt x="20" y="385"/>
                  </a:lnTo>
                  <a:lnTo>
                    <a:pt x="14" y="376"/>
                  </a:lnTo>
                  <a:lnTo>
                    <a:pt x="9" y="366"/>
                  </a:lnTo>
                  <a:lnTo>
                    <a:pt x="6" y="355"/>
                  </a:lnTo>
                  <a:lnTo>
                    <a:pt x="2" y="345"/>
                  </a:lnTo>
                  <a:lnTo>
                    <a:pt x="1" y="333"/>
                  </a:lnTo>
                  <a:lnTo>
                    <a:pt x="0" y="322"/>
                  </a:lnTo>
                  <a:lnTo>
                    <a:pt x="0" y="322"/>
                  </a:lnTo>
                  <a:lnTo>
                    <a:pt x="1" y="310"/>
                  </a:lnTo>
                  <a:lnTo>
                    <a:pt x="2" y="299"/>
                  </a:lnTo>
                  <a:lnTo>
                    <a:pt x="6" y="289"/>
                  </a:lnTo>
                  <a:lnTo>
                    <a:pt x="9" y="278"/>
                  </a:lnTo>
                  <a:lnTo>
                    <a:pt x="14" y="268"/>
                  </a:lnTo>
                  <a:lnTo>
                    <a:pt x="20" y="259"/>
                  </a:lnTo>
                  <a:lnTo>
                    <a:pt x="26" y="249"/>
                  </a:lnTo>
                  <a:lnTo>
                    <a:pt x="33" y="241"/>
                  </a:lnTo>
                  <a:lnTo>
                    <a:pt x="41" y="234"/>
                  </a:lnTo>
                  <a:lnTo>
                    <a:pt x="51" y="228"/>
                  </a:lnTo>
                  <a:lnTo>
                    <a:pt x="60" y="222"/>
                  </a:lnTo>
                  <a:lnTo>
                    <a:pt x="69" y="217"/>
                  </a:lnTo>
                  <a:lnTo>
                    <a:pt x="79" y="214"/>
                  </a:lnTo>
                  <a:lnTo>
                    <a:pt x="91" y="211"/>
                  </a:lnTo>
                  <a:lnTo>
                    <a:pt x="102" y="209"/>
                  </a:lnTo>
                  <a:lnTo>
                    <a:pt x="114" y="209"/>
                  </a:lnTo>
                  <a:lnTo>
                    <a:pt x="114" y="209"/>
                  </a:lnTo>
                  <a:lnTo>
                    <a:pt x="125" y="209"/>
                  </a:lnTo>
                  <a:lnTo>
                    <a:pt x="138" y="211"/>
                  </a:lnTo>
                  <a:lnTo>
                    <a:pt x="138" y="211"/>
                  </a:lnTo>
                  <a:lnTo>
                    <a:pt x="136" y="199"/>
                  </a:lnTo>
                  <a:lnTo>
                    <a:pt x="136" y="187"/>
                  </a:lnTo>
                  <a:lnTo>
                    <a:pt x="136" y="187"/>
                  </a:lnTo>
                  <a:lnTo>
                    <a:pt x="136" y="176"/>
                  </a:lnTo>
                  <a:lnTo>
                    <a:pt x="138" y="164"/>
                  </a:lnTo>
                  <a:lnTo>
                    <a:pt x="140" y="153"/>
                  </a:lnTo>
                  <a:lnTo>
                    <a:pt x="144" y="142"/>
                  </a:lnTo>
                  <a:lnTo>
                    <a:pt x="148" y="133"/>
                  </a:lnTo>
                  <a:lnTo>
                    <a:pt x="154" y="124"/>
                  </a:lnTo>
                  <a:lnTo>
                    <a:pt x="161" y="115"/>
                  </a:lnTo>
                  <a:lnTo>
                    <a:pt x="168" y="107"/>
                  </a:lnTo>
                  <a:lnTo>
                    <a:pt x="176" y="100"/>
                  </a:lnTo>
                  <a:lnTo>
                    <a:pt x="185" y="93"/>
                  </a:lnTo>
                  <a:lnTo>
                    <a:pt x="194" y="87"/>
                  </a:lnTo>
                  <a:lnTo>
                    <a:pt x="205" y="83"/>
                  </a:lnTo>
                  <a:lnTo>
                    <a:pt x="215" y="79"/>
                  </a:lnTo>
                  <a:lnTo>
                    <a:pt x="226" y="76"/>
                  </a:lnTo>
                  <a:lnTo>
                    <a:pt x="237" y="75"/>
                  </a:lnTo>
                  <a:lnTo>
                    <a:pt x="249" y="73"/>
                  </a:lnTo>
                  <a:lnTo>
                    <a:pt x="249" y="73"/>
                  </a:lnTo>
                  <a:lnTo>
                    <a:pt x="262" y="75"/>
                  </a:lnTo>
                  <a:lnTo>
                    <a:pt x="275" y="77"/>
                  </a:lnTo>
                  <a:lnTo>
                    <a:pt x="288" y="80"/>
                  </a:lnTo>
                  <a:lnTo>
                    <a:pt x="299" y="86"/>
                  </a:lnTo>
                  <a:lnTo>
                    <a:pt x="299" y="86"/>
                  </a:lnTo>
                  <a:lnTo>
                    <a:pt x="305" y="76"/>
                  </a:lnTo>
                  <a:lnTo>
                    <a:pt x="312" y="66"/>
                  </a:lnTo>
                  <a:lnTo>
                    <a:pt x="319" y="58"/>
                  </a:lnTo>
                  <a:lnTo>
                    <a:pt x="326" y="49"/>
                  </a:lnTo>
                  <a:lnTo>
                    <a:pt x="334" y="42"/>
                  </a:lnTo>
                  <a:lnTo>
                    <a:pt x="342" y="35"/>
                  </a:lnTo>
                  <a:lnTo>
                    <a:pt x="351" y="28"/>
                  </a:lnTo>
                  <a:lnTo>
                    <a:pt x="360" y="23"/>
                  </a:lnTo>
                  <a:lnTo>
                    <a:pt x="369" y="17"/>
                  </a:lnTo>
                  <a:lnTo>
                    <a:pt x="380" y="12"/>
                  </a:lnTo>
                  <a:lnTo>
                    <a:pt x="389" y="9"/>
                  </a:lnTo>
                  <a:lnTo>
                    <a:pt x="400" y="5"/>
                  </a:lnTo>
                  <a:lnTo>
                    <a:pt x="411" y="3"/>
                  </a:lnTo>
                  <a:lnTo>
                    <a:pt x="421" y="1"/>
                  </a:lnTo>
                  <a:lnTo>
                    <a:pt x="433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57" y="0"/>
                  </a:lnTo>
                  <a:lnTo>
                    <a:pt x="469" y="2"/>
                  </a:lnTo>
                  <a:lnTo>
                    <a:pt x="482" y="4"/>
                  </a:lnTo>
                  <a:lnTo>
                    <a:pt x="494" y="7"/>
                  </a:lnTo>
                  <a:lnTo>
                    <a:pt x="505" y="11"/>
                  </a:lnTo>
                  <a:lnTo>
                    <a:pt x="517" y="16"/>
                  </a:lnTo>
                  <a:lnTo>
                    <a:pt x="527" y="22"/>
                  </a:lnTo>
                  <a:lnTo>
                    <a:pt x="537" y="28"/>
                  </a:lnTo>
                  <a:lnTo>
                    <a:pt x="548" y="35"/>
                  </a:lnTo>
                  <a:lnTo>
                    <a:pt x="557" y="43"/>
                  </a:lnTo>
                  <a:lnTo>
                    <a:pt x="565" y="53"/>
                  </a:lnTo>
                  <a:lnTo>
                    <a:pt x="573" y="62"/>
                  </a:lnTo>
                  <a:lnTo>
                    <a:pt x="581" y="72"/>
                  </a:lnTo>
                  <a:lnTo>
                    <a:pt x="587" y="83"/>
                  </a:lnTo>
                  <a:lnTo>
                    <a:pt x="593" y="94"/>
                  </a:lnTo>
                  <a:lnTo>
                    <a:pt x="598" y="106"/>
                  </a:lnTo>
                  <a:lnTo>
                    <a:pt x="598" y="106"/>
                  </a:lnTo>
                  <a:lnTo>
                    <a:pt x="609" y="103"/>
                  </a:lnTo>
                  <a:lnTo>
                    <a:pt x="619" y="103"/>
                  </a:lnTo>
                  <a:lnTo>
                    <a:pt x="619" y="103"/>
                  </a:lnTo>
                  <a:lnTo>
                    <a:pt x="627" y="103"/>
                  </a:lnTo>
                  <a:lnTo>
                    <a:pt x="635" y="104"/>
                  </a:lnTo>
                  <a:lnTo>
                    <a:pt x="643" y="107"/>
                  </a:lnTo>
                  <a:lnTo>
                    <a:pt x="651" y="109"/>
                  </a:lnTo>
                  <a:lnTo>
                    <a:pt x="658" y="112"/>
                  </a:lnTo>
                  <a:lnTo>
                    <a:pt x="665" y="117"/>
                  </a:lnTo>
                  <a:lnTo>
                    <a:pt x="672" y="122"/>
                  </a:lnTo>
                  <a:lnTo>
                    <a:pt x="678" y="127"/>
                  </a:lnTo>
                  <a:lnTo>
                    <a:pt x="683" y="133"/>
                  </a:lnTo>
                  <a:lnTo>
                    <a:pt x="688" y="140"/>
                  </a:lnTo>
                  <a:lnTo>
                    <a:pt x="693" y="147"/>
                  </a:lnTo>
                  <a:lnTo>
                    <a:pt x="696" y="154"/>
                  </a:lnTo>
                  <a:lnTo>
                    <a:pt x="698" y="162"/>
                  </a:lnTo>
                  <a:lnTo>
                    <a:pt x="701" y="170"/>
                  </a:lnTo>
                  <a:lnTo>
                    <a:pt x="702" y="178"/>
                  </a:lnTo>
                  <a:lnTo>
                    <a:pt x="703" y="187"/>
                  </a:lnTo>
                  <a:lnTo>
                    <a:pt x="703" y="187"/>
                  </a:lnTo>
                  <a:lnTo>
                    <a:pt x="702" y="198"/>
                  </a:lnTo>
                  <a:lnTo>
                    <a:pt x="700" y="209"/>
                  </a:lnTo>
                  <a:lnTo>
                    <a:pt x="700" y="209"/>
                  </a:lnTo>
                  <a:lnTo>
                    <a:pt x="711" y="210"/>
                  </a:lnTo>
                  <a:lnTo>
                    <a:pt x="721" y="213"/>
                  </a:lnTo>
                  <a:lnTo>
                    <a:pt x="732" y="216"/>
                  </a:lnTo>
                  <a:lnTo>
                    <a:pt x="741" y="220"/>
                  </a:lnTo>
                  <a:lnTo>
                    <a:pt x="750" y="225"/>
                  </a:lnTo>
                  <a:lnTo>
                    <a:pt x="759" y="231"/>
                  </a:lnTo>
                  <a:lnTo>
                    <a:pt x="767" y="237"/>
                  </a:lnTo>
                  <a:lnTo>
                    <a:pt x="774" y="245"/>
                  </a:lnTo>
                  <a:lnTo>
                    <a:pt x="781" y="253"/>
                  </a:lnTo>
                  <a:lnTo>
                    <a:pt x="787" y="261"/>
                  </a:lnTo>
                  <a:lnTo>
                    <a:pt x="793" y="270"/>
                  </a:lnTo>
                  <a:lnTo>
                    <a:pt x="797" y="279"/>
                  </a:lnTo>
                  <a:lnTo>
                    <a:pt x="801" y="290"/>
                  </a:lnTo>
                  <a:lnTo>
                    <a:pt x="803" y="300"/>
                  </a:lnTo>
                  <a:lnTo>
                    <a:pt x="804" y="310"/>
                  </a:lnTo>
                  <a:lnTo>
                    <a:pt x="805" y="322"/>
                  </a:lnTo>
                  <a:lnTo>
                    <a:pt x="805" y="322"/>
                  </a:lnTo>
                  <a:lnTo>
                    <a:pt x="804" y="333"/>
                  </a:lnTo>
                  <a:lnTo>
                    <a:pt x="803" y="345"/>
                  </a:lnTo>
                  <a:lnTo>
                    <a:pt x="800" y="355"/>
                  </a:lnTo>
                  <a:lnTo>
                    <a:pt x="796" y="366"/>
                  </a:lnTo>
                  <a:lnTo>
                    <a:pt x="792" y="376"/>
                  </a:lnTo>
                  <a:lnTo>
                    <a:pt x="786" y="385"/>
                  </a:lnTo>
                  <a:lnTo>
                    <a:pt x="779" y="394"/>
                  </a:lnTo>
                  <a:lnTo>
                    <a:pt x="772" y="402"/>
                  </a:lnTo>
                  <a:lnTo>
                    <a:pt x="764" y="409"/>
                  </a:lnTo>
                  <a:lnTo>
                    <a:pt x="755" y="416"/>
                  </a:lnTo>
                  <a:lnTo>
                    <a:pt x="746" y="422"/>
                  </a:lnTo>
                  <a:lnTo>
                    <a:pt x="736" y="427"/>
                  </a:lnTo>
                  <a:lnTo>
                    <a:pt x="726" y="430"/>
                  </a:lnTo>
                  <a:lnTo>
                    <a:pt x="715" y="434"/>
                  </a:lnTo>
                  <a:lnTo>
                    <a:pt x="703" y="435"/>
                  </a:lnTo>
                  <a:lnTo>
                    <a:pt x="692" y="436"/>
                  </a:lnTo>
                  <a:lnTo>
                    <a:pt x="692" y="436"/>
                  </a:lnTo>
                  <a:close/>
                  <a:moveTo>
                    <a:pt x="114" y="223"/>
                  </a:moveTo>
                  <a:lnTo>
                    <a:pt x="114" y="223"/>
                  </a:lnTo>
                  <a:lnTo>
                    <a:pt x="104" y="223"/>
                  </a:lnTo>
                  <a:lnTo>
                    <a:pt x="93" y="224"/>
                  </a:lnTo>
                  <a:lnTo>
                    <a:pt x="84" y="226"/>
                  </a:lnTo>
                  <a:lnTo>
                    <a:pt x="75" y="230"/>
                  </a:lnTo>
                  <a:lnTo>
                    <a:pt x="67" y="234"/>
                  </a:lnTo>
                  <a:lnTo>
                    <a:pt x="58" y="239"/>
                  </a:lnTo>
                  <a:lnTo>
                    <a:pt x="51" y="245"/>
                  </a:lnTo>
                  <a:lnTo>
                    <a:pt x="44" y="252"/>
                  </a:lnTo>
                  <a:lnTo>
                    <a:pt x="37" y="259"/>
                  </a:lnTo>
                  <a:lnTo>
                    <a:pt x="31" y="267"/>
                  </a:lnTo>
                  <a:lnTo>
                    <a:pt x="26" y="275"/>
                  </a:lnTo>
                  <a:lnTo>
                    <a:pt x="22" y="283"/>
                  </a:lnTo>
                  <a:lnTo>
                    <a:pt x="18" y="292"/>
                  </a:lnTo>
                  <a:lnTo>
                    <a:pt x="16" y="302"/>
                  </a:lnTo>
                  <a:lnTo>
                    <a:pt x="15" y="312"/>
                  </a:lnTo>
                  <a:lnTo>
                    <a:pt x="14" y="322"/>
                  </a:lnTo>
                  <a:lnTo>
                    <a:pt x="14" y="322"/>
                  </a:lnTo>
                  <a:lnTo>
                    <a:pt x="15" y="332"/>
                  </a:lnTo>
                  <a:lnTo>
                    <a:pt x="16" y="343"/>
                  </a:lnTo>
                  <a:lnTo>
                    <a:pt x="18" y="352"/>
                  </a:lnTo>
                  <a:lnTo>
                    <a:pt x="22" y="361"/>
                  </a:lnTo>
                  <a:lnTo>
                    <a:pt x="26" y="369"/>
                  </a:lnTo>
                  <a:lnTo>
                    <a:pt x="31" y="377"/>
                  </a:lnTo>
                  <a:lnTo>
                    <a:pt x="37" y="385"/>
                  </a:lnTo>
                  <a:lnTo>
                    <a:pt x="44" y="392"/>
                  </a:lnTo>
                  <a:lnTo>
                    <a:pt x="51" y="399"/>
                  </a:lnTo>
                  <a:lnTo>
                    <a:pt x="58" y="405"/>
                  </a:lnTo>
                  <a:lnTo>
                    <a:pt x="67" y="409"/>
                  </a:lnTo>
                  <a:lnTo>
                    <a:pt x="75" y="414"/>
                  </a:lnTo>
                  <a:lnTo>
                    <a:pt x="84" y="417"/>
                  </a:lnTo>
                  <a:lnTo>
                    <a:pt x="93" y="420"/>
                  </a:lnTo>
                  <a:lnTo>
                    <a:pt x="104" y="421"/>
                  </a:lnTo>
                  <a:lnTo>
                    <a:pt x="114" y="422"/>
                  </a:lnTo>
                  <a:lnTo>
                    <a:pt x="692" y="422"/>
                  </a:lnTo>
                  <a:lnTo>
                    <a:pt x="692" y="422"/>
                  </a:lnTo>
                  <a:lnTo>
                    <a:pt x="702" y="421"/>
                  </a:lnTo>
                  <a:lnTo>
                    <a:pt x="712" y="420"/>
                  </a:lnTo>
                  <a:lnTo>
                    <a:pt x="721" y="417"/>
                  </a:lnTo>
                  <a:lnTo>
                    <a:pt x="731" y="414"/>
                  </a:lnTo>
                  <a:lnTo>
                    <a:pt x="740" y="409"/>
                  </a:lnTo>
                  <a:lnTo>
                    <a:pt x="748" y="405"/>
                  </a:lnTo>
                  <a:lnTo>
                    <a:pt x="755" y="399"/>
                  </a:lnTo>
                  <a:lnTo>
                    <a:pt x="763" y="392"/>
                  </a:lnTo>
                  <a:lnTo>
                    <a:pt x="769" y="385"/>
                  </a:lnTo>
                  <a:lnTo>
                    <a:pt x="774" y="377"/>
                  </a:lnTo>
                  <a:lnTo>
                    <a:pt x="779" y="369"/>
                  </a:lnTo>
                  <a:lnTo>
                    <a:pt x="784" y="361"/>
                  </a:lnTo>
                  <a:lnTo>
                    <a:pt x="787" y="352"/>
                  </a:lnTo>
                  <a:lnTo>
                    <a:pt x="789" y="343"/>
                  </a:lnTo>
                  <a:lnTo>
                    <a:pt x="790" y="332"/>
                  </a:lnTo>
                  <a:lnTo>
                    <a:pt x="792" y="322"/>
                  </a:lnTo>
                  <a:lnTo>
                    <a:pt x="792" y="322"/>
                  </a:lnTo>
                  <a:lnTo>
                    <a:pt x="790" y="312"/>
                  </a:lnTo>
                  <a:lnTo>
                    <a:pt x="789" y="302"/>
                  </a:lnTo>
                  <a:lnTo>
                    <a:pt x="787" y="292"/>
                  </a:lnTo>
                  <a:lnTo>
                    <a:pt x="784" y="283"/>
                  </a:lnTo>
                  <a:lnTo>
                    <a:pt x="779" y="275"/>
                  </a:lnTo>
                  <a:lnTo>
                    <a:pt x="774" y="267"/>
                  </a:lnTo>
                  <a:lnTo>
                    <a:pt x="769" y="259"/>
                  </a:lnTo>
                  <a:lnTo>
                    <a:pt x="763" y="252"/>
                  </a:lnTo>
                  <a:lnTo>
                    <a:pt x="755" y="245"/>
                  </a:lnTo>
                  <a:lnTo>
                    <a:pt x="748" y="239"/>
                  </a:lnTo>
                  <a:lnTo>
                    <a:pt x="740" y="234"/>
                  </a:lnTo>
                  <a:lnTo>
                    <a:pt x="731" y="230"/>
                  </a:lnTo>
                  <a:lnTo>
                    <a:pt x="721" y="226"/>
                  </a:lnTo>
                  <a:lnTo>
                    <a:pt x="712" y="224"/>
                  </a:lnTo>
                  <a:lnTo>
                    <a:pt x="702" y="223"/>
                  </a:lnTo>
                  <a:lnTo>
                    <a:pt x="692" y="223"/>
                  </a:lnTo>
                  <a:lnTo>
                    <a:pt x="692" y="223"/>
                  </a:lnTo>
                  <a:lnTo>
                    <a:pt x="690" y="223"/>
                  </a:lnTo>
                  <a:lnTo>
                    <a:pt x="680" y="223"/>
                  </a:lnTo>
                  <a:lnTo>
                    <a:pt x="683" y="213"/>
                  </a:lnTo>
                  <a:lnTo>
                    <a:pt x="683" y="213"/>
                  </a:lnTo>
                  <a:lnTo>
                    <a:pt x="688" y="200"/>
                  </a:lnTo>
                  <a:lnTo>
                    <a:pt x="689" y="187"/>
                  </a:lnTo>
                  <a:lnTo>
                    <a:pt x="689" y="187"/>
                  </a:lnTo>
                  <a:lnTo>
                    <a:pt x="688" y="179"/>
                  </a:lnTo>
                  <a:lnTo>
                    <a:pt x="688" y="172"/>
                  </a:lnTo>
                  <a:lnTo>
                    <a:pt x="686" y="167"/>
                  </a:lnTo>
                  <a:lnTo>
                    <a:pt x="683" y="160"/>
                  </a:lnTo>
                  <a:lnTo>
                    <a:pt x="677" y="148"/>
                  </a:lnTo>
                  <a:lnTo>
                    <a:pt x="668" y="137"/>
                  </a:lnTo>
                  <a:lnTo>
                    <a:pt x="658" y="129"/>
                  </a:lnTo>
                  <a:lnTo>
                    <a:pt x="645" y="122"/>
                  </a:lnTo>
                  <a:lnTo>
                    <a:pt x="640" y="119"/>
                  </a:lnTo>
                  <a:lnTo>
                    <a:pt x="633" y="118"/>
                  </a:lnTo>
                  <a:lnTo>
                    <a:pt x="626" y="117"/>
                  </a:lnTo>
                  <a:lnTo>
                    <a:pt x="619" y="117"/>
                  </a:lnTo>
                  <a:lnTo>
                    <a:pt x="619" y="117"/>
                  </a:lnTo>
                  <a:lnTo>
                    <a:pt x="608" y="117"/>
                  </a:lnTo>
                  <a:lnTo>
                    <a:pt x="596" y="121"/>
                  </a:lnTo>
                  <a:lnTo>
                    <a:pt x="589" y="123"/>
                  </a:lnTo>
                  <a:lnTo>
                    <a:pt x="587" y="116"/>
                  </a:lnTo>
                  <a:lnTo>
                    <a:pt x="587" y="116"/>
                  </a:lnTo>
                  <a:lnTo>
                    <a:pt x="583" y="104"/>
                  </a:lnTo>
                  <a:lnTo>
                    <a:pt x="578" y="94"/>
                  </a:lnTo>
                  <a:lnTo>
                    <a:pt x="572" y="84"/>
                  </a:lnTo>
                  <a:lnTo>
                    <a:pt x="565" y="75"/>
                  </a:lnTo>
                  <a:lnTo>
                    <a:pt x="558" y="65"/>
                  </a:lnTo>
                  <a:lnTo>
                    <a:pt x="550" y="56"/>
                  </a:lnTo>
                  <a:lnTo>
                    <a:pt x="542" y="49"/>
                  </a:lnTo>
                  <a:lnTo>
                    <a:pt x="533" y="41"/>
                  </a:lnTo>
                  <a:lnTo>
                    <a:pt x="522" y="35"/>
                  </a:lnTo>
                  <a:lnTo>
                    <a:pt x="512" y="30"/>
                  </a:lnTo>
                  <a:lnTo>
                    <a:pt x="502" y="25"/>
                  </a:lnTo>
                  <a:lnTo>
                    <a:pt x="491" y="20"/>
                  </a:lnTo>
                  <a:lnTo>
                    <a:pt x="480" y="17"/>
                  </a:lnTo>
                  <a:lnTo>
                    <a:pt x="468" y="15"/>
                  </a:lnTo>
                  <a:lnTo>
                    <a:pt x="457" y="14"/>
                  </a:lnTo>
                  <a:lnTo>
                    <a:pt x="444" y="14"/>
                  </a:lnTo>
                  <a:lnTo>
                    <a:pt x="444" y="14"/>
                  </a:lnTo>
                  <a:lnTo>
                    <a:pt x="434" y="14"/>
                  </a:lnTo>
                  <a:lnTo>
                    <a:pt x="422" y="15"/>
                  </a:lnTo>
                  <a:lnTo>
                    <a:pt x="412" y="17"/>
                  </a:lnTo>
                  <a:lnTo>
                    <a:pt x="402" y="19"/>
                  </a:lnTo>
                  <a:lnTo>
                    <a:pt x="392" y="23"/>
                  </a:lnTo>
                  <a:lnTo>
                    <a:pt x="382" y="26"/>
                  </a:lnTo>
                  <a:lnTo>
                    <a:pt x="373" y="31"/>
                  </a:lnTo>
                  <a:lnTo>
                    <a:pt x="365" y="37"/>
                  </a:lnTo>
                  <a:lnTo>
                    <a:pt x="356" y="42"/>
                  </a:lnTo>
                  <a:lnTo>
                    <a:pt x="347" y="48"/>
                  </a:lnTo>
                  <a:lnTo>
                    <a:pt x="339" y="55"/>
                  </a:lnTo>
                  <a:lnTo>
                    <a:pt x="333" y="63"/>
                  </a:lnTo>
                  <a:lnTo>
                    <a:pt x="326" y="71"/>
                  </a:lnTo>
                  <a:lnTo>
                    <a:pt x="320" y="79"/>
                  </a:lnTo>
                  <a:lnTo>
                    <a:pt x="314" y="88"/>
                  </a:lnTo>
                  <a:lnTo>
                    <a:pt x="308" y="98"/>
                  </a:lnTo>
                  <a:lnTo>
                    <a:pt x="305" y="104"/>
                  </a:lnTo>
                  <a:lnTo>
                    <a:pt x="299" y="101"/>
                  </a:lnTo>
                  <a:lnTo>
                    <a:pt x="299" y="101"/>
                  </a:lnTo>
                  <a:lnTo>
                    <a:pt x="288" y="95"/>
                  </a:lnTo>
                  <a:lnTo>
                    <a:pt x="275" y="91"/>
                  </a:lnTo>
                  <a:lnTo>
                    <a:pt x="262" y="88"/>
                  </a:lnTo>
                  <a:lnTo>
                    <a:pt x="249" y="87"/>
                  </a:lnTo>
                  <a:lnTo>
                    <a:pt x="249" y="87"/>
                  </a:lnTo>
                  <a:lnTo>
                    <a:pt x="238" y="88"/>
                  </a:lnTo>
                  <a:lnTo>
                    <a:pt x="229" y="89"/>
                  </a:lnTo>
                  <a:lnTo>
                    <a:pt x="219" y="92"/>
                  </a:lnTo>
                  <a:lnTo>
                    <a:pt x="209" y="95"/>
                  </a:lnTo>
                  <a:lnTo>
                    <a:pt x="201" y="100"/>
                  </a:lnTo>
                  <a:lnTo>
                    <a:pt x="193" y="104"/>
                  </a:lnTo>
                  <a:lnTo>
                    <a:pt x="185" y="110"/>
                  </a:lnTo>
                  <a:lnTo>
                    <a:pt x="178" y="117"/>
                  </a:lnTo>
                  <a:lnTo>
                    <a:pt x="171" y="124"/>
                  </a:lnTo>
                  <a:lnTo>
                    <a:pt x="166" y="131"/>
                  </a:lnTo>
                  <a:lnTo>
                    <a:pt x="161" y="139"/>
                  </a:lnTo>
                  <a:lnTo>
                    <a:pt x="156" y="148"/>
                  </a:lnTo>
                  <a:lnTo>
                    <a:pt x="153" y="157"/>
                  </a:lnTo>
                  <a:lnTo>
                    <a:pt x="151" y="167"/>
                  </a:lnTo>
                  <a:lnTo>
                    <a:pt x="150" y="177"/>
                  </a:lnTo>
                  <a:lnTo>
                    <a:pt x="150" y="187"/>
                  </a:lnTo>
                  <a:lnTo>
                    <a:pt x="150" y="187"/>
                  </a:lnTo>
                  <a:lnTo>
                    <a:pt x="151" y="203"/>
                  </a:lnTo>
                  <a:lnTo>
                    <a:pt x="154" y="218"/>
                  </a:lnTo>
                  <a:lnTo>
                    <a:pt x="159" y="232"/>
                  </a:lnTo>
                  <a:lnTo>
                    <a:pt x="146" y="228"/>
                  </a:lnTo>
                  <a:lnTo>
                    <a:pt x="146" y="228"/>
                  </a:lnTo>
                  <a:lnTo>
                    <a:pt x="130" y="224"/>
                  </a:lnTo>
                  <a:lnTo>
                    <a:pt x="114" y="223"/>
                  </a:lnTo>
                  <a:lnTo>
                    <a:pt x="114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5429251" y="3351213"/>
              <a:ext cx="87313" cy="87313"/>
            </a:xfrm>
            <a:custGeom>
              <a:rect b="b" l="l" r="r" t="t"/>
              <a:pathLst>
                <a:path extrusionOk="0" h="109" w="111">
                  <a:moveTo>
                    <a:pt x="56" y="109"/>
                  </a:moveTo>
                  <a:lnTo>
                    <a:pt x="56" y="109"/>
                  </a:lnTo>
                  <a:lnTo>
                    <a:pt x="44" y="108"/>
                  </a:lnTo>
                  <a:lnTo>
                    <a:pt x="34" y="106"/>
                  </a:lnTo>
                  <a:lnTo>
                    <a:pt x="25" y="100"/>
                  </a:lnTo>
                  <a:lnTo>
                    <a:pt x="17" y="93"/>
                  </a:lnTo>
                  <a:lnTo>
                    <a:pt x="10" y="85"/>
                  </a:lnTo>
                  <a:lnTo>
                    <a:pt x="5" y="76"/>
                  </a:lnTo>
                  <a:lnTo>
                    <a:pt x="2" y="6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2" y="43"/>
                  </a:lnTo>
                  <a:lnTo>
                    <a:pt x="5" y="33"/>
                  </a:lnTo>
                  <a:lnTo>
                    <a:pt x="10" y="24"/>
                  </a:lnTo>
                  <a:lnTo>
                    <a:pt x="17" y="16"/>
                  </a:lnTo>
                  <a:lnTo>
                    <a:pt x="25" y="9"/>
                  </a:lnTo>
                  <a:lnTo>
                    <a:pt x="34" y="3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67" y="1"/>
                  </a:lnTo>
                  <a:lnTo>
                    <a:pt x="78" y="3"/>
                  </a:lnTo>
                  <a:lnTo>
                    <a:pt x="87" y="9"/>
                  </a:lnTo>
                  <a:lnTo>
                    <a:pt x="95" y="16"/>
                  </a:lnTo>
                  <a:lnTo>
                    <a:pt x="102" y="24"/>
                  </a:lnTo>
                  <a:lnTo>
                    <a:pt x="106" y="33"/>
                  </a:lnTo>
                  <a:lnTo>
                    <a:pt x="110" y="43"/>
                  </a:lnTo>
                  <a:lnTo>
                    <a:pt x="111" y="55"/>
                  </a:lnTo>
                  <a:lnTo>
                    <a:pt x="111" y="55"/>
                  </a:lnTo>
                  <a:lnTo>
                    <a:pt x="110" y="65"/>
                  </a:lnTo>
                  <a:lnTo>
                    <a:pt x="106" y="76"/>
                  </a:lnTo>
                  <a:lnTo>
                    <a:pt x="102" y="85"/>
                  </a:lnTo>
                  <a:lnTo>
                    <a:pt x="95" y="93"/>
                  </a:lnTo>
                  <a:lnTo>
                    <a:pt x="87" y="100"/>
                  </a:lnTo>
                  <a:lnTo>
                    <a:pt x="78" y="106"/>
                  </a:lnTo>
                  <a:lnTo>
                    <a:pt x="67" y="108"/>
                  </a:lnTo>
                  <a:lnTo>
                    <a:pt x="56" y="109"/>
                  </a:lnTo>
                  <a:lnTo>
                    <a:pt x="56" y="109"/>
                  </a:lnTo>
                  <a:close/>
                  <a:moveTo>
                    <a:pt x="56" y="14"/>
                  </a:moveTo>
                  <a:lnTo>
                    <a:pt x="56" y="14"/>
                  </a:lnTo>
                  <a:lnTo>
                    <a:pt x="48" y="14"/>
                  </a:lnTo>
                  <a:lnTo>
                    <a:pt x="40" y="17"/>
                  </a:lnTo>
                  <a:lnTo>
                    <a:pt x="33" y="20"/>
                  </a:lnTo>
                  <a:lnTo>
                    <a:pt x="27" y="25"/>
                  </a:lnTo>
                  <a:lnTo>
                    <a:pt x="21" y="32"/>
                  </a:lnTo>
                  <a:lnTo>
                    <a:pt x="18" y="39"/>
                  </a:lnTo>
                  <a:lnTo>
                    <a:pt x="15" y="46"/>
                  </a:lnTo>
                  <a:lnTo>
                    <a:pt x="14" y="55"/>
                  </a:lnTo>
                  <a:lnTo>
                    <a:pt x="14" y="55"/>
                  </a:lnTo>
                  <a:lnTo>
                    <a:pt x="15" y="63"/>
                  </a:lnTo>
                  <a:lnTo>
                    <a:pt x="18" y="70"/>
                  </a:lnTo>
                  <a:lnTo>
                    <a:pt x="21" y="77"/>
                  </a:lnTo>
                  <a:lnTo>
                    <a:pt x="27" y="84"/>
                  </a:lnTo>
                  <a:lnTo>
                    <a:pt x="33" y="88"/>
                  </a:lnTo>
                  <a:lnTo>
                    <a:pt x="40" y="92"/>
                  </a:lnTo>
                  <a:lnTo>
                    <a:pt x="48" y="95"/>
                  </a:lnTo>
                  <a:lnTo>
                    <a:pt x="56" y="95"/>
                  </a:lnTo>
                  <a:lnTo>
                    <a:pt x="56" y="95"/>
                  </a:lnTo>
                  <a:lnTo>
                    <a:pt x="64" y="95"/>
                  </a:lnTo>
                  <a:lnTo>
                    <a:pt x="72" y="92"/>
                  </a:lnTo>
                  <a:lnTo>
                    <a:pt x="79" y="88"/>
                  </a:lnTo>
                  <a:lnTo>
                    <a:pt x="84" y="84"/>
                  </a:lnTo>
                  <a:lnTo>
                    <a:pt x="90" y="77"/>
                  </a:lnTo>
                  <a:lnTo>
                    <a:pt x="94" y="70"/>
                  </a:lnTo>
                  <a:lnTo>
                    <a:pt x="96" y="63"/>
                  </a:lnTo>
                  <a:lnTo>
                    <a:pt x="97" y="55"/>
                  </a:lnTo>
                  <a:lnTo>
                    <a:pt x="97" y="55"/>
                  </a:lnTo>
                  <a:lnTo>
                    <a:pt x="96" y="46"/>
                  </a:lnTo>
                  <a:lnTo>
                    <a:pt x="94" y="39"/>
                  </a:lnTo>
                  <a:lnTo>
                    <a:pt x="90" y="32"/>
                  </a:lnTo>
                  <a:lnTo>
                    <a:pt x="84" y="25"/>
                  </a:lnTo>
                  <a:lnTo>
                    <a:pt x="79" y="20"/>
                  </a:lnTo>
                  <a:lnTo>
                    <a:pt x="72" y="17"/>
                  </a:lnTo>
                  <a:lnTo>
                    <a:pt x="64" y="14"/>
                  </a:lnTo>
                  <a:lnTo>
                    <a:pt x="56" y="14"/>
                  </a:lnTo>
                  <a:lnTo>
                    <a:pt x="56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5594351" y="3395663"/>
              <a:ext cx="11113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5511801" y="3390900"/>
              <a:ext cx="119063" cy="39688"/>
            </a:xfrm>
            <a:custGeom>
              <a:rect b="b" l="l" r="r" t="t"/>
              <a:pathLst>
                <a:path extrusionOk="0" h="51" w="151">
                  <a:moveTo>
                    <a:pt x="151" y="51"/>
                  </a:moveTo>
                  <a:lnTo>
                    <a:pt x="137" y="51"/>
                  </a:lnTo>
                  <a:lnTo>
                    <a:pt x="137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51" y="0"/>
                  </a:lnTo>
                  <a:lnTo>
                    <a:pt x="151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A5A5A5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A5A5A5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1" name="Google Shape;81;p2"/>
          <p:cNvSpPr txBox="1"/>
          <p:nvPr>
            <p:ph type="title"/>
          </p:nvPr>
        </p:nvSpPr>
        <p:spPr>
          <a:xfrm>
            <a:off x="4937163" y="1779662"/>
            <a:ext cx="377116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"/>
          <p:cNvSpPr txBox="1"/>
          <p:nvPr>
            <p:ph idx="1" type="body"/>
          </p:nvPr>
        </p:nvSpPr>
        <p:spPr>
          <a:xfrm>
            <a:off x="5024120" y="2427734"/>
            <a:ext cx="3672408" cy="452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hemistry PPT 3">
  <p:cSld name="Chemistry PPT 3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/>
          <p:nvPr/>
        </p:nvSpPr>
        <p:spPr>
          <a:xfrm rot="5400000">
            <a:off x="-1642851" y="1642852"/>
            <a:ext cx="5143500" cy="1857796"/>
          </a:xfrm>
          <a:custGeom>
            <a:rect b="b" l="l" r="r" t="t"/>
            <a:pathLst>
              <a:path extrusionOk="0" h="933" w="11520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3"/>
          <p:cNvSpPr txBox="1"/>
          <p:nvPr>
            <p:ph type="title"/>
          </p:nvPr>
        </p:nvSpPr>
        <p:spPr>
          <a:xfrm>
            <a:off x="1857798" y="915566"/>
            <a:ext cx="6829002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3"/>
          <p:cNvSpPr/>
          <p:nvPr/>
        </p:nvSpPr>
        <p:spPr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3"/>
          <p:cNvSpPr txBox="1"/>
          <p:nvPr>
            <p:ph idx="1" type="body"/>
          </p:nvPr>
        </p:nvSpPr>
        <p:spPr>
          <a:xfrm>
            <a:off x="1857798" y="2057202"/>
            <a:ext cx="6818658" cy="2448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>
                <a:solidFill>
                  <a:schemeClr val="dk1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hemistry PPT 2">
  <p:cSld name="Chemistry PP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5" name="Google Shape;95;p4"/>
          <p:cNvSpPr/>
          <p:nvPr/>
        </p:nvSpPr>
        <p:spPr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4"/>
          <p:cNvSpPr txBox="1"/>
          <p:nvPr>
            <p:ph idx="1" type="body"/>
          </p:nvPr>
        </p:nvSpPr>
        <p:spPr>
          <a:xfrm>
            <a:off x="3454400" y="2886754"/>
            <a:ext cx="2256946" cy="417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4"/>
          <p:cNvSpPr txBox="1"/>
          <p:nvPr>
            <p:ph idx="2" type="body"/>
          </p:nvPr>
        </p:nvSpPr>
        <p:spPr>
          <a:xfrm>
            <a:off x="3454400" y="3319043"/>
            <a:ext cx="2256946" cy="10847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Clr>
                <a:srgbClr val="A9B2BD"/>
              </a:buClr>
              <a:buSzPts val="1800"/>
              <a:buNone/>
              <a:defRPr sz="1800">
                <a:solidFill>
                  <a:srgbClr val="A9B2BD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4"/>
          <p:cNvSpPr txBox="1"/>
          <p:nvPr>
            <p:ph idx="3" type="body"/>
          </p:nvPr>
        </p:nvSpPr>
        <p:spPr>
          <a:xfrm>
            <a:off x="6131478" y="2886754"/>
            <a:ext cx="2256946" cy="417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4"/>
          <p:cNvSpPr txBox="1"/>
          <p:nvPr>
            <p:ph idx="4" type="body"/>
          </p:nvPr>
        </p:nvSpPr>
        <p:spPr>
          <a:xfrm>
            <a:off x="6131478" y="3319043"/>
            <a:ext cx="2256946" cy="10847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Clr>
                <a:srgbClr val="A9B2BD"/>
              </a:buClr>
              <a:buSzPts val="1800"/>
              <a:buNone/>
              <a:defRPr sz="1800">
                <a:solidFill>
                  <a:srgbClr val="A9B2BD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1" name="Google Shape;101;p4"/>
          <p:cNvSpPr txBox="1"/>
          <p:nvPr>
            <p:ph idx="5" type="body"/>
          </p:nvPr>
        </p:nvSpPr>
        <p:spPr>
          <a:xfrm>
            <a:off x="755576" y="2886754"/>
            <a:ext cx="2256946" cy="417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4"/>
          <p:cNvSpPr txBox="1"/>
          <p:nvPr>
            <p:ph idx="6" type="body"/>
          </p:nvPr>
        </p:nvSpPr>
        <p:spPr>
          <a:xfrm>
            <a:off x="755576" y="3319043"/>
            <a:ext cx="2256946" cy="10847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Clr>
                <a:srgbClr val="A9B2BD"/>
              </a:buClr>
              <a:buSzPts val="1800"/>
              <a:buNone/>
              <a:defRPr sz="1800">
                <a:solidFill>
                  <a:srgbClr val="A9B2BD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103" name="Google Shape;103;p4"/>
          <p:cNvGrpSpPr/>
          <p:nvPr/>
        </p:nvGrpSpPr>
        <p:grpSpPr>
          <a:xfrm>
            <a:off x="3913966" y="1496981"/>
            <a:ext cx="1316068" cy="1316068"/>
            <a:chOff x="6113463" y="2967038"/>
            <a:chExt cx="806450" cy="806450"/>
          </a:xfrm>
        </p:grpSpPr>
        <p:sp>
          <p:nvSpPr>
            <p:cNvPr id="104" name="Google Shape;104;p4"/>
            <p:cNvSpPr/>
            <p:nvPr/>
          </p:nvSpPr>
          <p:spPr>
            <a:xfrm>
              <a:off x="6113463" y="2967038"/>
              <a:ext cx="806450" cy="806450"/>
            </a:xfrm>
            <a:custGeom>
              <a:rect b="b" l="l" r="r" t="t"/>
              <a:pathLst>
                <a:path extrusionOk="0" h="1016" w="1016">
                  <a:moveTo>
                    <a:pt x="1016" y="509"/>
                  </a:moveTo>
                  <a:lnTo>
                    <a:pt x="1016" y="509"/>
                  </a:lnTo>
                  <a:lnTo>
                    <a:pt x="1016" y="534"/>
                  </a:lnTo>
                  <a:lnTo>
                    <a:pt x="1014" y="561"/>
                  </a:lnTo>
                  <a:lnTo>
                    <a:pt x="1010" y="586"/>
                  </a:lnTo>
                  <a:lnTo>
                    <a:pt x="1006" y="611"/>
                  </a:lnTo>
                  <a:lnTo>
                    <a:pt x="1000" y="636"/>
                  </a:lnTo>
                  <a:lnTo>
                    <a:pt x="993" y="660"/>
                  </a:lnTo>
                  <a:lnTo>
                    <a:pt x="985" y="684"/>
                  </a:lnTo>
                  <a:lnTo>
                    <a:pt x="977" y="707"/>
                  </a:lnTo>
                  <a:lnTo>
                    <a:pt x="967" y="729"/>
                  </a:lnTo>
                  <a:lnTo>
                    <a:pt x="955" y="751"/>
                  </a:lnTo>
                  <a:lnTo>
                    <a:pt x="942" y="772"/>
                  </a:lnTo>
                  <a:lnTo>
                    <a:pt x="930" y="793"/>
                  </a:lnTo>
                  <a:lnTo>
                    <a:pt x="915" y="813"/>
                  </a:lnTo>
                  <a:lnTo>
                    <a:pt x="900" y="832"/>
                  </a:lnTo>
                  <a:lnTo>
                    <a:pt x="884" y="851"/>
                  </a:lnTo>
                  <a:lnTo>
                    <a:pt x="868" y="868"/>
                  </a:lnTo>
                  <a:lnTo>
                    <a:pt x="850" y="885"/>
                  </a:lnTo>
                  <a:lnTo>
                    <a:pt x="832" y="900"/>
                  </a:lnTo>
                  <a:lnTo>
                    <a:pt x="812" y="916"/>
                  </a:lnTo>
                  <a:lnTo>
                    <a:pt x="793" y="930"/>
                  </a:lnTo>
                  <a:lnTo>
                    <a:pt x="772" y="943"/>
                  </a:lnTo>
                  <a:lnTo>
                    <a:pt x="750" y="955"/>
                  </a:lnTo>
                  <a:lnTo>
                    <a:pt x="728" y="967"/>
                  </a:lnTo>
                  <a:lnTo>
                    <a:pt x="705" y="977"/>
                  </a:lnTo>
                  <a:lnTo>
                    <a:pt x="682" y="987"/>
                  </a:lnTo>
                  <a:lnTo>
                    <a:pt x="659" y="993"/>
                  </a:lnTo>
                  <a:lnTo>
                    <a:pt x="635" y="1000"/>
                  </a:lnTo>
                  <a:lnTo>
                    <a:pt x="611" y="1006"/>
                  </a:lnTo>
                  <a:lnTo>
                    <a:pt x="586" y="1011"/>
                  </a:lnTo>
                  <a:lnTo>
                    <a:pt x="560" y="1014"/>
                  </a:lnTo>
                  <a:lnTo>
                    <a:pt x="534" y="1016"/>
                  </a:lnTo>
                  <a:lnTo>
                    <a:pt x="509" y="1016"/>
                  </a:lnTo>
                  <a:lnTo>
                    <a:pt x="509" y="1016"/>
                  </a:lnTo>
                  <a:lnTo>
                    <a:pt x="482" y="1016"/>
                  </a:lnTo>
                  <a:lnTo>
                    <a:pt x="456" y="1014"/>
                  </a:lnTo>
                  <a:lnTo>
                    <a:pt x="430" y="1011"/>
                  </a:lnTo>
                  <a:lnTo>
                    <a:pt x="406" y="1006"/>
                  </a:lnTo>
                  <a:lnTo>
                    <a:pt x="381" y="1000"/>
                  </a:lnTo>
                  <a:lnTo>
                    <a:pt x="357" y="993"/>
                  </a:lnTo>
                  <a:lnTo>
                    <a:pt x="334" y="987"/>
                  </a:lnTo>
                  <a:lnTo>
                    <a:pt x="311" y="977"/>
                  </a:lnTo>
                  <a:lnTo>
                    <a:pt x="288" y="967"/>
                  </a:lnTo>
                  <a:lnTo>
                    <a:pt x="266" y="955"/>
                  </a:lnTo>
                  <a:lnTo>
                    <a:pt x="245" y="943"/>
                  </a:lnTo>
                  <a:lnTo>
                    <a:pt x="224" y="930"/>
                  </a:lnTo>
                  <a:lnTo>
                    <a:pt x="204" y="916"/>
                  </a:lnTo>
                  <a:lnTo>
                    <a:pt x="185" y="900"/>
                  </a:lnTo>
                  <a:lnTo>
                    <a:pt x="167" y="885"/>
                  </a:lnTo>
                  <a:lnTo>
                    <a:pt x="149" y="868"/>
                  </a:lnTo>
                  <a:lnTo>
                    <a:pt x="132" y="851"/>
                  </a:lnTo>
                  <a:lnTo>
                    <a:pt x="116" y="832"/>
                  </a:lnTo>
                  <a:lnTo>
                    <a:pt x="101" y="813"/>
                  </a:lnTo>
                  <a:lnTo>
                    <a:pt x="86" y="793"/>
                  </a:lnTo>
                  <a:lnTo>
                    <a:pt x="74" y="772"/>
                  </a:lnTo>
                  <a:lnTo>
                    <a:pt x="61" y="751"/>
                  </a:lnTo>
                  <a:lnTo>
                    <a:pt x="51" y="729"/>
                  </a:lnTo>
                  <a:lnTo>
                    <a:pt x="40" y="707"/>
                  </a:lnTo>
                  <a:lnTo>
                    <a:pt x="31" y="684"/>
                  </a:lnTo>
                  <a:lnTo>
                    <a:pt x="23" y="660"/>
                  </a:lnTo>
                  <a:lnTo>
                    <a:pt x="16" y="636"/>
                  </a:lnTo>
                  <a:lnTo>
                    <a:pt x="10" y="611"/>
                  </a:lnTo>
                  <a:lnTo>
                    <a:pt x="6" y="586"/>
                  </a:lnTo>
                  <a:lnTo>
                    <a:pt x="2" y="561"/>
                  </a:lnTo>
                  <a:lnTo>
                    <a:pt x="1" y="534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1" y="482"/>
                  </a:lnTo>
                  <a:lnTo>
                    <a:pt x="2" y="457"/>
                  </a:lnTo>
                  <a:lnTo>
                    <a:pt x="6" y="431"/>
                  </a:lnTo>
                  <a:lnTo>
                    <a:pt x="10" y="407"/>
                  </a:lnTo>
                  <a:lnTo>
                    <a:pt x="16" y="381"/>
                  </a:lnTo>
                  <a:lnTo>
                    <a:pt x="23" y="357"/>
                  </a:lnTo>
                  <a:lnTo>
                    <a:pt x="31" y="334"/>
                  </a:lnTo>
                  <a:lnTo>
                    <a:pt x="40" y="311"/>
                  </a:lnTo>
                  <a:lnTo>
                    <a:pt x="51" y="288"/>
                  </a:lnTo>
                  <a:lnTo>
                    <a:pt x="61" y="266"/>
                  </a:lnTo>
                  <a:lnTo>
                    <a:pt x="74" y="245"/>
                  </a:lnTo>
                  <a:lnTo>
                    <a:pt x="86" y="225"/>
                  </a:lnTo>
                  <a:lnTo>
                    <a:pt x="101" y="204"/>
                  </a:lnTo>
                  <a:lnTo>
                    <a:pt x="116" y="186"/>
                  </a:lnTo>
                  <a:lnTo>
                    <a:pt x="132" y="167"/>
                  </a:lnTo>
                  <a:lnTo>
                    <a:pt x="149" y="149"/>
                  </a:lnTo>
                  <a:lnTo>
                    <a:pt x="167" y="133"/>
                  </a:lnTo>
                  <a:lnTo>
                    <a:pt x="185" y="117"/>
                  </a:lnTo>
                  <a:lnTo>
                    <a:pt x="204" y="102"/>
                  </a:lnTo>
                  <a:lnTo>
                    <a:pt x="224" y="87"/>
                  </a:lnTo>
                  <a:lnTo>
                    <a:pt x="245" y="74"/>
                  </a:lnTo>
                  <a:lnTo>
                    <a:pt x="266" y="61"/>
                  </a:lnTo>
                  <a:lnTo>
                    <a:pt x="288" y="51"/>
                  </a:lnTo>
                  <a:lnTo>
                    <a:pt x="311" y="41"/>
                  </a:lnTo>
                  <a:lnTo>
                    <a:pt x="334" y="31"/>
                  </a:lnTo>
                  <a:lnTo>
                    <a:pt x="357" y="23"/>
                  </a:lnTo>
                  <a:lnTo>
                    <a:pt x="381" y="16"/>
                  </a:lnTo>
                  <a:lnTo>
                    <a:pt x="406" y="11"/>
                  </a:lnTo>
                  <a:lnTo>
                    <a:pt x="430" y="6"/>
                  </a:lnTo>
                  <a:lnTo>
                    <a:pt x="456" y="3"/>
                  </a:lnTo>
                  <a:lnTo>
                    <a:pt x="482" y="1"/>
                  </a:lnTo>
                  <a:lnTo>
                    <a:pt x="509" y="0"/>
                  </a:lnTo>
                  <a:lnTo>
                    <a:pt x="509" y="0"/>
                  </a:lnTo>
                  <a:lnTo>
                    <a:pt x="534" y="1"/>
                  </a:lnTo>
                  <a:lnTo>
                    <a:pt x="560" y="3"/>
                  </a:lnTo>
                  <a:lnTo>
                    <a:pt x="586" y="6"/>
                  </a:lnTo>
                  <a:lnTo>
                    <a:pt x="611" y="11"/>
                  </a:lnTo>
                  <a:lnTo>
                    <a:pt x="635" y="16"/>
                  </a:lnTo>
                  <a:lnTo>
                    <a:pt x="659" y="23"/>
                  </a:lnTo>
                  <a:lnTo>
                    <a:pt x="682" y="31"/>
                  </a:lnTo>
                  <a:lnTo>
                    <a:pt x="705" y="41"/>
                  </a:lnTo>
                  <a:lnTo>
                    <a:pt x="728" y="51"/>
                  </a:lnTo>
                  <a:lnTo>
                    <a:pt x="750" y="61"/>
                  </a:lnTo>
                  <a:lnTo>
                    <a:pt x="772" y="74"/>
                  </a:lnTo>
                  <a:lnTo>
                    <a:pt x="793" y="87"/>
                  </a:lnTo>
                  <a:lnTo>
                    <a:pt x="812" y="102"/>
                  </a:lnTo>
                  <a:lnTo>
                    <a:pt x="832" y="117"/>
                  </a:lnTo>
                  <a:lnTo>
                    <a:pt x="850" y="133"/>
                  </a:lnTo>
                  <a:lnTo>
                    <a:pt x="868" y="149"/>
                  </a:lnTo>
                  <a:lnTo>
                    <a:pt x="884" y="167"/>
                  </a:lnTo>
                  <a:lnTo>
                    <a:pt x="900" y="186"/>
                  </a:lnTo>
                  <a:lnTo>
                    <a:pt x="915" y="204"/>
                  </a:lnTo>
                  <a:lnTo>
                    <a:pt x="930" y="225"/>
                  </a:lnTo>
                  <a:lnTo>
                    <a:pt x="942" y="245"/>
                  </a:lnTo>
                  <a:lnTo>
                    <a:pt x="955" y="266"/>
                  </a:lnTo>
                  <a:lnTo>
                    <a:pt x="967" y="288"/>
                  </a:lnTo>
                  <a:lnTo>
                    <a:pt x="977" y="311"/>
                  </a:lnTo>
                  <a:lnTo>
                    <a:pt x="985" y="334"/>
                  </a:lnTo>
                  <a:lnTo>
                    <a:pt x="993" y="357"/>
                  </a:lnTo>
                  <a:lnTo>
                    <a:pt x="1000" y="381"/>
                  </a:lnTo>
                  <a:lnTo>
                    <a:pt x="1006" y="407"/>
                  </a:lnTo>
                  <a:lnTo>
                    <a:pt x="1010" y="431"/>
                  </a:lnTo>
                  <a:lnTo>
                    <a:pt x="1014" y="457"/>
                  </a:lnTo>
                  <a:lnTo>
                    <a:pt x="1016" y="482"/>
                  </a:lnTo>
                  <a:lnTo>
                    <a:pt x="1016" y="509"/>
                  </a:lnTo>
                  <a:lnTo>
                    <a:pt x="1016" y="509"/>
                  </a:lnTo>
                  <a:close/>
                </a:path>
              </a:pathLst>
            </a:custGeom>
            <a:solidFill>
              <a:srgbClr val="646D7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6235701" y="3141663"/>
              <a:ext cx="558800" cy="427038"/>
            </a:xfrm>
            <a:custGeom>
              <a:rect b="b" l="l" r="r" t="t"/>
              <a:pathLst>
                <a:path extrusionOk="0" h="538" w="703">
                  <a:moveTo>
                    <a:pt x="639" y="538"/>
                  </a:moveTo>
                  <a:lnTo>
                    <a:pt x="515" y="538"/>
                  </a:lnTo>
                  <a:lnTo>
                    <a:pt x="515" y="538"/>
                  </a:lnTo>
                  <a:lnTo>
                    <a:pt x="510" y="538"/>
                  </a:lnTo>
                  <a:lnTo>
                    <a:pt x="507" y="535"/>
                  </a:lnTo>
                  <a:lnTo>
                    <a:pt x="504" y="532"/>
                  </a:lnTo>
                  <a:lnTo>
                    <a:pt x="503" y="527"/>
                  </a:lnTo>
                  <a:lnTo>
                    <a:pt x="503" y="520"/>
                  </a:lnTo>
                  <a:lnTo>
                    <a:pt x="202" y="520"/>
                  </a:lnTo>
                  <a:lnTo>
                    <a:pt x="202" y="527"/>
                  </a:lnTo>
                  <a:lnTo>
                    <a:pt x="202" y="527"/>
                  </a:lnTo>
                  <a:lnTo>
                    <a:pt x="201" y="532"/>
                  </a:lnTo>
                  <a:lnTo>
                    <a:pt x="198" y="535"/>
                  </a:lnTo>
                  <a:lnTo>
                    <a:pt x="195" y="538"/>
                  </a:lnTo>
                  <a:lnTo>
                    <a:pt x="190" y="538"/>
                  </a:lnTo>
                  <a:lnTo>
                    <a:pt x="66" y="538"/>
                  </a:lnTo>
                  <a:lnTo>
                    <a:pt x="66" y="538"/>
                  </a:lnTo>
                  <a:lnTo>
                    <a:pt x="61" y="538"/>
                  </a:lnTo>
                  <a:lnTo>
                    <a:pt x="58" y="535"/>
                  </a:lnTo>
                  <a:lnTo>
                    <a:pt x="56" y="532"/>
                  </a:lnTo>
                  <a:lnTo>
                    <a:pt x="56" y="527"/>
                  </a:lnTo>
                  <a:lnTo>
                    <a:pt x="56" y="520"/>
                  </a:lnTo>
                  <a:lnTo>
                    <a:pt x="46" y="520"/>
                  </a:lnTo>
                  <a:lnTo>
                    <a:pt x="46" y="520"/>
                  </a:lnTo>
                  <a:lnTo>
                    <a:pt x="37" y="519"/>
                  </a:lnTo>
                  <a:lnTo>
                    <a:pt x="28" y="516"/>
                  </a:lnTo>
                  <a:lnTo>
                    <a:pt x="21" y="512"/>
                  </a:lnTo>
                  <a:lnTo>
                    <a:pt x="14" y="506"/>
                  </a:lnTo>
                  <a:lnTo>
                    <a:pt x="8" y="500"/>
                  </a:lnTo>
                  <a:lnTo>
                    <a:pt x="4" y="491"/>
                  </a:lnTo>
                  <a:lnTo>
                    <a:pt x="2" y="483"/>
                  </a:lnTo>
                  <a:lnTo>
                    <a:pt x="0" y="474"/>
                  </a:lnTo>
                  <a:lnTo>
                    <a:pt x="0" y="406"/>
                  </a:lnTo>
                  <a:lnTo>
                    <a:pt x="0" y="406"/>
                  </a:lnTo>
                  <a:lnTo>
                    <a:pt x="2" y="397"/>
                  </a:lnTo>
                  <a:lnTo>
                    <a:pt x="4" y="389"/>
                  </a:lnTo>
                  <a:lnTo>
                    <a:pt x="8" y="381"/>
                  </a:lnTo>
                  <a:lnTo>
                    <a:pt x="14" y="374"/>
                  </a:lnTo>
                  <a:lnTo>
                    <a:pt x="21" y="369"/>
                  </a:lnTo>
                  <a:lnTo>
                    <a:pt x="28" y="365"/>
                  </a:lnTo>
                  <a:lnTo>
                    <a:pt x="37" y="363"/>
                  </a:lnTo>
                  <a:lnTo>
                    <a:pt x="46" y="361"/>
                  </a:lnTo>
                  <a:lnTo>
                    <a:pt x="105" y="361"/>
                  </a:lnTo>
                  <a:lnTo>
                    <a:pt x="115" y="10"/>
                  </a:lnTo>
                  <a:lnTo>
                    <a:pt x="115" y="10"/>
                  </a:lnTo>
                  <a:lnTo>
                    <a:pt x="117" y="6"/>
                  </a:lnTo>
                  <a:lnTo>
                    <a:pt x="119" y="2"/>
                  </a:lnTo>
                  <a:lnTo>
                    <a:pt x="122" y="0"/>
                  </a:lnTo>
                  <a:lnTo>
                    <a:pt x="127" y="0"/>
                  </a:lnTo>
                  <a:lnTo>
                    <a:pt x="129" y="0"/>
                  </a:lnTo>
                  <a:lnTo>
                    <a:pt x="129" y="0"/>
                  </a:lnTo>
                  <a:lnTo>
                    <a:pt x="134" y="0"/>
                  </a:lnTo>
                  <a:lnTo>
                    <a:pt x="137" y="2"/>
                  </a:lnTo>
                  <a:lnTo>
                    <a:pt x="140" y="6"/>
                  </a:lnTo>
                  <a:lnTo>
                    <a:pt x="141" y="10"/>
                  </a:lnTo>
                  <a:lnTo>
                    <a:pt x="151" y="361"/>
                  </a:lnTo>
                  <a:lnTo>
                    <a:pt x="554" y="361"/>
                  </a:lnTo>
                  <a:lnTo>
                    <a:pt x="564" y="10"/>
                  </a:lnTo>
                  <a:lnTo>
                    <a:pt x="564" y="10"/>
                  </a:lnTo>
                  <a:lnTo>
                    <a:pt x="565" y="6"/>
                  </a:lnTo>
                  <a:lnTo>
                    <a:pt x="568" y="2"/>
                  </a:lnTo>
                  <a:lnTo>
                    <a:pt x="571" y="0"/>
                  </a:lnTo>
                  <a:lnTo>
                    <a:pt x="575" y="0"/>
                  </a:lnTo>
                  <a:lnTo>
                    <a:pt x="578" y="0"/>
                  </a:lnTo>
                  <a:lnTo>
                    <a:pt x="578" y="0"/>
                  </a:lnTo>
                  <a:lnTo>
                    <a:pt x="581" y="0"/>
                  </a:lnTo>
                  <a:lnTo>
                    <a:pt x="585" y="2"/>
                  </a:lnTo>
                  <a:lnTo>
                    <a:pt x="587" y="6"/>
                  </a:lnTo>
                  <a:lnTo>
                    <a:pt x="588" y="10"/>
                  </a:lnTo>
                  <a:lnTo>
                    <a:pt x="599" y="361"/>
                  </a:lnTo>
                  <a:lnTo>
                    <a:pt x="659" y="361"/>
                  </a:lnTo>
                  <a:lnTo>
                    <a:pt x="659" y="361"/>
                  </a:lnTo>
                  <a:lnTo>
                    <a:pt x="668" y="363"/>
                  </a:lnTo>
                  <a:lnTo>
                    <a:pt x="676" y="365"/>
                  </a:lnTo>
                  <a:lnTo>
                    <a:pt x="684" y="369"/>
                  </a:lnTo>
                  <a:lnTo>
                    <a:pt x="691" y="374"/>
                  </a:lnTo>
                  <a:lnTo>
                    <a:pt x="697" y="381"/>
                  </a:lnTo>
                  <a:lnTo>
                    <a:pt x="700" y="389"/>
                  </a:lnTo>
                  <a:lnTo>
                    <a:pt x="703" y="397"/>
                  </a:lnTo>
                  <a:lnTo>
                    <a:pt x="703" y="406"/>
                  </a:lnTo>
                  <a:lnTo>
                    <a:pt x="703" y="474"/>
                  </a:lnTo>
                  <a:lnTo>
                    <a:pt x="703" y="474"/>
                  </a:lnTo>
                  <a:lnTo>
                    <a:pt x="703" y="483"/>
                  </a:lnTo>
                  <a:lnTo>
                    <a:pt x="700" y="491"/>
                  </a:lnTo>
                  <a:lnTo>
                    <a:pt x="697" y="500"/>
                  </a:lnTo>
                  <a:lnTo>
                    <a:pt x="691" y="506"/>
                  </a:lnTo>
                  <a:lnTo>
                    <a:pt x="684" y="512"/>
                  </a:lnTo>
                  <a:lnTo>
                    <a:pt x="676" y="516"/>
                  </a:lnTo>
                  <a:lnTo>
                    <a:pt x="668" y="519"/>
                  </a:lnTo>
                  <a:lnTo>
                    <a:pt x="659" y="520"/>
                  </a:lnTo>
                  <a:lnTo>
                    <a:pt x="649" y="520"/>
                  </a:lnTo>
                  <a:lnTo>
                    <a:pt x="649" y="527"/>
                  </a:lnTo>
                  <a:lnTo>
                    <a:pt x="649" y="527"/>
                  </a:lnTo>
                  <a:lnTo>
                    <a:pt x="648" y="532"/>
                  </a:lnTo>
                  <a:lnTo>
                    <a:pt x="646" y="535"/>
                  </a:lnTo>
                  <a:lnTo>
                    <a:pt x="642" y="538"/>
                  </a:lnTo>
                  <a:lnTo>
                    <a:pt x="639" y="538"/>
                  </a:lnTo>
                  <a:lnTo>
                    <a:pt x="639" y="538"/>
                  </a:lnTo>
                  <a:close/>
                  <a:moveTo>
                    <a:pt x="196" y="514"/>
                  </a:moveTo>
                  <a:lnTo>
                    <a:pt x="509" y="514"/>
                  </a:lnTo>
                  <a:lnTo>
                    <a:pt x="509" y="527"/>
                  </a:lnTo>
                  <a:lnTo>
                    <a:pt x="509" y="527"/>
                  </a:lnTo>
                  <a:lnTo>
                    <a:pt x="509" y="529"/>
                  </a:lnTo>
                  <a:lnTo>
                    <a:pt x="510" y="531"/>
                  </a:lnTo>
                  <a:lnTo>
                    <a:pt x="512" y="532"/>
                  </a:lnTo>
                  <a:lnTo>
                    <a:pt x="515" y="533"/>
                  </a:lnTo>
                  <a:lnTo>
                    <a:pt x="639" y="533"/>
                  </a:lnTo>
                  <a:lnTo>
                    <a:pt x="639" y="533"/>
                  </a:lnTo>
                  <a:lnTo>
                    <a:pt x="640" y="532"/>
                  </a:lnTo>
                  <a:lnTo>
                    <a:pt x="642" y="531"/>
                  </a:lnTo>
                  <a:lnTo>
                    <a:pt x="644" y="529"/>
                  </a:lnTo>
                  <a:lnTo>
                    <a:pt x="644" y="527"/>
                  </a:lnTo>
                  <a:lnTo>
                    <a:pt x="644" y="514"/>
                  </a:lnTo>
                  <a:lnTo>
                    <a:pt x="659" y="514"/>
                  </a:lnTo>
                  <a:lnTo>
                    <a:pt x="659" y="514"/>
                  </a:lnTo>
                  <a:lnTo>
                    <a:pt x="667" y="513"/>
                  </a:lnTo>
                  <a:lnTo>
                    <a:pt x="675" y="511"/>
                  </a:lnTo>
                  <a:lnTo>
                    <a:pt x="680" y="508"/>
                  </a:lnTo>
                  <a:lnTo>
                    <a:pt x="687" y="503"/>
                  </a:lnTo>
                  <a:lnTo>
                    <a:pt x="692" y="497"/>
                  </a:lnTo>
                  <a:lnTo>
                    <a:pt x="695" y="490"/>
                  </a:lnTo>
                  <a:lnTo>
                    <a:pt x="698" y="482"/>
                  </a:lnTo>
                  <a:lnTo>
                    <a:pt x="699" y="474"/>
                  </a:lnTo>
                  <a:lnTo>
                    <a:pt x="699" y="406"/>
                  </a:lnTo>
                  <a:lnTo>
                    <a:pt x="699" y="406"/>
                  </a:lnTo>
                  <a:lnTo>
                    <a:pt x="698" y="398"/>
                  </a:lnTo>
                  <a:lnTo>
                    <a:pt x="695" y="391"/>
                  </a:lnTo>
                  <a:lnTo>
                    <a:pt x="692" y="384"/>
                  </a:lnTo>
                  <a:lnTo>
                    <a:pt x="687" y="379"/>
                  </a:lnTo>
                  <a:lnTo>
                    <a:pt x="680" y="373"/>
                  </a:lnTo>
                  <a:lnTo>
                    <a:pt x="675" y="369"/>
                  </a:lnTo>
                  <a:lnTo>
                    <a:pt x="667" y="367"/>
                  </a:lnTo>
                  <a:lnTo>
                    <a:pt x="659" y="366"/>
                  </a:lnTo>
                  <a:lnTo>
                    <a:pt x="594" y="366"/>
                  </a:lnTo>
                  <a:lnTo>
                    <a:pt x="584" y="10"/>
                  </a:lnTo>
                  <a:lnTo>
                    <a:pt x="584" y="10"/>
                  </a:lnTo>
                  <a:lnTo>
                    <a:pt x="583" y="8"/>
                  </a:lnTo>
                  <a:lnTo>
                    <a:pt x="581" y="7"/>
                  </a:lnTo>
                  <a:lnTo>
                    <a:pt x="580" y="6"/>
                  </a:lnTo>
                  <a:lnTo>
                    <a:pt x="578" y="5"/>
                  </a:lnTo>
                  <a:lnTo>
                    <a:pt x="575" y="5"/>
                  </a:lnTo>
                  <a:lnTo>
                    <a:pt x="575" y="5"/>
                  </a:lnTo>
                  <a:lnTo>
                    <a:pt x="572" y="6"/>
                  </a:lnTo>
                  <a:lnTo>
                    <a:pt x="571" y="7"/>
                  </a:lnTo>
                  <a:lnTo>
                    <a:pt x="570" y="8"/>
                  </a:lnTo>
                  <a:lnTo>
                    <a:pt x="570" y="10"/>
                  </a:lnTo>
                  <a:lnTo>
                    <a:pt x="558" y="366"/>
                  </a:lnTo>
                  <a:lnTo>
                    <a:pt x="145" y="366"/>
                  </a:lnTo>
                  <a:lnTo>
                    <a:pt x="135" y="10"/>
                  </a:lnTo>
                  <a:lnTo>
                    <a:pt x="135" y="10"/>
                  </a:lnTo>
                  <a:lnTo>
                    <a:pt x="135" y="8"/>
                  </a:lnTo>
                  <a:lnTo>
                    <a:pt x="134" y="7"/>
                  </a:lnTo>
                  <a:lnTo>
                    <a:pt x="132" y="6"/>
                  </a:lnTo>
                  <a:lnTo>
                    <a:pt x="129" y="5"/>
                  </a:lnTo>
                  <a:lnTo>
                    <a:pt x="127" y="5"/>
                  </a:lnTo>
                  <a:lnTo>
                    <a:pt x="127" y="5"/>
                  </a:lnTo>
                  <a:lnTo>
                    <a:pt x="125" y="6"/>
                  </a:lnTo>
                  <a:lnTo>
                    <a:pt x="124" y="7"/>
                  </a:lnTo>
                  <a:lnTo>
                    <a:pt x="122" y="8"/>
                  </a:lnTo>
                  <a:lnTo>
                    <a:pt x="121" y="10"/>
                  </a:lnTo>
                  <a:lnTo>
                    <a:pt x="111" y="366"/>
                  </a:lnTo>
                  <a:lnTo>
                    <a:pt x="46" y="366"/>
                  </a:lnTo>
                  <a:lnTo>
                    <a:pt x="46" y="366"/>
                  </a:lnTo>
                  <a:lnTo>
                    <a:pt x="38" y="367"/>
                  </a:lnTo>
                  <a:lnTo>
                    <a:pt x="30" y="369"/>
                  </a:lnTo>
                  <a:lnTo>
                    <a:pt x="23" y="373"/>
                  </a:lnTo>
                  <a:lnTo>
                    <a:pt x="18" y="379"/>
                  </a:lnTo>
                  <a:lnTo>
                    <a:pt x="13" y="384"/>
                  </a:lnTo>
                  <a:lnTo>
                    <a:pt x="10" y="391"/>
                  </a:lnTo>
                  <a:lnTo>
                    <a:pt x="7" y="398"/>
                  </a:lnTo>
                  <a:lnTo>
                    <a:pt x="6" y="406"/>
                  </a:lnTo>
                  <a:lnTo>
                    <a:pt x="6" y="474"/>
                  </a:lnTo>
                  <a:lnTo>
                    <a:pt x="6" y="474"/>
                  </a:lnTo>
                  <a:lnTo>
                    <a:pt x="7" y="482"/>
                  </a:lnTo>
                  <a:lnTo>
                    <a:pt x="10" y="490"/>
                  </a:lnTo>
                  <a:lnTo>
                    <a:pt x="13" y="497"/>
                  </a:lnTo>
                  <a:lnTo>
                    <a:pt x="18" y="503"/>
                  </a:lnTo>
                  <a:lnTo>
                    <a:pt x="23" y="508"/>
                  </a:lnTo>
                  <a:lnTo>
                    <a:pt x="30" y="511"/>
                  </a:lnTo>
                  <a:lnTo>
                    <a:pt x="38" y="513"/>
                  </a:lnTo>
                  <a:lnTo>
                    <a:pt x="46" y="514"/>
                  </a:lnTo>
                  <a:lnTo>
                    <a:pt x="60" y="514"/>
                  </a:lnTo>
                  <a:lnTo>
                    <a:pt x="60" y="527"/>
                  </a:lnTo>
                  <a:lnTo>
                    <a:pt x="60" y="527"/>
                  </a:lnTo>
                  <a:lnTo>
                    <a:pt x="61" y="529"/>
                  </a:lnTo>
                  <a:lnTo>
                    <a:pt x="63" y="531"/>
                  </a:lnTo>
                  <a:lnTo>
                    <a:pt x="64" y="532"/>
                  </a:lnTo>
                  <a:lnTo>
                    <a:pt x="66" y="533"/>
                  </a:lnTo>
                  <a:lnTo>
                    <a:pt x="190" y="533"/>
                  </a:lnTo>
                  <a:lnTo>
                    <a:pt x="190" y="533"/>
                  </a:lnTo>
                  <a:lnTo>
                    <a:pt x="193" y="532"/>
                  </a:lnTo>
                  <a:lnTo>
                    <a:pt x="194" y="531"/>
                  </a:lnTo>
                  <a:lnTo>
                    <a:pt x="196" y="529"/>
                  </a:lnTo>
                  <a:lnTo>
                    <a:pt x="196" y="527"/>
                  </a:lnTo>
                  <a:lnTo>
                    <a:pt x="196" y="5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6234113" y="3140075"/>
              <a:ext cx="561975" cy="430213"/>
            </a:xfrm>
            <a:custGeom>
              <a:rect b="b" l="l" r="r" t="t"/>
              <a:pathLst>
                <a:path extrusionOk="0" h="542" w="708">
                  <a:moveTo>
                    <a:pt x="641" y="542"/>
                  </a:moveTo>
                  <a:lnTo>
                    <a:pt x="517" y="542"/>
                  </a:lnTo>
                  <a:lnTo>
                    <a:pt x="517" y="542"/>
                  </a:lnTo>
                  <a:lnTo>
                    <a:pt x="511" y="541"/>
                  </a:lnTo>
                  <a:lnTo>
                    <a:pt x="506" y="538"/>
                  </a:lnTo>
                  <a:lnTo>
                    <a:pt x="504" y="534"/>
                  </a:lnTo>
                  <a:lnTo>
                    <a:pt x="503" y="529"/>
                  </a:lnTo>
                  <a:lnTo>
                    <a:pt x="503" y="525"/>
                  </a:lnTo>
                  <a:lnTo>
                    <a:pt x="206" y="525"/>
                  </a:lnTo>
                  <a:lnTo>
                    <a:pt x="206" y="529"/>
                  </a:lnTo>
                  <a:lnTo>
                    <a:pt x="206" y="529"/>
                  </a:lnTo>
                  <a:lnTo>
                    <a:pt x="205" y="534"/>
                  </a:lnTo>
                  <a:lnTo>
                    <a:pt x="201" y="538"/>
                  </a:lnTo>
                  <a:lnTo>
                    <a:pt x="198" y="541"/>
                  </a:lnTo>
                  <a:lnTo>
                    <a:pt x="192" y="542"/>
                  </a:lnTo>
                  <a:lnTo>
                    <a:pt x="68" y="542"/>
                  </a:lnTo>
                  <a:lnTo>
                    <a:pt x="68" y="542"/>
                  </a:lnTo>
                  <a:lnTo>
                    <a:pt x="63" y="541"/>
                  </a:lnTo>
                  <a:lnTo>
                    <a:pt x="59" y="538"/>
                  </a:lnTo>
                  <a:lnTo>
                    <a:pt x="57" y="534"/>
                  </a:lnTo>
                  <a:lnTo>
                    <a:pt x="55" y="529"/>
                  </a:lnTo>
                  <a:lnTo>
                    <a:pt x="55" y="525"/>
                  </a:lnTo>
                  <a:lnTo>
                    <a:pt x="48" y="525"/>
                  </a:lnTo>
                  <a:lnTo>
                    <a:pt x="48" y="525"/>
                  </a:lnTo>
                  <a:lnTo>
                    <a:pt x="38" y="523"/>
                  </a:lnTo>
                  <a:lnTo>
                    <a:pt x="29" y="520"/>
                  </a:lnTo>
                  <a:lnTo>
                    <a:pt x="21" y="515"/>
                  </a:lnTo>
                  <a:lnTo>
                    <a:pt x="14" y="510"/>
                  </a:lnTo>
                  <a:lnTo>
                    <a:pt x="8" y="503"/>
                  </a:lnTo>
                  <a:lnTo>
                    <a:pt x="4" y="495"/>
                  </a:lnTo>
                  <a:lnTo>
                    <a:pt x="1" y="487"/>
                  </a:lnTo>
                  <a:lnTo>
                    <a:pt x="0" y="476"/>
                  </a:lnTo>
                  <a:lnTo>
                    <a:pt x="0" y="408"/>
                  </a:lnTo>
                  <a:lnTo>
                    <a:pt x="0" y="408"/>
                  </a:lnTo>
                  <a:lnTo>
                    <a:pt x="1" y="399"/>
                  </a:lnTo>
                  <a:lnTo>
                    <a:pt x="4" y="390"/>
                  </a:lnTo>
                  <a:lnTo>
                    <a:pt x="8" y="382"/>
                  </a:lnTo>
                  <a:lnTo>
                    <a:pt x="14" y="375"/>
                  </a:lnTo>
                  <a:lnTo>
                    <a:pt x="21" y="369"/>
                  </a:lnTo>
                  <a:lnTo>
                    <a:pt x="29" y="365"/>
                  </a:lnTo>
                  <a:lnTo>
                    <a:pt x="38" y="362"/>
                  </a:lnTo>
                  <a:lnTo>
                    <a:pt x="48" y="361"/>
                  </a:lnTo>
                  <a:lnTo>
                    <a:pt x="105" y="361"/>
                  </a:lnTo>
                  <a:lnTo>
                    <a:pt x="115" y="12"/>
                  </a:lnTo>
                  <a:lnTo>
                    <a:pt x="115" y="12"/>
                  </a:lnTo>
                  <a:lnTo>
                    <a:pt x="116" y="7"/>
                  </a:lnTo>
                  <a:lnTo>
                    <a:pt x="120" y="3"/>
                  </a:lnTo>
                  <a:lnTo>
                    <a:pt x="123" y="0"/>
                  </a:lnTo>
                  <a:lnTo>
                    <a:pt x="129" y="0"/>
                  </a:lnTo>
                  <a:lnTo>
                    <a:pt x="131" y="0"/>
                  </a:lnTo>
                  <a:lnTo>
                    <a:pt x="131" y="0"/>
                  </a:lnTo>
                  <a:lnTo>
                    <a:pt x="137" y="0"/>
                  </a:lnTo>
                  <a:lnTo>
                    <a:pt x="141" y="3"/>
                  </a:lnTo>
                  <a:lnTo>
                    <a:pt x="144" y="7"/>
                  </a:lnTo>
                  <a:lnTo>
                    <a:pt x="145" y="12"/>
                  </a:lnTo>
                  <a:lnTo>
                    <a:pt x="155" y="361"/>
                  </a:lnTo>
                  <a:lnTo>
                    <a:pt x="554" y="361"/>
                  </a:lnTo>
                  <a:lnTo>
                    <a:pt x="564" y="12"/>
                  </a:lnTo>
                  <a:lnTo>
                    <a:pt x="564" y="12"/>
                  </a:lnTo>
                  <a:lnTo>
                    <a:pt x="565" y="7"/>
                  </a:lnTo>
                  <a:lnTo>
                    <a:pt x="567" y="3"/>
                  </a:lnTo>
                  <a:lnTo>
                    <a:pt x="572" y="0"/>
                  </a:lnTo>
                  <a:lnTo>
                    <a:pt x="577" y="0"/>
                  </a:lnTo>
                  <a:lnTo>
                    <a:pt x="580" y="0"/>
                  </a:lnTo>
                  <a:lnTo>
                    <a:pt x="580" y="0"/>
                  </a:lnTo>
                  <a:lnTo>
                    <a:pt x="585" y="0"/>
                  </a:lnTo>
                  <a:lnTo>
                    <a:pt x="589" y="3"/>
                  </a:lnTo>
                  <a:lnTo>
                    <a:pt x="592" y="7"/>
                  </a:lnTo>
                  <a:lnTo>
                    <a:pt x="593" y="12"/>
                  </a:lnTo>
                  <a:lnTo>
                    <a:pt x="603" y="361"/>
                  </a:lnTo>
                  <a:lnTo>
                    <a:pt x="661" y="361"/>
                  </a:lnTo>
                  <a:lnTo>
                    <a:pt x="661" y="361"/>
                  </a:lnTo>
                  <a:lnTo>
                    <a:pt x="670" y="362"/>
                  </a:lnTo>
                  <a:lnTo>
                    <a:pt x="679" y="365"/>
                  </a:lnTo>
                  <a:lnTo>
                    <a:pt x="687" y="369"/>
                  </a:lnTo>
                  <a:lnTo>
                    <a:pt x="694" y="375"/>
                  </a:lnTo>
                  <a:lnTo>
                    <a:pt x="700" y="382"/>
                  </a:lnTo>
                  <a:lnTo>
                    <a:pt x="704" y="390"/>
                  </a:lnTo>
                  <a:lnTo>
                    <a:pt x="708" y="399"/>
                  </a:lnTo>
                  <a:lnTo>
                    <a:pt x="708" y="408"/>
                  </a:lnTo>
                  <a:lnTo>
                    <a:pt x="708" y="476"/>
                  </a:lnTo>
                  <a:lnTo>
                    <a:pt x="708" y="476"/>
                  </a:lnTo>
                  <a:lnTo>
                    <a:pt x="708" y="487"/>
                  </a:lnTo>
                  <a:lnTo>
                    <a:pt x="704" y="495"/>
                  </a:lnTo>
                  <a:lnTo>
                    <a:pt x="700" y="503"/>
                  </a:lnTo>
                  <a:lnTo>
                    <a:pt x="694" y="510"/>
                  </a:lnTo>
                  <a:lnTo>
                    <a:pt x="687" y="515"/>
                  </a:lnTo>
                  <a:lnTo>
                    <a:pt x="679" y="520"/>
                  </a:lnTo>
                  <a:lnTo>
                    <a:pt x="670" y="523"/>
                  </a:lnTo>
                  <a:lnTo>
                    <a:pt x="661" y="525"/>
                  </a:lnTo>
                  <a:lnTo>
                    <a:pt x="654" y="525"/>
                  </a:lnTo>
                  <a:lnTo>
                    <a:pt x="654" y="529"/>
                  </a:lnTo>
                  <a:lnTo>
                    <a:pt x="654" y="529"/>
                  </a:lnTo>
                  <a:lnTo>
                    <a:pt x="653" y="534"/>
                  </a:lnTo>
                  <a:lnTo>
                    <a:pt x="650" y="538"/>
                  </a:lnTo>
                  <a:lnTo>
                    <a:pt x="646" y="541"/>
                  </a:lnTo>
                  <a:lnTo>
                    <a:pt x="641" y="542"/>
                  </a:lnTo>
                  <a:lnTo>
                    <a:pt x="641" y="542"/>
                  </a:lnTo>
                  <a:close/>
                  <a:moveTo>
                    <a:pt x="201" y="520"/>
                  </a:moveTo>
                  <a:lnTo>
                    <a:pt x="508" y="520"/>
                  </a:lnTo>
                  <a:lnTo>
                    <a:pt x="508" y="529"/>
                  </a:lnTo>
                  <a:lnTo>
                    <a:pt x="508" y="529"/>
                  </a:lnTo>
                  <a:lnTo>
                    <a:pt x="509" y="533"/>
                  </a:lnTo>
                  <a:lnTo>
                    <a:pt x="510" y="535"/>
                  </a:lnTo>
                  <a:lnTo>
                    <a:pt x="513" y="537"/>
                  </a:lnTo>
                  <a:lnTo>
                    <a:pt x="517" y="537"/>
                  </a:lnTo>
                  <a:lnTo>
                    <a:pt x="641" y="537"/>
                  </a:lnTo>
                  <a:lnTo>
                    <a:pt x="641" y="537"/>
                  </a:lnTo>
                  <a:lnTo>
                    <a:pt x="643" y="537"/>
                  </a:lnTo>
                  <a:lnTo>
                    <a:pt x="647" y="535"/>
                  </a:lnTo>
                  <a:lnTo>
                    <a:pt x="648" y="533"/>
                  </a:lnTo>
                  <a:lnTo>
                    <a:pt x="649" y="529"/>
                  </a:lnTo>
                  <a:lnTo>
                    <a:pt x="649" y="520"/>
                  </a:lnTo>
                  <a:lnTo>
                    <a:pt x="661" y="520"/>
                  </a:lnTo>
                  <a:lnTo>
                    <a:pt x="661" y="520"/>
                  </a:lnTo>
                  <a:lnTo>
                    <a:pt x="670" y="519"/>
                  </a:lnTo>
                  <a:lnTo>
                    <a:pt x="678" y="516"/>
                  </a:lnTo>
                  <a:lnTo>
                    <a:pt x="685" y="512"/>
                  </a:lnTo>
                  <a:lnTo>
                    <a:pt x="692" y="507"/>
                  </a:lnTo>
                  <a:lnTo>
                    <a:pt x="696" y="500"/>
                  </a:lnTo>
                  <a:lnTo>
                    <a:pt x="701" y="493"/>
                  </a:lnTo>
                  <a:lnTo>
                    <a:pt x="703" y="485"/>
                  </a:lnTo>
                  <a:lnTo>
                    <a:pt x="703" y="476"/>
                  </a:lnTo>
                  <a:lnTo>
                    <a:pt x="703" y="408"/>
                  </a:lnTo>
                  <a:lnTo>
                    <a:pt x="703" y="408"/>
                  </a:lnTo>
                  <a:lnTo>
                    <a:pt x="703" y="400"/>
                  </a:lnTo>
                  <a:lnTo>
                    <a:pt x="701" y="392"/>
                  </a:lnTo>
                  <a:lnTo>
                    <a:pt x="696" y="384"/>
                  </a:lnTo>
                  <a:lnTo>
                    <a:pt x="692" y="378"/>
                  </a:lnTo>
                  <a:lnTo>
                    <a:pt x="685" y="373"/>
                  </a:lnTo>
                  <a:lnTo>
                    <a:pt x="678" y="369"/>
                  </a:lnTo>
                  <a:lnTo>
                    <a:pt x="670" y="367"/>
                  </a:lnTo>
                  <a:lnTo>
                    <a:pt x="661" y="366"/>
                  </a:lnTo>
                  <a:lnTo>
                    <a:pt x="598" y="366"/>
                  </a:lnTo>
                  <a:lnTo>
                    <a:pt x="588" y="12"/>
                  </a:lnTo>
                  <a:lnTo>
                    <a:pt x="588" y="12"/>
                  </a:lnTo>
                  <a:lnTo>
                    <a:pt x="588" y="9"/>
                  </a:lnTo>
                  <a:lnTo>
                    <a:pt x="586" y="7"/>
                  </a:lnTo>
                  <a:lnTo>
                    <a:pt x="583" y="4"/>
                  </a:lnTo>
                  <a:lnTo>
                    <a:pt x="580" y="4"/>
                  </a:lnTo>
                  <a:lnTo>
                    <a:pt x="577" y="4"/>
                  </a:lnTo>
                  <a:lnTo>
                    <a:pt x="577" y="4"/>
                  </a:lnTo>
                  <a:lnTo>
                    <a:pt x="573" y="4"/>
                  </a:lnTo>
                  <a:lnTo>
                    <a:pt x="571" y="7"/>
                  </a:lnTo>
                  <a:lnTo>
                    <a:pt x="570" y="9"/>
                  </a:lnTo>
                  <a:lnTo>
                    <a:pt x="569" y="12"/>
                  </a:lnTo>
                  <a:lnTo>
                    <a:pt x="558" y="366"/>
                  </a:lnTo>
                  <a:lnTo>
                    <a:pt x="151" y="366"/>
                  </a:lnTo>
                  <a:lnTo>
                    <a:pt x="141" y="12"/>
                  </a:lnTo>
                  <a:lnTo>
                    <a:pt x="141" y="12"/>
                  </a:lnTo>
                  <a:lnTo>
                    <a:pt x="139" y="9"/>
                  </a:lnTo>
                  <a:lnTo>
                    <a:pt x="138" y="7"/>
                  </a:lnTo>
                  <a:lnTo>
                    <a:pt x="135" y="4"/>
                  </a:lnTo>
                  <a:lnTo>
                    <a:pt x="131" y="4"/>
                  </a:lnTo>
                  <a:lnTo>
                    <a:pt x="129" y="4"/>
                  </a:lnTo>
                  <a:lnTo>
                    <a:pt x="129" y="4"/>
                  </a:lnTo>
                  <a:lnTo>
                    <a:pt x="126" y="4"/>
                  </a:lnTo>
                  <a:lnTo>
                    <a:pt x="123" y="7"/>
                  </a:lnTo>
                  <a:lnTo>
                    <a:pt x="121" y="9"/>
                  </a:lnTo>
                  <a:lnTo>
                    <a:pt x="120" y="12"/>
                  </a:lnTo>
                  <a:lnTo>
                    <a:pt x="109" y="366"/>
                  </a:lnTo>
                  <a:lnTo>
                    <a:pt x="48" y="366"/>
                  </a:lnTo>
                  <a:lnTo>
                    <a:pt x="48" y="366"/>
                  </a:lnTo>
                  <a:lnTo>
                    <a:pt x="39" y="367"/>
                  </a:lnTo>
                  <a:lnTo>
                    <a:pt x="31" y="369"/>
                  </a:lnTo>
                  <a:lnTo>
                    <a:pt x="24" y="373"/>
                  </a:lnTo>
                  <a:lnTo>
                    <a:pt x="17" y="378"/>
                  </a:lnTo>
                  <a:lnTo>
                    <a:pt x="13" y="384"/>
                  </a:lnTo>
                  <a:lnTo>
                    <a:pt x="8" y="392"/>
                  </a:lnTo>
                  <a:lnTo>
                    <a:pt x="6" y="400"/>
                  </a:lnTo>
                  <a:lnTo>
                    <a:pt x="5" y="408"/>
                  </a:lnTo>
                  <a:lnTo>
                    <a:pt x="5" y="476"/>
                  </a:lnTo>
                  <a:lnTo>
                    <a:pt x="5" y="476"/>
                  </a:lnTo>
                  <a:lnTo>
                    <a:pt x="6" y="485"/>
                  </a:lnTo>
                  <a:lnTo>
                    <a:pt x="8" y="493"/>
                  </a:lnTo>
                  <a:lnTo>
                    <a:pt x="13" y="500"/>
                  </a:lnTo>
                  <a:lnTo>
                    <a:pt x="17" y="507"/>
                  </a:lnTo>
                  <a:lnTo>
                    <a:pt x="24" y="512"/>
                  </a:lnTo>
                  <a:lnTo>
                    <a:pt x="31" y="516"/>
                  </a:lnTo>
                  <a:lnTo>
                    <a:pt x="39" y="519"/>
                  </a:lnTo>
                  <a:lnTo>
                    <a:pt x="48" y="520"/>
                  </a:lnTo>
                  <a:lnTo>
                    <a:pt x="60" y="520"/>
                  </a:lnTo>
                  <a:lnTo>
                    <a:pt x="60" y="529"/>
                  </a:lnTo>
                  <a:lnTo>
                    <a:pt x="60" y="529"/>
                  </a:lnTo>
                  <a:lnTo>
                    <a:pt x="60" y="533"/>
                  </a:lnTo>
                  <a:lnTo>
                    <a:pt x="62" y="535"/>
                  </a:lnTo>
                  <a:lnTo>
                    <a:pt x="65" y="537"/>
                  </a:lnTo>
                  <a:lnTo>
                    <a:pt x="68" y="537"/>
                  </a:lnTo>
                  <a:lnTo>
                    <a:pt x="192" y="537"/>
                  </a:lnTo>
                  <a:lnTo>
                    <a:pt x="192" y="537"/>
                  </a:lnTo>
                  <a:lnTo>
                    <a:pt x="196" y="537"/>
                  </a:lnTo>
                  <a:lnTo>
                    <a:pt x="198" y="535"/>
                  </a:lnTo>
                  <a:lnTo>
                    <a:pt x="200" y="533"/>
                  </a:lnTo>
                  <a:lnTo>
                    <a:pt x="201" y="529"/>
                  </a:lnTo>
                  <a:lnTo>
                    <a:pt x="201" y="520"/>
                  </a:lnTo>
                  <a:close/>
                  <a:moveTo>
                    <a:pt x="641" y="537"/>
                  </a:moveTo>
                  <a:lnTo>
                    <a:pt x="517" y="537"/>
                  </a:lnTo>
                  <a:lnTo>
                    <a:pt x="517" y="537"/>
                  </a:lnTo>
                  <a:lnTo>
                    <a:pt x="513" y="536"/>
                  </a:lnTo>
                  <a:lnTo>
                    <a:pt x="511" y="535"/>
                  </a:lnTo>
                  <a:lnTo>
                    <a:pt x="509" y="533"/>
                  </a:lnTo>
                  <a:lnTo>
                    <a:pt x="509" y="529"/>
                  </a:lnTo>
                  <a:lnTo>
                    <a:pt x="509" y="519"/>
                  </a:lnTo>
                  <a:lnTo>
                    <a:pt x="200" y="519"/>
                  </a:lnTo>
                  <a:lnTo>
                    <a:pt x="200" y="529"/>
                  </a:lnTo>
                  <a:lnTo>
                    <a:pt x="200" y="529"/>
                  </a:lnTo>
                  <a:lnTo>
                    <a:pt x="199" y="533"/>
                  </a:lnTo>
                  <a:lnTo>
                    <a:pt x="198" y="535"/>
                  </a:lnTo>
                  <a:lnTo>
                    <a:pt x="196" y="536"/>
                  </a:lnTo>
                  <a:lnTo>
                    <a:pt x="192" y="537"/>
                  </a:lnTo>
                  <a:lnTo>
                    <a:pt x="68" y="537"/>
                  </a:lnTo>
                  <a:lnTo>
                    <a:pt x="68" y="537"/>
                  </a:lnTo>
                  <a:lnTo>
                    <a:pt x="65" y="536"/>
                  </a:lnTo>
                  <a:lnTo>
                    <a:pt x="62" y="535"/>
                  </a:lnTo>
                  <a:lnTo>
                    <a:pt x="61" y="533"/>
                  </a:lnTo>
                  <a:lnTo>
                    <a:pt x="60" y="529"/>
                  </a:lnTo>
                  <a:lnTo>
                    <a:pt x="60" y="519"/>
                  </a:lnTo>
                  <a:lnTo>
                    <a:pt x="48" y="519"/>
                  </a:lnTo>
                  <a:lnTo>
                    <a:pt x="48" y="519"/>
                  </a:lnTo>
                  <a:lnTo>
                    <a:pt x="39" y="518"/>
                  </a:lnTo>
                  <a:lnTo>
                    <a:pt x="31" y="515"/>
                  </a:lnTo>
                  <a:lnTo>
                    <a:pt x="24" y="512"/>
                  </a:lnTo>
                  <a:lnTo>
                    <a:pt x="19" y="506"/>
                  </a:lnTo>
                  <a:lnTo>
                    <a:pt x="13" y="500"/>
                  </a:lnTo>
                  <a:lnTo>
                    <a:pt x="9" y="492"/>
                  </a:lnTo>
                  <a:lnTo>
                    <a:pt x="7" y="485"/>
                  </a:lnTo>
                  <a:lnTo>
                    <a:pt x="6" y="476"/>
                  </a:lnTo>
                  <a:lnTo>
                    <a:pt x="6" y="408"/>
                  </a:lnTo>
                  <a:lnTo>
                    <a:pt x="6" y="408"/>
                  </a:lnTo>
                  <a:lnTo>
                    <a:pt x="7" y="400"/>
                  </a:lnTo>
                  <a:lnTo>
                    <a:pt x="9" y="392"/>
                  </a:lnTo>
                  <a:lnTo>
                    <a:pt x="13" y="385"/>
                  </a:lnTo>
                  <a:lnTo>
                    <a:pt x="19" y="378"/>
                  </a:lnTo>
                  <a:lnTo>
                    <a:pt x="24" y="374"/>
                  </a:lnTo>
                  <a:lnTo>
                    <a:pt x="31" y="369"/>
                  </a:lnTo>
                  <a:lnTo>
                    <a:pt x="39" y="367"/>
                  </a:lnTo>
                  <a:lnTo>
                    <a:pt x="48" y="366"/>
                  </a:lnTo>
                  <a:lnTo>
                    <a:pt x="111" y="366"/>
                  </a:lnTo>
                  <a:lnTo>
                    <a:pt x="121" y="12"/>
                  </a:lnTo>
                  <a:lnTo>
                    <a:pt x="121" y="12"/>
                  </a:lnTo>
                  <a:lnTo>
                    <a:pt x="122" y="9"/>
                  </a:lnTo>
                  <a:lnTo>
                    <a:pt x="123" y="7"/>
                  </a:lnTo>
                  <a:lnTo>
                    <a:pt x="126" y="6"/>
                  </a:lnTo>
                  <a:lnTo>
                    <a:pt x="129" y="4"/>
                  </a:lnTo>
                  <a:lnTo>
                    <a:pt x="131" y="4"/>
                  </a:lnTo>
                  <a:lnTo>
                    <a:pt x="131" y="4"/>
                  </a:lnTo>
                  <a:lnTo>
                    <a:pt x="135" y="6"/>
                  </a:lnTo>
                  <a:lnTo>
                    <a:pt x="137" y="7"/>
                  </a:lnTo>
                  <a:lnTo>
                    <a:pt x="139" y="9"/>
                  </a:lnTo>
                  <a:lnTo>
                    <a:pt x="139" y="12"/>
                  </a:lnTo>
                  <a:lnTo>
                    <a:pt x="150" y="366"/>
                  </a:lnTo>
                  <a:lnTo>
                    <a:pt x="558" y="366"/>
                  </a:lnTo>
                  <a:lnTo>
                    <a:pt x="570" y="12"/>
                  </a:lnTo>
                  <a:lnTo>
                    <a:pt x="570" y="12"/>
                  </a:lnTo>
                  <a:lnTo>
                    <a:pt x="570" y="9"/>
                  </a:lnTo>
                  <a:lnTo>
                    <a:pt x="572" y="7"/>
                  </a:lnTo>
                  <a:lnTo>
                    <a:pt x="574" y="6"/>
                  </a:lnTo>
                  <a:lnTo>
                    <a:pt x="577" y="4"/>
                  </a:lnTo>
                  <a:lnTo>
                    <a:pt x="580" y="4"/>
                  </a:lnTo>
                  <a:lnTo>
                    <a:pt x="580" y="4"/>
                  </a:lnTo>
                  <a:lnTo>
                    <a:pt x="582" y="6"/>
                  </a:lnTo>
                  <a:lnTo>
                    <a:pt x="586" y="7"/>
                  </a:lnTo>
                  <a:lnTo>
                    <a:pt x="587" y="9"/>
                  </a:lnTo>
                  <a:lnTo>
                    <a:pt x="588" y="12"/>
                  </a:lnTo>
                  <a:lnTo>
                    <a:pt x="598" y="366"/>
                  </a:lnTo>
                  <a:lnTo>
                    <a:pt x="661" y="366"/>
                  </a:lnTo>
                  <a:lnTo>
                    <a:pt x="661" y="366"/>
                  </a:lnTo>
                  <a:lnTo>
                    <a:pt x="669" y="367"/>
                  </a:lnTo>
                  <a:lnTo>
                    <a:pt x="677" y="369"/>
                  </a:lnTo>
                  <a:lnTo>
                    <a:pt x="685" y="374"/>
                  </a:lnTo>
                  <a:lnTo>
                    <a:pt x="690" y="378"/>
                  </a:lnTo>
                  <a:lnTo>
                    <a:pt x="696" y="385"/>
                  </a:lnTo>
                  <a:lnTo>
                    <a:pt x="700" y="392"/>
                  </a:lnTo>
                  <a:lnTo>
                    <a:pt x="702" y="400"/>
                  </a:lnTo>
                  <a:lnTo>
                    <a:pt x="703" y="408"/>
                  </a:lnTo>
                  <a:lnTo>
                    <a:pt x="703" y="476"/>
                  </a:lnTo>
                  <a:lnTo>
                    <a:pt x="703" y="476"/>
                  </a:lnTo>
                  <a:lnTo>
                    <a:pt x="702" y="485"/>
                  </a:lnTo>
                  <a:lnTo>
                    <a:pt x="700" y="492"/>
                  </a:lnTo>
                  <a:lnTo>
                    <a:pt x="696" y="500"/>
                  </a:lnTo>
                  <a:lnTo>
                    <a:pt x="690" y="506"/>
                  </a:lnTo>
                  <a:lnTo>
                    <a:pt x="685" y="512"/>
                  </a:lnTo>
                  <a:lnTo>
                    <a:pt x="677" y="515"/>
                  </a:lnTo>
                  <a:lnTo>
                    <a:pt x="669" y="518"/>
                  </a:lnTo>
                  <a:lnTo>
                    <a:pt x="661" y="519"/>
                  </a:lnTo>
                  <a:lnTo>
                    <a:pt x="648" y="519"/>
                  </a:lnTo>
                  <a:lnTo>
                    <a:pt x="648" y="529"/>
                  </a:lnTo>
                  <a:lnTo>
                    <a:pt x="648" y="529"/>
                  </a:lnTo>
                  <a:lnTo>
                    <a:pt x="648" y="533"/>
                  </a:lnTo>
                  <a:lnTo>
                    <a:pt x="646" y="535"/>
                  </a:lnTo>
                  <a:lnTo>
                    <a:pt x="643" y="536"/>
                  </a:lnTo>
                  <a:lnTo>
                    <a:pt x="641" y="537"/>
                  </a:lnTo>
                  <a:lnTo>
                    <a:pt x="641" y="537"/>
                  </a:lnTo>
                  <a:close/>
                  <a:moveTo>
                    <a:pt x="196" y="514"/>
                  </a:moveTo>
                  <a:lnTo>
                    <a:pt x="513" y="514"/>
                  </a:lnTo>
                  <a:lnTo>
                    <a:pt x="513" y="529"/>
                  </a:lnTo>
                  <a:lnTo>
                    <a:pt x="513" y="529"/>
                  </a:lnTo>
                  <a:lnTo>
                    <a:pt x="514" y="531"/>
                  </a:lnTo>
                  <a:lnTo>
                    <a:pt x="517" y="533"/>
                  </a:lnTo>
                  <a:lnTo>
                    <a:pt x="641" y="533"/>
                  </a:lnTo>
                  <a:lnTo>
                    <a:pt x="641" y="533"/>
                  </a:lnTo>
                  <a:lnTo>
                    <a:pt x="643" y="531"/>
                  </a:lnTo>
                  <a:lnTo>
                    <a:pt x="643" y="529"/>
                  </a:lnTo>
                  <a:lnTo>
                    <a:pt x="643" y="514"/>
                  </a:lnTo>
                  <a:lnTo>
                    <a:pt x="661" y="514"/>
                  </a:lnTo>
                  <a:lnTo>
                    <a:pt x="661" y="514"/>
                  </a:lnTo>
                  <a:lnTo>
                    <a:pt x="669" y="513"/>
                  </a:lnTo>
                  <a:lnTo>
                    <a:pt x="676" y="511"/>
                  </a:lnTo>
                  <a:lnTo>
                    <a:pt x="681" y="507"/>
                  </a:lnTo>
                  <a:lnTo>
                    <a:pt x="687" y="503"/>
                  </a:lnTo>
                  <a:lnTo>
                    <a:pt x="692" y="497"/>
                  </a:lnTo>
                  <a:lnTo>
                    <a:pt x="695" y="491"/>
                  </a:lnTo>
                  <a:lnTo>
                    <a:pt x="697" y="484"/>
                  </a:lnTo>
                  <a:lnTo>
                    <a:pt x="699" y="476"/>
                  </a:lnTo>
                  <a:lnTo>
                    <a:pt x="699" y="408"/>
                  </a:lnTo>
                  <a:lnTo>
                    <a:pt x="699" y="408"/>
                  </a:lnTo>
                  <a:lnTo>
                    <a:pt x="697" y="401"/>
                  </a:lnTo>
                  <a:lnTo>
                    <a:pt x="695" y="393"/>
                  </a:lnTo>
                  <a:lnTo>
                    <a:pt x="692" y="388"/>
                  </a:lnTo>
                  <a:lnTo>
                    <a:pt x="687" y="382"/>
                  </a:lnTo>
                  <a:lnTo>
                    <a:pt x="681" y="377"/>
                  </a:lnTo>
                  <a:lnTo>
                    <a:pt x="676" y="374"/>
                  </a:lnTo>
                  <a:lnTo>
                    <a:pt x="669" y="371"/>
                  </a:lnTo>
                  <a:lnTo>
                    <a:pt x="661" y="370"/>
                  </a:lnTo>
                  <a:lnTo>
                    <a:pt x="594" y="370"/>
                  </a:lnTo>
                  <a:lnTo>
                    <a:pt x="583" y="12"/>
                  </a:lnTo>
                  <a:lnTo>
                    <a:pt x="583" y="12"/>
                  </a:lnTo>
                  <a:lnTo>
                    <a:pt x="582" y="10"/>
                  </a:lnTo>
                  <a:lnTo>
                    <a:pt x="580" y="9"/>
                  </a:lnTo>
                  <a:lnTo>
                    <a:pt x="577" y="9"/>
                  </a:lnTo>
                  <a:lnTo>
                    <a:pt x="577" y="9"/>
                  </a:lnTo>
                  <a:lnTo>
                    <a:pt x="574" y="10"/>
                  </a:lnTo>
                  <a:lnTo>
                    <a:pt x="574" y="12"/>
                  </a:lnTo>
                  <a:lnTo>
                    <a:pt x="563" y="370"/>
                  </a:lnTo>
                  <a:lnTo>
                    <a:pt x="145" y="370"/>
                  </a:lnTo>
                  <a:lnTo>
                    <a:pt x="135" y="12"/>
                  </a:lnTo>
                  <a:lnTo>
                    <a:pt x="135" y="12"/>
                  </a:lnTo>
                  <a:lnTo>
                    <a:pt x="134" y="10"/>
                  </a:lnTo>
                  <a:lnTo>
                    <a:pt x="131" y="9"/>
                  </a:lnTo>
                  <a:lnTo>
                    <a:pt x="129" y="9"/>
                  </a:lnTo>
                  <a:lnTo>
                    <a:pt x="129" y="9"/>
                  </a:lnTo>
                  <a:lnTo>
                    <a:pt x="127" y="10"/>
                  </a:lnTo>
                  <a:lnTo>
                    <a:pt x="126" y="12"/>
                  </a:lnTo>
                  <a:lnTo>
                    <a:pt x="115" y="370"/>
                  </a:lnTo>
                  <a:lnTo>
                    <a:pt x="48" y="370"/>
                  </a:lnTo>
                  <a:lnTo>
                    <a:pt x="48" y="370"/>
                  </a:lnTo>
                  <a:lnTo>
                    <a:pt x="40" y="371"/>
                  </a:lnTo>
                  <a:lnTo>
                    <a:pt x="33" y="374"/>
                  </a:lnTo>
                  <a:lnTo>
                    <a:pt x="27" y="377"/>
                  </a:lnTo>
                  <a:lnTo>
                    <a:pt x="21" y="382"/>
                  </a:lnTo>
                  <a:lnTo>
                    <a:pt x="16" y="388"/>
                  </a:lnTo>
                  <a:lnTo>
                    <a:pt x="13" y="393"/>
                  </a:lnTo>
                  <a:lnTo>
                    <a:pt x="10" y="401"/>
                  </a:lnTo>
                  <a:lnTo>
                    <a:pt x="10" y="408"/>
                  </a:lnTo>
                  <a:lnTo>
                    <a:pt x="10" y="476"/>
                  </a:lnTo>
                  <a:lnTo>
                    <a:pt x="10" y="476"/>
                  </a:lnTo>
                  <a:lnTo>
                    <a:pt x="10" y="484"/>
                  </a:lnTo>
                  <a:lnTo>
                    <a:pt x="13" y="491"/>
                  </a:lnTo>
                  <a:lnTo>
                    <a:pt x="16" y="497"/>
                  </a:lnTo>
                  <a:lnTo>
                    <a:pt x="21" y="503"/>
                  </a:lnTo>
                  <a:lnTo>
                    <a:pt x="27" y="507"/>
                  </a:lnTo>
                  <a:lnTo>
                    <a:pt x="33" y="511"/>
                  </a:lnTo>
                  <a:lnTo>
                    <a:pt x="40" y="513"/>
                  </a:lnTo>
                  <a:lnTo>
                    <a:pt x="48" y="514"/>
                  </a:lnTo>
                  <a:lnTo>
                    <a:pt x="65" y="514"/>
                  </a:lnTo>
                  <a:lnTo>
                    <a:pt x="65" y="529"/>
                  </a:lnTo>
                  <a:lnTo>
                    <a:pt x="65" y="529"/>
                  </a:lnTo>
                  <a:lnTo>
                    <a:pt x="66" y="531"/>
                  </a:lnTo>
                  <a:lnTo>
                    <a:pt x="68" y="533"/>
                  </a:lnTo>
                  <a:lnTo>
                    <a:pt x="192" y="533"/>
                  </a:lnTo>
                  <a:lnTo>
                    <a:pt x="192" y="533"/>
                  </a:lnTo>
                  <a:lnTo>
                    <a:pt x="195" y="531"/>
                  </a:lnTo>
                  <a:lnTo>
                    <a:pt x="196" y="529"/>
                  </a:lnTo>
                  <a:lnTo>
                    <a:pt x="196" y="5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6251576" y="3446463"/>
              <a:ext cx="528638" cy="88900"/>
            </a:xfrm>
            <a:custGeom>
              <a:rect b="b" l="l" r="r" t="t"/>
              <a:pathLst>
                <a:path extrusionOk="0" h="112" w="665">
                  <a:moveTo>
                    <a:pt x="621" y="112"/>
                  </a:moveTo>
                  <a:lnTo>
                    <a:pt x="43" y="112"/>
                  </a:lnTo>
                  <a:lnTo>
                    <a:pt x="43" y="112"/>
                  </a:lnTo>
                  <a:lnTo>
                    <a:pt x="35" y="111"/>
                  </a:lnTo>
                  <a:lnTo>
                    <a:pt x="26" y="109"/>
                  </a:lnTo>
                  <a:lnTo>
                    <a:pt x="18" y="105"/>
                  </a:lnTo>
                  <a:lnTo>
                    <a:pt x="13" y="99"/>
                  </a:lnTo>
                  <a:lnTo>
                    <a:pt x="7" y="94"/>
                  </a:lnTo>
                  <a:lnTo>
                    <a:pt x="3" y="86"/>
                  </a:lnTo>
                  <a:lnTo>
                    <a:pt x="1" y="78"/>
                  </a:lnTo>
                  <a:lnTo>
                    <a:pt x="0" y="69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" y="35"/>
                  </a:lnTo>
                  <a:lnTo>
                    <a:pt x="3" y="27"/>
                  </a:lnTo>
                  <a:lnTo>
                    <a:pt x="7" y="20"/>
                  </a:lnTo>
                  <a:lnTo>
                    <a:pt x="13" y="13"/>
                  </a:lnTo>
                  <a:lnTo>
                    <a:pt x="18" y="9"/>
                  </a:lnTo>
                  <a:lnTo>
                    <a:pt x="26" y="4"/>
                  </a:lnTo>
                  <a:lnTo>
                    <a:pt x="35" y="2"/>
                  </a:lnTo>
                  <a:lnTo>
                    <a:pt x="43" y="0"/>
                  </a:lnTo>
                  <a:lnTo>
                    <a:pt x="621" y="0"/>
                  </a:lnTo>
                  <a:lnTo>
                    <a:pt x="621" y="0"/>
                  </a:lnTo>
                  <a:lnTo>
                    <a:pt x="631" y="2"/>
                  </a:lnTo>
                  <a:lnTo>
                    <a:pt x="639" y="4"/>
                  </a:lnTo>
                  <a:lnTo>
                    <a:pt x="645" y="9"/>
                  </a:lnTo>
                  <a:lnTo>
                    <a:pt x="652" y="13"/>
                  </a:lnTo>
                  <a:lnTo>
                    <a:pt x="657" y="20"/>
                  </a:lnTo>
                  <a:lnTo>
                    <a:pt x="662" y="27"/>
                  </a:lnTo>
                  <a:lnTo>
                    <a:pt x="664" y="35"/>
                  </a:lnTo>
                  <a:lnTo>
                    <a:pt x="665" y="44"/>
                  </a:lnTo>
                  <a:lnTo>
                    <a:pt x="665" y="69"/>
                  </a:lnTo>
                  <a:lnTo>
                    <a:pt x="665" y="69"/>
                  </a:lnTo>
                  <a:lnTo>
                    <a:pt x="664" y="78"/>
                  </a:lnTo>
                  <a:lnTo>
                    <a:pt x="662" y="86"/>
                  </a:lnTo>
                  <a:lnTo>
                    <a:pt x="657" y="94"/>
                  </a:lnTo>
                  <a:lnTo>
                    <a:pt x="652" y="99"/>
                  </a:lnTo>
                  <a:lnTo>
                    <a:pt x="645" y="105"/>
                  </a:lnTo>
                  <a:lnTo>
                    <a:pt x="639" y="109"/>
                  </a:lnTo>
                  <a:lnTo>
                    <a:pt x="631" y="111"/>
                  </a:lnTo>
                  <a:lnTo>
                    <a:pt x="621" y="112"/>
                  </a:lnTo>
                  <a:lnTo>
                    <a:pt x="621" y="112"/>
                  </a:lnTo>
                  <a:close/>
                  <a:moveTo>
                    <a:pt x="43" y="6"/>
                  </a:moveTo>
                  <a:lnTo>
                    <a:pt x="43" y="6"/>
                  </a:lnTo>
                  <a:lnTo>
                    <a:pt x="36" y="7"/>
                  </a:lnTo>
                  <a:lnTo>
                    <a:pt x="28" y="9"/>
                  </a:lnTo>
                  <a:lnTo>
                    <a:pt x="22" y="12"/>
                  </a:lnTo>
                  <a:lnTo>
                    <a:pt x="16" y="17"/>
                  </a:lnTo>
                  <a:lnTo>
                    <a:pt x="11" y="22"/>
                  </a:lnTo>
                  <a:lnTo>
                    <a:pt x="8" y="29"/>
                  </a:lnTo>
                  <a:lnTo>
                    <a:pt x="6" y="36"/>
                  </a:lnTo>
                  <a:lnTo>
                    <a:pt x="5" y="44"/>
                  </a:lnTo>
                  <a:lnTo>
                    <a:pt x="5" y="69"/>
                  </a:lnTo>
                  <a:lnTo>
                    <a:pt x="5" y="69"/>
                  </a:lnTo>
                  <a:lnTo>
                    <a:pt x="6" y="76"/>
                  </a:lnTo>
                  <a:lnTo>
                    <a:pt x="8" y="83"/>
                  </a:lnTo>
                  <a:lnTo>
                    <a:pt x="11" y="90"/>
                  </a:lnTo>
                  <a:lnTo>
                    <a:pt x="16" y="96"/>
                  </a:lnTo>
                  <a:lnTo>
                    <a:pt x="22" y="101"/>
                  </a:lnTo>
                  <a:lnTo>
                    <a:pt x="28" y="104"/>
                  </a:lnTo>
                  <a:lnTo>
                    <a:pt x="36" y="106"/>
                  </a:lnTo>
                  <a:lnTo>
                    <a:pt x="43" y="107"/>
                  </a:lnTo>
                  <a:lnTo>
                    <a:pt x="621" y="107"/>
                  </a:lnTo>
                  <a:lnTo>
                    <a:pt x="621" y="107"/>
                  </a:lnTo>
                  <a:lnTo>
                    <a:pt x="629" y="106"/>
                  </a:lnTo>
                  <a:lnTo>
                    <a:pt x="636" y="104"/>
                  </a:lnTo>
                  <a:lnTo>
                    <a:pt x="643" y="101"/>
                  </a:lnTo>
                  <a:lnTo>
                    <a:pt x="649" y="96"/>
                  </a:lnTo>
                  <a:lnTo>
                    <a:pt x="654" y="90"/>
                  </a:lnTo>
                  <a:lnTo>
                    <a:pt x="657" y="83"/>
                  </a:lnTo>
                  <a:lnTo>
                    <a:pt x="659" y="76"/>
                  </a:lnTo>
                  <a:lnTo>
                    <a:pt x="659" y="69"/>
                  </a:lnTo>
                  <a:lnTo>
                    <a:pt x="659" y="44"/>
                  </a:lnTo>
                  <a:lnTo>
                    <a:pt x="659" y="44"/>
                  </a:lnTo>
                  <a:lnTo>
                    <a:pt x="659" y="36"/>
                  </a:lnTo>
                  <a:lnTo>
                    <a:pt x="657" y="29"/>
                  </a:lnTo>
                  <a:lnTo>
                    <a:pt x="654" y="22"/>
                  </a:lnTo>
                  <a:lnTo>
                    <a:pt x="649" y="17"/>
                  </a:lnTo>
                  <a:lnTo>
                    <a:pt x="643" y="12"/>
                  </a:lnTo>
                  <a:lnTo>
                    <a:pt x="636" y="9"/>
                  </a:lnTo>
                  <a:lnTo>
                    <a:pt x="629" y="7"/>
                  </a:lnTo>
                  <a:lnTo>
                    <a:pt x="621" y="6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6249988" y="3444875"/>
              <a:ext cx="531813" cy="92075"/>
            </a:xfrm>
            <a:custGeom>
              <a:rect b="b" l="l" r="r" t="t"/>
              <a:pathLst>
                <a:path extrusionOk="0" h="116" w="669">
                  <a:moveTo>
                    <a:pt x="623" y="116"/>
                  </a:moveTo>
                  <a:lnTo>
                    <a:pt x="45" y="116"/>
                  </a:lnTo>
                  <a:lnTo>
                    <a:pt x="45" y="116"/>
                  </a:lnTo>
                  <a:lnTo>
                    <a:pt x="35" y="115"/>
                  </a:lnTo>
                  <a:lnTo>
                    <a:pt x="27" y="113"/>
                  </a:lnTo>
                  <a:lnTo>
                    <a:pt x="19" y="108"/>
                  </a:lnTo>
                  <a:lnTo>
                    <a:pt x="13" y="103"/>
                  </a:lnTo>
                  <a:lnTo>
                    <a:pt x="8" y="97"/>
                  </a:lnTo>
                  <a:lnTo>
                    <a:pt x="3" y="89"/>
                  </a:lnTo>
                  <a:lnTo>
                    <a:pt x="1" y="81"/>
                  </a:lnTo>
                  <a:lnTo>
                    <a:pt x="0" y="71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1" y="37"/>
                  </a:lnTo>
                  <a:lnTo>
                    <a:pt x="3" y="28"/>
                  </a:lnTo>
                  <a:lnTo>
                    <a:pt x="8" y="21"/>
                  </a:lnTo>
                  <a:lnTo>
                    <a:pt x="13" y="14"/>
                  </a:lnTo>
                  <a:lnTo>
                    <a:pt x="19" y="8"/>
                  </a:lnTo>
                  <a:lnTo>
                    <a:pt x="27" y="5"/>
                  </a:lnTo>
                  <a:lnTo>
                    <a:pt x="35" y="1"/>
                  </a:lnTo>
                  <a:lnTo>
                    <a:pt x="45" y="0"/>
                  </a:lnTo>
                  <a:lnTo>
                    <a:pt x="623" y="0"/>
                  </a:lnTo>
                  <a:lnTo>
                    <a:pt x="623" y="0"/>
                  </a:lnTo>
                  <a:lnTo>
                    <a:pt x="633" y="1"/>
                  </a:lnTo>
                  <a:lnTo>
                    <a:pt x="642" y="5"/>
                  </a:lnTo>
                  <a:lnTo>
                    <a:pt x="649" y="8"/>
                  </a:lnTo>
                  <a:lnTo>
                    <a:pt x="656" y="14"/>
                  </a:lnTo>
                  <a:lnTo>
                    <a:pt x="661" y="21"/>
                  </a:lnTo>
                  <a:lnTo>
                    <a:pt x="666" y="28"/>
                  </a:lnTo>
                  <a:lnTo>
                    <a:pt x="668" y="37"/>
                  </a:lnTo>
                  <a:lnTo>
                    <a:pt x="669" y="46"/>
                  </a:lnTo>
                  <a:lnTo>
                    <a:pt x="669" y="71"/>
                  </a:lnTo>
                  <a:lnTo>
                    <a:pt x="669" y="71"/>
                  </a:lnTo>
                  <a:lnTo>
                    <a:pt x="668" y="81"/>
                  </a:lnTo>
                  <a:lnTo>
                    <a:pt x="666" y="89"/>
                  </a:lnTo>
                  <a:lnTo>
                    <a:pt x="661" y="97"/>
                  </a:lnTo>
                  <a:lnTo>
                    <a:pt x="656" y="103"/>
                  </a:lnTo>
                  <a:lnTo>
                    <a:pt x="649" y="108"/>
                  </a:lnTo>
                  <a:lnTo>
                    <a:pt x="642" y="113"/>
                  </a:lnTo>
                  <a:lnTo>
                    <a:pt x="633" y="115"/>
                  </a:lnTo>
                  <a:lnTo>
                    <a:pt x="623" y="116"/>
                  </a:lnTo>
                  <a:lnTo>
                    <a:pt x="623" y="116"/>
                  </a:lnTo>
                  <a:close/>
                  <a:moveTo>
                    <a:pt x="45" y="5"/>
                  </a:moveTo>
                  <a:lnTo>
                    <a:pt x="45" y="5"/>
                  </a:lnTo>
                  <a:lnTo>
                    <a:pt x="37" y="6"/>
                  </a:lnTo>
                  <a:lnTo>
                    <a:pt x="30" y="8"/>
                  </a:lnTo>
                  <a:lnTo>
                    <a:pt x="23" y="12"/>
                  </a:lnTo>
                  <a:lnTo>
                    <a:pt x="16" y="17"/>
                  </a:lnTo>
                  <a:lnTo>
                    <a:pt x="11" y="23"/>
                  </a:lnTo>
                  <a:lnTo>
                    <a:pt x="8" y="30"/>
                  </a:lnTo>
                  <a:lnTo>
                    <a:pt x="5" y="38"/>
                  </a:lnTo>
                  <a:lnTo>
                    <a:pt x="4" y="46"/>
                  </a:lnTo>
                  <a:lnTo>
                    <a:pt x="4" y="71"/>
                  </a:lnTo>
                  <a:lnTo>
                    <a:pt x="4" y="71"/>
                  </a:lnTo>
                  <a:lnTo>
                    <a:pt x="5" y="80"/>
                  </a:lnTo>
                  <a:lnTo>
                    <a:pt x="8" y="86"/>
                  </a:lnTo>
                  <a:lnTo>
                    <a:pt x="11" y="93"/>
                  </a:lnTo>
                  <a:lnTo>
                    <a:pt x="16" y="100"/>
                  </a:lnTo>
                  <a:lnTo>
                    <a:pt x="23" y="105"/>
                  </a:lnTo>
                  <a:lnTo>
                    <a:pt x="30" y="108"/>
                  </a:lnTo>
                  <a:lnTo>
                    <a:pt x="37" y="111"/>
                  </a:lnTo>
                  <a:lnTo>
                    <a:pt x="45" y="112"/>
                  </a:lnTo>
                  <a:lnTo>
                    <a:pt x="623" y="112"/>
                  </a:lnTo>
                  <a:lnTo>
                    <a:pt x="623" y="112"/>
                  </a:lnTo>
                  <a:lnTo>
                    <a:pt x="631" y="111"/>
                  </a:lnTo>
                  <a:lnTo>
                    <a:pt x="639" y="108"/>
                  </a:lnTo>
                  <a:lnTo>
                    <a:pt x="646" y="105"/>
                  </a:lnTo>
                  <a:lnTo>
                    <a:pt x="652" y="100"/>
                  </a:lnTo>
                  <a:lnTo>
                    <a:pt x="658" y="93"/>
                  </a:lnTo>
                  <a:lnTo>
                    <a:pt x="661" y="86"/>
                  </a:lnTo>
                  <a:lnTo>
                    <a:pt x="664" y="80"/>
                  </a:lnTo>
                  <a:lnTo>
                    <a:pt x="665" y="71"/>
                  </a:lnTo>
                  <a:lnTo>
                    <a:pt x="665" y="46"/>
                  </a:lnTo>
                  <a:lnTo>
                    <a:pt x="665" y="46"/>
                  </a:lnTo>
                  <a:lnTo>
                    <a:pt x="664" y="38"/>
                  </a:lnTo>
                  <a:lnTo>
                    <a:pt x="661" y="30"/>
                  </a:lnTo>
                  <a:lnTo>
                    <a:pt x="658" y="23"/>
                  </a:lnTo>
                  <a:lnTo>
                    <a:pt x="652" y="17"/>
                  </a:lnTo>
                  <a:lnTo>
                    <a:pt x="646" y="12"/>
                  </a:lnTo>
                  <a:lnTo>
                    <a:pt x="639" y="8"/>
                  </a:lnTo>
                  <a:lnTo>
                    <a:pt x="631" y="6"/>
                  </a:lnTo>
                  <a:lnTo>
                    <a:pt x="623" y="5"/>
                  </a:lnTo>
                  <a:lnTo>
                    <a:pt x="45" y="5"/>
                  </a:lnTo>
                  <a:close/>
                  <a:moveTo>
                    <a:pt x="623" y="112"/>
                  </a:moveTo>
                  <a:lnTo>
                    <a:pt x="45" y="112"/>
                  </a:lnTo>
                  <a:lnTo>
                    <a:pt x="45" y="112"/>
                  </a:lnTo>
                  <a:lnTo>
                    <a:pt x="37" y="111"/>
                  </a:lnTo>
                  <a:lnTo>
                    <a:pt x="30" y="108"/>
                  </a:lnTo>
                  <a:lnTo>
                    <a:pt x="23" y="105"/>
                  </a:lnTo>
                  <a:lnTo>
                    <a:pt x="17" y="99"/>
                  </a:lnTo>
                  <a:lnTo>
                    <a:pt x="11" y="93"/>
                  </a:lnTo>
                  <a:lnTo>
                    <a:pt x="8" y="86"/>
                  </a:lnTo>
                  <a:lnTo>
                    <a:pt x="5" y="80"/>
                  </a:lnTo>
                  <a:lnTo>
                    <a:pt x="4" y="71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38"/>
                  </a:lnTo>
                  <a:lnTo>
                    <a:pt x="8" y="30"/>
                  </a:lnTo>
                  <a:lnTo>
                    <a:pt x="11" y="23"/>
                  </a:lnTo>
                  <a:lnTo>
                    <a:pt x="17" y="17"/>
                  </a:lnTo>
                  <a:lnTo>
                    <a:pt x="23" y="13"/>
                  </a:lnTo>
                  <a:lnTo>
                    <a:pt x="30" y="9"/>
                  </a:lnTo>
                  <a:lnTo>
                    <a:pt x="37" y="7"/>
                  </a:lnTo>
                  <a:lnTo>
                    <a:pt x="45" y="6"/>
                  </a:lnTo>
                  <a:lnTo>
                    <a:pt x="623" y="6"/>
                  </a:lnTo>
                  <a:lnTo>
                    <a:pt x="623" y="6"/>
                  </a:lnTo>
                  <a:lnTo>
                    <a:pt x="631" y="7"/>
                  </a:lnTo>
                  <a:lnTo>
                    <a:pt x="639" y="9"/>
                  </a:lnTo>
                  <a:lnTo>
                    <a:pt x="646" y="13"/>
                  </a:lnTo>
                  <a:lnTo>
                    <a:pt x="652" y="17"/>
                  </a:lnTo>
                  <a:lnTo>
                    <a:pt x="657" y="23"/>
                  </a:lnTo>
                  <a:lnTo>
                    <a:pt x="661" y="30"/>
                  </a:lnTo>
                  <a:lnTo>
                    <a:pt x="664" y="38"/>
                  </a:lnTo>
                  <a:lnTo>
                    <a:pt x="664" y="46"/>
                  </a:lnTo>
                  <a:lnTo>
                    <a:pt x="664" y="71"/>
                  </a:lnTo>
                  <a:lnTo>
                    <a:pt x="664" y="71"/>
                  </a:lnTo>
                  <a:lnTo>
                    <a:pt x="664" y="80"/>
                  </a:lnTo>
                  <a:lnTo>
                    <a:pt x="661" y="86"/>
                  </a:lnTo>
                  <a:lnTo>
                    <a:pt x="657" y="93"/>
                  </a:lnTo>
                  <a:lnTo>
                    <a:pt x="652" y="99"/>
                  </a:lnTo>
                  <a:lnTo>
                    <a:pt x="646" y="105"/>
                  </a:lnTo>
                  <a:lnTo>
                    <a:pt x="639" y="108"/>
                  </a:lnTo>
                  <a:lnTo>
                    <a:pt x="631" y="111"/>
                  </a:lnTo>
                  <a:lnTo>
                    <a:pt x="623" y="112"/>
                  </a:lnTo>
                  <a:lnTo>
                    <a:pt x="623" y="112"/>
                  </a:lnTo>
                  <a:close/>
                  <a:moveTo>
                    <a:pt x="45" y="11"/>
                  </a:moveTo>
                  <a:lnTo>
                    <a:pt x="45" y="11"/>
                  </a:lnTo>
                  <a:lnTo>
                    <a:pt x="38" y="11"/>
                  </a:lnTo>
                  <a:lnTo>
                    <a:pt x="31" y="13"/>
                  </a:lnTo>
                  <a:lnTo>
                    <a:pt x="25" y="16"/>
                  </a:lnTo>
                  <a:lnTo>
                    <a:pt x="19" y="21"/>
                  </a:lnTo>
                  <a:lnTo>
                    <a:pt x="16" y="25"/>
                  </a:lnTo>
                  <a:lnTo>
                    <a:pt x="12" y="32"/>
                  </a:lnTo>
                  <a:lnTo>
                    <a:pt x="10" y="38"/>
                  </a:lnTo>
                  <a:lnTo>
                    <a:pt x="9" y="46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10" y="78"/>
                  </a:lnTo>
                  <a:lnTo>
                    <a:pt x="12" y="85"/>
                  </a:lnTo>
                  <a:lnTo>
                    <a:pt x="16" y="91"/>
                  </a:lnTo>
                  <a:lnTo>
                    <a:pt x="19" y="97"/>
                  </a:lnTo>
                  <a:lnTo>
                    <a:pt x="25" y="100"/>
                  </a:lnTo>
                  <a:lnTo>
                    <a:pt x="31" y="104"/>
                  </a:lnTo>
                  <a:lnTo>
                    <a:pt x="38" y="106"/>
                  </a:lnTo>
                  <a:lnTo>
                    <a:pt x="45" y="107"/>
                  </a:lnTo>
                  <a:lnTo>
                    <a:pt x="623" y="107"/>
                  </a:lnTo>
                  <a:lnTo>
                    <a:pt x="623" y="107"/>
                  </a:lnTo>
                  <a:lnTo>
                    <a:pt x="631" y="106"/>
                  </a:lnTo>
                  <a:lnTo>
                    <a:pt x="637" y="104"/>
                  </a:lnTo>
                  <a:lnTo>
                    <a:pt x="644" y="100"/>
                  </a:lnTo>
                  <a:lnTo>
                    <a:pt x="649" y="97"/>
                  </a:lnTo>
                  <a:lnTo>
                    <a:pt x="653" y="91"/>
                  </a:lnTo>
                  <a:lnTo>
                    <a:pt x="657" y="85"/>
                  </a:lnTo>
                  <a:lnTo>
                    <a:pt x="659" y="78"/>
                  </a:lnTo>
                  <a:lnTo>
                    <a:pt x="659" y="71"/>
                  </a:lnTo>
                  <a:lnTo>
                    <a:pt x="659" y="46"/>
                  </a:lnTo>
                  <a:lnTo>
                    <a:pt x="659" y="46"/>
                  </a:lnTo>
                  <a:lnTo>
                    <a:pt x="659" y="38"/>
                  </a:lnTo>
                  <a:lnTo>
                    <a:pt x="657" y="32"/>
                  </a:lnTo>
                  <a:lnTo>
                    <a:pt x="653" y="25"/>
                  </a:lnTo>
                  <a:lnTo>
                    <a:pt x="649" y="21"/>
                  </a:lnTo>
                  <a:lnTo>
                    <a:pt x="644" y="16"/>
                  </a:lnTo>
                  <a:lnTo>
                    <a:pt x="637" y="13"/>
                  </a:lnTo>
                  <a:lnTo>
                    <a:pt x="631" y="11"/>
                  </a:lnTo>
                  <a:lnTo>
                    <a:pt x="623" y="11"/>
                  </a:lnTo>
                  <a:lnTo>
                    <a:pt x="45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6316663" y="3467100"/>
              <a:ext cx="47625" cy="47625"/>
            </a:xfrm>
            <a:custGeom>
              <a:rect b="b" l="l" r="r" t="t"/>
              <a:pathLst>
                <a:path extrusionOk="0" h="59" w="59">
                  <a:moveTo>
                    <a:pt x="30" y="59"/>
                  </a:moveTo>
                  <a:lnTo>
                    <a:pt x="30" y="59"/>
                  </a:lnTo>
                  <a:lnTo>
                    <a:pt x="23" y="59"/>
                  </a:lnTo>
                  <a:lnTo>
                    <a:pt x="18" y="56"/>
                  </a:lnTo>
                  <a:lnTo>
                    <a:pt x="12" y="54"/>
                  </a:lnTo>
                  <a:lnTo>
                    <a:pt x="8" y="51"/>
                  </a:lnTo>
                  <a:lnTo>
                    <a:pt x="4" y="46"/>
                  </a:lnTo>
                  <a:lnTo>
                    <a:pt x="2" y="41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23"/>
                  </a:lnTo>
                  <a:lnTo>
                    <a:pt x="2" y="18"/>
                  </a:lnTo>
                  <a:lnTo>
                    <a:pt x="4" y="13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8" y="2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1" y="2"/>
                  </a:lnTo>
                  <a:lnTo>
                    <a:pt x="46" y="5"/>
                  </a:lnTo>
                  <a:lnTo>
                    <a:pt x="50" y="8"/>
                  </a:lnTo>
                  <a:lnTo>
                    <a:pt x="54" y="13"/>
                  </a:lnTo>
                  <a:lnTo>
                    <a:pt x="56" y="18"/>
                  </a:lnTo>
                  <a:lnTo>
                    <a:pt x="59" y="23"/>
                  </a:lnTo>
                  <a:lnTo>
                    <a:pt x="59" y="30"/>
                  </a:lnTo>
                  <a:lnTo>
                    <a:pt x="59" y="30"/>
                  </a:lnTo>
                  <a:lnTo>
                    <a:pt x="59" y="36"/>
                  </a:lnTo>
                  <a:lnTo>
                    <a:pt x="56" y="41"/>
                  </a:lnTo>
                  <a:lnTo>
                    <a:pt x="54" y="46"/>
                  </a:lnTo>
                  <a:lnTo>
                    <a:pt x="50" y="51"/>
                  </a:lnTo>
                  <a:lnTo>
                    <a:pt x="46" y="54"/>
                  </a:lnTo>
                  <a:lnTo>
                    <a:pt x="41" y="56"/>
                  </a:lnTo>
                  <a:lnTo>
                    <a:pt x="36" y="59"/>
                  </a:lnTo>
                  <a:lnTo>
                    <a:pt x="30" y="59"/>
                  </a:lnTo>
                  <a:lnTo>
                    <a:pt x="30" y="59"/>
                  </a:lnTo>
                  <a:close/>
                  <a:moveTo>
                    <a:pt x="30" y="6"/>
                  </a:moveTo>
                  <a:lnTo>
                    <a:pt x="30" y="6"/>
                  </a:lnTo>
                  <a:lnTo>
                    <a:pt x="24" y="6"/>
                  </a:lnTo>
                  <a:lnTo>
                    <a:pt x="19" y="7"/>
                  </a:lnTo>
                  <a:lnTo>
                    <a:pt x="16" y="9"/>
                  </a:lnTo>
                  <a:lnTo>
                    <a:pt x="12" y="13"/>
                  </a:lnTo>
                  <a:lnTo>
                    <a:pt x="9" y="16"/>
                  </a:lnTo>
                  <a:lnTo>
                    <a:pt x="7" y="19"/>
                  </a:lnTo>
                  <a:lnTo>
                    <a:pt x="6" y="24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6" y="34"/>
                  </a:lnTo>
                  <a:lnTo>
                    <a:pt x="7" y="39"/>
                  </a:lnTo>
                  <a:lnTo>
                    <a:pt x="9" y="42"/>
                  </a:lnTo>
                  <a:lnTo>
                    <a:pt x="12" y="46"/>
                  </a:lnTo>
                  <a:lnTo>
                    <a:pt x="16" y="49"/>
                  </a:lnTo>
                  <a:lnTo>
                    <a:pt x="19" y="52"/>
                  </a:lnTo>
                  <a:lnTo>
                    <a:pt x="24" y="53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34" y="53"/>
                  </a:lnTo>
                  <a:lnTo>
                    <a:pt x="39" y="52"/>
                  </a:lnTo>
                  <a:lnTo>
                    <a:pt x="42" y="49"/>
                  </a:lnTo>
                  <a:lnTo>
                    <a:pt x="46" y="46"/>
                  </a:lnTo>
                  <a:lnTo>
                    <a:pt x="49" y="42"/>
                  </a:lnTo>
                  <a:lnTo>
                    <a:pt x="52" y="39"/>
                  </a:lnTo>
                  <a:lnTo>
                    <a:pt x="53" y="34"/>
                  </a:lnTo>
                  <a:lnTo>
                    <a:pt x="54" y="30"/>
                  </a:lnTo>
                  <a:lnTo>
                    <a:pt x="54" y="30"/>
                  </a:lnTo>
                  <a:lnTo>
                    <a:pt x="53" y="24"/>
                  </a:lnTo>
                  <a:lnTo>
                    <a:pt x="52" y="19"/>
                  </a:lnTo>
                  <a:lnTo>
                    <a:pt x="49" y="16"/>
                  </a:lnTo>
                  <a:lnTo>
                    <a:pt x="46" y="13"/>
                  </a:lnTo>
                  <a:lnTo>
                    <a:pt x="42" y="9"/>
                  </a:lnTo>
                  <a:lnTo>
                    <a:pt x="39" y="7"/>
                  </a:lnTo>
                  <a:lnTo>
                    <a:pt x="34" y="6"/>
                  </a:lnTo>
                  <a:lnTo>
                    <a:pt x="30" y="6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6316663" y="3467100"/>
              <a:ext cx="47625" cy="47625"/>
            </a:xfrm>
            <a:custGeom>
              <a:rect b="b" l="l" r="r" t="t"/>
              <a:pathLst>
                <a:path extrusionOk="0" h="61" w="61">
                  <a:moveTo>
                    <a:pt x="31" y="61"/>
                  </a:moveTo>
                  <a:lnTo>
                    <a:pt x="31" y="61"/>
                  </a:lnTo>
                  <a:lnTo>
                    <a:pt x="24" y="61"/>
                  </a:lnTo>
                  <a:lnTo>
                    <a:pt x="18" y="58"/>
                  </a:lnTo>
                  <a:lnTo>
                    <a:pt x="13" y="56"/>
                  </a:lnTo>
                  <a:lnTo>
                    <a:pt x="9" y="52"/>
                  </a:lnTo>
                  <a:lnTo>
                    <a:pt x="5" y="48"/>
                  </a:lnTo>
                  <a:lnTo>
                    <a:pt x="2" y="42"/>
                  </a:lnTo>
                  <a:lnTo>
                    <a:pt x="0" y="37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24"/>
                  </a:lnTo>
                  <a:lnTo>
                    <a:pt x="2" y="18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3" y="6"/>
                  </a:lnTo>
                  <a:lnTo>
                    <a:pt x="18" y="2"/>
                  </a:lnTo>
                  <a:lnTo>
                    <a:pt x="24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42" y="2"/>
                  </a:lnTo>
                  <a:lnTo>
                    <a:pt x="48" y="6"/>
                  </a:lnTo>
                  <a:lnTo>
                    <a:pt x="51" y="9"/>
                  </a:lnTo>
                  <a:lnTo>
                    <a:pt x="56" y="14"/>
                  </a:lnTo>
                  <a:lnTo>
                    <a:pt x="58" y="18"/>
                  </a:lnTo>
                  <a:lnTo>
                    <a:pt x="61" y="24"/>
                  </a:lnTo>
                  <a:lnTo>
                    <a:pt x="61" y="31"/>
                  </a:lnTo>
                  <a:lnTo>
                    <a:pt x="61" y="31"/>
                  </a:lnTo>
                  <a:lnTo>
                    <a:pt x="61" y="37"/>
                  </a:lnTo>
                  <a:lnTo>
                    <a:pt x="58" y="42"/>
                  </a:lnTo>
                  <a:lnTo>
                    <a:pt x="56" y="48"/>
                  </a:lnTo>
                  <a:lnTo>
                    <a:pt x="51" y="52"/>
                  </a:lnTo>
                  <a:lnTo>
                    <a:pt x="48" y="56"/>
                  </a:lnTo>
                  <a:lnTo>
                    <a:pt x="42" y="58"/>
                  </a:lnTo>
                  <a:lnTo>
                    <a:pt x="37" y="61"/>
                  </a:lnTo>
                  <a:lnTo>
                    <a:pt x="31" y="61"/>
                  </a:lnTo>
                  <a:lnTo>
                    <a:pt x="31" y="61"/>
                  </a:lnTo>
                  <a:close/>
                  <a:moveTo>
                    <a:pt x="31" y="2"/>
                  </a:moveTo>
                  <a:lnTo>
                    <a:pt x="31" y="2"/>
                  </a:lnTo>
                  <a:lnTo>
                    <a:pt x="25" y="2"/>
                  </a:lnTo>
                  <a:lnTo>
                    <a:pt x="19" y="4"/>
                  </a:lnTo>
                  <a:lnTo>
                    <a:pt x="15" y="7"/>
                  </a:lnTo>
                  <a:lnTo>
                    <a:pt x="10" y="10"/>
                  </a:lnTo>
                  <a:lnTo>
                    <a:pt x="7" y="15"/>
                  </a:lnTo>
                  <a:lnTo>
                    <a:pt x="4" y="19"/>
                  </a:lnTo>
                  <a:lnTo>
                    <a:pt x="2" y="25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2" y="37"/>
                  </a:lnTo>
                  <a:lnTo>
                    <a:pt x="4" y="41"/>
                  </a:lnTo>
                  <a:lnTo>
                    <a:pt x="7" y="46"/>
                  </a:lnTo>
                  <a:lnTo>
                    <a:pt x="10" y="50"/>
                  </a:lnTo>
                  <a:lnTo>
                    <a:pt x="15" y="54"/>
                  </a:lnTo>
                  <a:lnTo>
                    <a:pt x="19" y="56"/>
                  </a:lnTo>
                  <a:lnTo>
                    <a:pt x="25" y="58"/>
                  </a:lnTo>
                  <a:lnTo>
                    <a:pt x="31" y="58"/>
                  </a:lnTo>
                  <a:lnTo>
                    <a:pt x="31" y="58"/>
                  </a:lnTo>
                  <a:lnTo>
                    <a:pt x="37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1"/>
                  </a:lnTo>
                  <a:lnTo>
                    <a:pt x="58" y="37"/>
                  </a:lnTo>
                  <a:lnTo>
                    <a:pt x="58" y="31"/>
                  </a:lnTo>
                  <a:lnTo>
                    <a:pt x="58" y="31"/>
                  </a:lnTo>
                  <a:lnTo>
                    <a:pt x="58" y="25"/>
                  </a:lnTo>
                  <a:lnTo>
                    <a:pt x="56" y="19"/>
                  </a:lnTo>
                  <a:lnTo>
                    <a:pt x="54" y="15"/>
                  </a:lnTo>
                  <a:lnTo>
                    <a:pt x="50" y="10"/>
                  </a:lnTo>
                  <a:lnTo>
                    <a:pt x="46" y="7"/>
                  </a:lnTo>
                  <a:lnTo>
                    <a:pt x="41" y="4"/>
                  </a:lnTo>
                  <a:lnTo>
                    <a:pt x="37" y="2"/>
                  </a:lnTo>
                  <a:lnTo>
                    <a:pt x="31" y="2"/>
                  </a:lnTo>
                  <a:lnTo>
                    <a:pt x="31" y="2"/>
                  </a:lnTo>
                  <a:close/>
                  <a:moveTo>
                    <a:pt x="31" y="56"/>
                  </a:moveTo>
                  <a:lnTo>
                    <a:pt x="31" y="56"/>
                  </a:lnTo>
                  <a:lnTo>
                    <a:pt x="25" y="55"/>
                  </a:lnTo>
                  <a:lnTo>
                    <a:pt x="20" y="54"/>
                  </a:lnTo>
                  <a:lnTo>
                    <a:pt x="16" y="52"/>
                  </a:lnTo>
                  <a:lnTo>
                    <a:pt x="12" y="48"/>
                  </a:lnTo>
                  <a:lnTo>
                    <a:pt x="9" y="45"/>
                  </a:lnTo>
                  <a:lnTo>
                    <a:pt x="7" y="40"/>
                  </a:lnTo>
                  <a:lnTo>
                    <a:pt x="5" y="35"/>
                  </a:lnTo>
                  <a:lnTo>
                    <a:pt x="5" y="31"/>
                  </a:lnTo>
                  <a:lnTo>
                    <a:pt x="5" y="31"/>
                  </a:lnTo>
                  <a:lnTo>
                    <a:pt x="5" y="25"/>
                  </a:lnTo>
                  <a:lnTo>
                    <a:pt x="7" y="20"/>
                  </a:lnTo>
                  <a:lnTo>
                    <a:pt x="9" y="16"/>
                  </a:lnTo>
                  <a:lnTo>
                    <a:pt x="12" y="12"/>
                  </a:lnTo>
                  <a:lnTo>
                    <a:pt x="16" y="9"/>
                  </a:lnTo>
                  <a:lnTo>
                    <a:pt x="20" y="7"/>
                  </a:lnTo>
                  <a:lnTo>
                    <a:pt x="25" y="6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35" y="6"/>
                  </a:lnTo>
                  <a:lnTo>
                    <a:pt x="40" y="7"/>
                  </a:lnTo>
                  <a:lnTo>
                    <a:pt x="45" y="9"/>
                  </a:lnTo>
                  <a:lnTo>
                    <a:pt x="48" y="12"/>
                  </a:lnTo>
                  <a:lnTo>
                    <a:pt x="51" y="16"/>
                  </a:lnTo>
                  <a:lnTo>
                    <a:pt x="54" y="20"/>
                  </a:lnTo>
                  <a:lnTo>
                    <a:pt x="55" y="25"/>
                  </a:lnTo>
                  <a:lnTo>
                    <a:pt x="56" y="31"/>
                  </a:lnTo>
                  <a:lnTo>
                    <a:pt x="56" y="31"/>
                  </a:lnTo>
                  <a:lnTo>
                    <a:pt x="55" y="35"/>
                  </a:lnTo>
                  <a:lnTo>
                    <a:pt x="54" y="40"/>
                  </a:lnTo>
                  <a:lnTo>
                    <a:pt x="51" y="45"/>
                  </a:lnTo>
                  <a:lnTo>
                    <a:pt x="48" y="48"/>
                  </a:lnTo>
                  <a:lnTo>
                    <a:pt x="45" y="52"/>
                  </a:lnTo>
                  <a:lnTo>
                    <a:pt x="40" y="54"/>
                  </a:lnTo>
                  <a:lnTo>
                    <a:pt x="35" y="55"/>
                  </a:lnTo>
                  <a:lnTo>
                    <a:pt x="31" y="56"/>
                  </a:lnTo>
                  <a:lnTo>
                    <a:pt x="31" y="56"/>
                  </a:lnTo>
                  <a:close/>
                  <a:moveTo>
                    <a:pt x="31" y="8"/>
                  </a:moveTo>
                  <a:lnTo>
                    <a:pt x="31" y="8"/>
                  </a:lnTo>
                  <a:lnTo>
                    <a:pt x="26" y="8"/>
                  </a:lnTo>
                  <a:lnTo>
                    <a:pt x="22" y="9"/>
                  </a:lnTo>
                  <a:lnTo>
                    <a:pt x="17" y="11"/>
                  </a:lnTo>
                  <a:lnTo>
                    <a:pt x="13" y="14"/>
                  </a:lnTo>
                  <a:lnTo>
                    <a:pt x="11" y="17"/>
                  </a:lnTo>
                  <a:lnTo>
                    <a:pt x="9" y="22"/>
                  </a:lnTo>
                  <a:lnTo>
                    <a:pt x="8" y="26"/>
                  </a:lnTo>
                  <a:lnTo>
                    <a:pt x="8" y="31"/>
                  </a:lnTo>
                  <a:lnTo>
                    <a:pt x="8" y="31"/>
                  </a:lnTo>
                  <a:lnTo>
                    <a:pt x="8" y="35"/>
                  </a:lnTo>
                  <a:lnTo>
                    <a:pt x="9" y="39"/>
                  </a:lnTo>
                  <a:lnTo>
                    <a:pt x="11" y="43"/>
                  </a:lnTo>
                  <a:lnTo>
                    <a:pt x="13" y="47"/>
                  </a:lnTo>
                  <a:lnTo>
                    <a:pt x="17" y="49"/>
                  </a:lnTo>
                  <a:lnTo>
                    <a:pt x="22" y="52"/>
                  </a:lnTo>
                  <a:lnTo>
                    <a:pt x="26" y="53"/>
                  </a:lnTo>
                  <a:lnTo>
                    <a:pt x="31" y="54"/>
                  </a:lnTo>
                  <a:lnTo>
                    <a:pt x="31" y="54"/>
                  </a:lnTo>
                  <a:lnTo>
                    <a:pt x="35" y="53"/>
                  </a:lnTo>
                  <a:lnTo>
                    <a:pt x="39" y="52"/>
                  </a:lnTo>
                  <a:lnTo>
                    <a:pt x="43" y="49"/>
                  </a:lnTo>
                  <a:lnTo>
                    <a:pt x="47" y="47"/>
                  </a:lnTo>
                  <a:lnTo>
                    <a:pt x="49" y="43"/>
                  </a:lnTo>
                  <a:lnTo>
                    <a:pt x="51" y="39"/>
                  </a:lnTo>
                  <a:lnTo>
                    <a:pt x="53" y="35"/>
                  </a:lnTo>
                  <a:lnTo>
                    <a:pt x="54" y="31"/>
                  </a:lnTo>
                  <a:lnTo>
                    <a:pt x="54" y="31"/>
                  </a:lnTo>
                  <a:lnTo>
                    <a:pt x="53" y="26"/>
                  </a:lnTo>
                  <a:lnTo>
                    <a:pt x="51" y="22"/>
                  </a:lnTo>
                  <a:lnTo>
                    <a:pt x="49" y="17"/>
                  </a:lnTo>
                  <a:lnTo>
                    <a:pt x="47" y="14"/>
                  </a:lnTo>
                  <a:lnTo>
                    <a:pt x="43" y="11"/>
                  </a:lnTo>
                  <a:lnTo>
                    <a:pt x="39" y="9"/>
                  </a:lnTo>
                  <a:lnTo>
                    <a:pt x="35" y="8"/>
                  </a:lnTo>
                  <a:lnTo>
                    <a:pt x="31" y="8"/>
                  </a:lnTo>
                  <a:lnTo>
                    <a:pt x="3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6327776" y="3482975"/>
              <a:ext cx="25400" cy="20638"/>
            </a:xfrm>
            <a:custGeom>
              <a:rect b="b" l="l" r="r" t="t"/>
              <a:pathLst>
                <a:path extrusionOk="0" h="27" w="34">
                  <a:moveTo>
                    <a:pt x="18" y="27"/>
                  </a:moveTo>
                  <a:lnTo>
                    <a:pt x="18" y="27"/>
                  </a:lnTo>
                  <a:lnTo>
                    <a:pt x="11" y="26"/>
                  </a:lnTo>
                  <a:lnTo>
                    <a:pt x="5" y="22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2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2"/>
                  </a:lnTo>
                  <a:lnTo>
                    <a:pt x="3" y="5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4" y="17"/>
                  </a:lnTo>
                  <a:lnTo>
                    <a:pt x="6" y="21"/>
                  </a:lnTo>
                  <a:lnTo>
                    <a:pt x="12" y="25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24" y="25"/>
                  </a:lnTo>
                  <a:lnTo>
                    <a:pt x="28" y="21"/>
                  </a:lnTo>
                  <a:lnTo>
                    <a:pt x="32" y="17"/>
                  </a:lnTo>
                  <a:lnTo>
                    <a:pt x="33" y="11"/>
                  </a:lnTo>
                  <a:lnTo>
                    <a:pt x="33" y="11"/>
                  </a:lnTo>
                  <a:lnTo>
                    <a:pt x="32" y="5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3" y="5"/>
                  </a:lnTo>
                  <a:lnTo>
                    <a:pt x="34" y="11"/>
                  </a:lnTo>
                  <a:lnTo>
                    <a:pt x="34" y="11"/>
                  </a:lnTo>
                  <a:lnTo>
                    <a:pt x="33" y="17"/>
                  </a:lnTo>
                  <a:lnTo>
                    <a:pt x="29" y="22"/>
                  </a:lnTo>
                  <a:lnTo>
                    <a:pt x="24" y="26"/>
                  </a:lnTo>
                  <a:lnTo>
                    <a:pt x="18" y="27"/>
                  </a:lnTo>
                  <a:lnTo>
                    <a:pt x="18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6326188" y="3481388"/>
              <a:ext cx="28575" cy="23813"/>
            </a:xfrm>
            <a:custGeom>
              <a:rect b="b" l="l" r="r" t="t"/>
              <a:pathLst>
                <a:path extrusionOk="0" h="30" w="36">
                  <a:moveTo>
                    <a:pt x="19" y="30"/>
                  </a:moveTo>
                  <a:lnTo>
                    <a:pt x="19" y="30"/>
                  </a:lnTo>
                  <a:lnTo>
                    <a:pt x="14" y="30"/>
                  </a:lnTo>
                  <a:lnTo>
                    <a:pt x="12" y="29"/>
                  </a:lnTo>
                  <a:lnTo>
                    <a:pt x="6" y="25"/>
                  </a:lnTo>
                  <a:lnTo>
                    <a:pt x="1" y="20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1" y="7"/>
                  </a:lnTo>
                  <a:lnTo>
                    <a:pt x="4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7" y="1"/>
                  </a:lnTo>
                  <a:lnTo>
                    <a:pt x="7" y="1"/>
                  </a:lnTo>
                  <a:lnTo>
                    <a:pt x="8" y="2"/>
                  </a:lnTo>
                  <a:lnTo>
                    <a:pt x="8" y="2"/>
                  </a:lnTo>
                  <a:lnTo>
                    <a:pt x="7" y="4"/>
                  </a:lnTo>
                  <a:lnTo>
                    <a:pt x="7" y="4"/>
                  </a:lnTo>
                  <a:lnTo>
                    <a:pt x="5" y="8"/>
                  </a:lnTo>
                  <a:lnTo>
                    <a:pt x="5" y="13"/>
                  </a:lnTo>
                  <a:lnTo>
                    <a:pt x="5" y="13"/>
                  </a:lnTo>
                  <a:lnTo>
                    <a:pt x="6" y="17"/>
                  </a:lnTo>
                  <a:lnTo>
                    <a:pt x="8" y="22"/>
                  </a:lnTo>
                  <a:lnTo>
                    <a:pt x="13" y="25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23" y="25"/>
                  </a:lnTo>
                  <a:lnTo>
                    <a:pt x="28" y="22"/>
                  </a:lnTo>
                  <a:lnTo>
                    <a:pt x="31" y="17"/>
                  </a:lnTo>
                  <a:lnTo>
                    <a:pt x="33" y="13"/>
                  </a:lnTo>
                  <a:lnTo>
                    <a:pt x="33" y="13"/>
                  </a:lnTo>
                  <a:lnTo>
                    <a:pt x="31" y="8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29" y="2"/>
                  </a:lnTo>
                  <a:lnTo>
                    <a:pt x="29" y="1"/>
                  </a:lnTo>
                  <a:lnTo>
                    <a:pt x="29" y="1"/>
                  </a:lnTo>
                  <a:lnTo>
                    <a:pt x="31" y="0"/>
                  </a:lnTo>
                  <a:lnTo>
                    <a:pt x="33" y="1"/>
                  </a:lnTo>
                  <a:lnTo>
                    <a:pt x="33" y="1"/>
                  </a:lnTo>
                  <a:lnTo>
                    <a:pt x="35" y="7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6" y="16"/>
                  </a:lnTo>
                  <a:lnTo>
                    <a:pt x="35" y="20"/>
                  </a:lnTo>
                  <a:lnTo>
                    <a:pt x="31" y="25"/>
                  </a:lnTo>
                  <a:lnTo>
                    <a:pt x="26" y="29"/>
                  </a:lnTo>
                  <a:lnTo>
                    <a:pt x="22" y="30"/>
                  </a:lnTo>
                  <a:lnTo>
                    <a:pt x="19" y="30"/>
                  </a:lnTo>
                  <a:lnTo>
                    <a:pt x="19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6450013" y="3478213"/>
              <a:ext cx="25400" cy="25400"/>
            </a:xfrm>
            <a:custGeom>
              <a:rect b="b" l="l" r="r" t="t"/>
              <a:pathLst>
                <a:path extrusionOk="0" h="32" w="32">
                  <a:moveTo>
                    <a:pt x="16" y="32"/>
                  </a:moveTo>
                  <a:lnTo>
                    <a:pt x="16" y="32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2" y="1"/>
                  </a:lnTo>
                  <a:lnTo>
                    <a:pt x="27" y="4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27" y="27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1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5" y="19"/>
                  </a:lnTo>
                  <a:lnTo>
                    <a:pt x="8" y="23"/>
                  </a:lnTo>
                  <a:lnTo>
                    <a:pt x="11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9" y="25"/>
                  </a:lnTo>
                  <a:lnTo>
                    <a:pt x="23" y="23"/>
                  </a:lnTo>
                  <a:lnTo>
                    <a:pt x="25" y="19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5" y="11"/>
                  </a:lnTo>
                  <a:lnTo>
                    <a:pt x="23" y="8"/>
                  </a:lnTo>
                  <a:lnTo>
                    <a:pt x="19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6448426" y="3478213"/>
              <a:ext cx="28575" cy="26988"/>
            </a:xfrm>
            <a:custGeom>
              <a:rect b="b" l="l" r="r" t="t"/>
              <a:pathLst>
                <a:path extrusionOk="0" h="34" w="34">
                  <a:moveTo>
                    <a:pt x="17" y="34"/>
                  </a:moveTo>
                  <a:lnTo>
                    <a:pt x="17" y="34"/>
                  </a:lnTo>
                  <a:lnTo>
                    <a:pt x="13" y="33"/>
                  </a:lnTo>
                  <a:lnTo>
                    <a:pt x="10" y="33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4" y="4"/>
                  </a:lnTo>
                  <a:lnTo>
                    <a:pt x="10" y="1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4" y="1"/>
                  </a:lnTo>
                  <a:lnTo>
                    <a:pt x="28" y="4"/>
                  </a:lnTo>
                  <a:lnTo>
                    <a:pt x="33" y="10"/>
                  </a:lnTo>
                  <a:lnTo>
                    <a:pt x="34" y="13"/>
                  </a:lnTo>
                  <a:lnTo>
                    <a:pt x="34" y="17"/>
                  </a:lnTo>
                  <a:lnTo>
                    <a:pt x="34" y="17"/>
                  </a:lnTo>
                  <a:lnTo>
                    <a:pt x="34" y="20"/>
                  </a:lnTo>
                  <a:lnTo>
                    <a:pt x="33" y="23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20" y="33"/>
                  </a:lnTo>
                  <a:lnTo>
                    <a:pt x="17" y="34"/>
                  </a:lnTo>
                  <a:lnTo>
                    <a:pt x="17" y="34"/>
                  </a:lnTo>
                  <a:close/>
                  <a:moveTo>
                    <a:pt x="17" y="2"/>
                  </a:moveTo>
                  <a:lnTo>
                    <a:pt x="17" y="2"/>
                  </a:lnTo>
                  <a:lnTo>
                    <a:pt x="11" y="3"/>
                  </a:lnTo>
                  <a:lnTo>
                    <a:pt x="6" y="5"/>
                  </a:lnTo>
                  <a:lnTo>
                    <a:pt x="3" y="11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3" y="23"/>
                  </a:lnTo>
                  <a:lnTo>
                    <a:pt x="6" y="27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5"/>
                  </a:lnTo>
                  <a:lnTo>
                    <a:pt x="23" y="3"/>
                  </a:lnTo>
                  <a:lnTo>
                    <a:pt x="17" y="2"/>
                  </a:lnTo>
                  <a:lnTo>
                    <a:pt x="17" y="2"/>
                  </a:lnTo>
                  <a:close/>
                  <a:moveTo>
                    <a:pt x="17" y="28"/>
                  </a:moveTo>
                  <a:lnTo>
                    <a:pt x="17" y="28"/>
                  </a:lnTo>
                  <a:lnTo>
                    <a:pt x="12" y="27"/>
                  </a:lnTo>
                  <a:lnTo>
                    <a:pt x="8" y="25"/>
                  </a:lnTo>
                  <a:lnTo>
                    <a:pt x="5" y="21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5" y="12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21" y="5"/>
                  </a:lnTo>
                  <a:lnTo>
                    <a:pt x="25" y="8"/>
                  </a:lnTo>
                  <a:lnTo>
                    <a:pt x="27" y="12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7" y="28"/>
                  </a:lnTo>
                  <a:lnTo>
                    <a:pt x="17" y="28"/>
                  </a:lnTo>
                  <a:close/>
                  <a:moveTo>
                    <a:pt x="17" y="6"/>
                  </a:moveTo>
                  <a:lnTo>
                    <a:pt x="17" y="6"/>
                  </a:lnTo>
                  <a:lnTo>
                    <a:pt x="13" y="8"/>
                  </a:lnTo>
                  <a:lnTo>
                    <a:pt x="10" y="10"/>
                  </a:lnTo>
                  <a:lnTo>
                    <a:pt x="8" y="12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8" y="20"/>
                  </a:lnTo>
                  <a:lnTo>
                    <a:pt x="10" y="24"/>
                  </a:lnTo>
                  <a:lnTo>
                    <a:pt x="13" y="25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20" y="25"/>
                  </a:lnTo>
                  <a:lnTo>
                    <a:pt x="24" y="24"/>
                  </a:lnTo>
                  <a:lnTo>
                    <a:pt x="26" y="20"/>
                  </a:lnTo>
                  <a:lnTo>
                    <a:pt x="26" y="17"/>
                  </a:lnTo>
                  <a:lnTo>
                    <a:pt x="26" y="17"/>
                  </a:lnTo>
                  <a:lnTo>
                    <a:pt x="26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1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6478588" y="3478213"/>
              <a:ext cx="25400" cy="25400"/>
            </a:xfrm>
            <a:custGeom>
              <a:rect b="b" l="l" r="r" t="t"/>
              <a:pathLst>
                <a:path extrusionOk="0" h="32" w="33">
                  <a:moveTo>
                    <a:pt x="16" y="32"/>
                  </a:moveTo>
                  <a:lnTo>
                    <a:pt x="16" y="32"/>
                  </a:lnTo>
                  <a:lnTo>
                    <a:pt x="11" y="31"/>
                  </a:lnTo>
                  <a:lnTo>
                    <a:pt x="5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5" y="4"/>
                  </a:lnTo>
                  <a:lnTo>
                    <a:pt x="11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8" y="4"/>
                  </a:lnTo>
                  <a:lnTo>
                    <a:pt x="31" y="9"/>
                  </a:lnTo>
                  <a:lnTo>
                    <a:pt x="33" y="16"/>
                  </a:lnTo>
                  <a:lnTo>
                    <a:pt x="33" y="16"/>
                  </a:lnTo>
                  <a:lnTo>
                    <a:pt x="31" y="22"/>
                  </a:lnTo>
                  <a:lnTo>
                    <a:pt x="28" y="27"/>
                  </a:lnTo>
                  <a:lnTo>
                    <a:pt x="23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2" y="5"/>
                  </a:lnTo>
                  <a:lnTo>
                    <a:pt x="8" y="8"/>
                  </a:lnTo>
                  <a:lnTo>
                    <a:pt x="6" y="11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6" y="19"/>
                  </a:lnTo>
                  <a:lnTo>
                    <a:pt x="8" y="23"/>
                  </a:lnTo>
                  <a:lnTo>
                    <a:pt x="12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21" y="25"/>
                  </a:lnTo>
                  <a:lnTo>
                    <a:pt x="25" y="23"/>
                  </a:lnTo>
                  <a:lnTo>
                    <a:pt x="27" y="19"/>
                  </a:lnTo>
                  <a:lnTo>
                    <a:pt x="28" y="16"/>
                  </a:lnTo>
                  <a:lnTo>
                    <a:pt x="28" y="16"/>
                  </a:lnTo>
                  <a:lnTo>
                    <a:pt x="27" y="11"/>
                  </a:lnTo>
                  <a:lnTo>
                    <a:pt x="25" y="8"/>
                  </a:lnTo>
                  <a:lnTo>
                    <a:pt x="21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6477001" y="3478213"/>
              <a:ext cx="26988" cy="26988"/>
            </a:xfrm>
            <a:custGeom>
              <a:rect b="b" l="l" r="r" t="t"/>
              <a:pathLst>
                <a:path extrusionOk="0" h="34" w="35">
                  <a:moveTo>
                    <a:pt x="17" y="34"/>
                  </a:moveTo>
                  <a:lnTo>
                    <a:pt x="17" y="34"/>
                  </a:lnTo>
                  <a:lnTo>
                    <a:pt x="14" y="33"/>
                  </a:lnTo>
                  <a:lnTo>
                    <a:pt x="11" y="33"/>
                  </a:lnTo>
                  <a:lnTo>
                    <a:pt x="5" y="28"/>
                  </a:lnTo>
                  <a:lnTo>
                    <a:pt x="1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5" y="4"/>
                  </a:lnTo>
                  <a:lnTo>
                    <a:pt x="11" y="1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1"/>
                  </a:lnTo>
                  <a:lnTo>
                    <a:pt x="30" y="4"/>
                  </a:lnTo>
                  <a:lnTo>
                    <a:pt x="34" y="10"/>
                  </a:lnTo>
                  <a:lnTo>
                    <a:pt x="35" y="13"/>
                  </a:lnTo>
                  <a:lnTo>
                    <a:pt x="35" y="17"/>
                  </a:lnTo>
                  <a:lnTo>
                    <a:pt x="35" y="17"/>
                  </a:lnTo>
                  <a:lnTo>
                    <a:pt x="35" y="20"/>
                  </a:lnTo>
                  <a:lnTo>
                    <a:pt x="34" y="23"/>
                  </a:lnTo>
                  <a:lnTo>
                    <a:pt x="30" y="28"/>
                  </a:lnTo>
                  <a:lnTo>
                    <a:pt x="24" y="33"/>
                  </a:lnTo>
                  <a:lnTo>
                    <a:pt x="21" y="33"/>
                  </a:lnTo>
                  <a:lnTo>
                    <a:pt x="17" y="34"/>
                  </a:lnTo>
                  <a:lnTo>
                    <a:pt x="17" y="34"/>
                  </a:lnTo>
                  <a:close/>
                  <a:moveTo>
                    <a:pt x="17" y="2"/>
                  </a:moveTo>
                  <a:lnTo>
                    <a:pt x="17" y="2"/>
                  </a:lnTo>
                  <a:lnTo>
                    <a:pt x="12" y="3"/>
                  </a:lnTo>
                  <a:lnTo>
                    <a:pt x="7" y="5"/>
                  </a:lnTo>
                  <a:lnTo>
                    <a:pt x="4" y="11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4" y="23"/>
                  </a:lnTo>
                  <a:lnTo>
                    <a:pt x="7" y="27"/>
                  </a:lnTo>
                  <a:lnTo>
                    <a:pt x="12" y="31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3" y="3"/>
                  </a:lnTo>
                  <a:lnTo>
                    <a:pt x="17" y="2"/>
                  </a:lnTo>
                  <a:lnTo>
                    <a:pt x="17" y="2"/>
                  </a:lnTo>
                  <a:close/>
                  <a:moveTo>
                    <a:pt x="17" y="28"/>
                  </a:moveTo>
                  <a:lnTo>
                    <a:pt x="17" y="28"/>
                  </a:lnTo>
                  <a:lnTo>
                    <a:pt x="13" y="27"/>
                  </a:lnTo>
                  <a:lnTo>
                    <a:pt x="9" y="25"/>
                  </a:lnTo>
                  <a:lnTo>
                    <a:pt x="6" y="21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6" y="12"/>
                  </a:lnTo>
                  <a:lnTo>
                    <a:pt x="9" y="8"/>
                  </a:lnTo>
                  <a:lnTo>
                    <a:pt x="13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22" y="5"/>
                  </a:lnTo>
                  <a:lnTo>
                    <a:pt x="26" y="8"/>
                  </a:lnTo>
                  <a:lnTo>
                    <a:pt x="29" y="12"/>
                  </a:lnTo>
                  <a:lnTo>
                    <a:pt x="30" y="17"/>
                  </a:lnTo>
                  <a:lnTo>
                    <a:pt x="30" y="17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2" y="27"/>
                  </a:lnTo>
                  <a:lnTo>
                    <a:pt x="17" y="28"/>
                  </a:lnTo>
                  <a:lnTo>
                    <a:pt x="17" y="28"/>
                  </a:lnTo>
                  <a:close/>
                  <a:moveTo>
                    <a:pt x="17" y="6"/>
                  </a:moveTo>
                  <a:lnTo>
                    <a:pt x="17" y="6"/>
                  </a:lnTo>
                  <a:lnTo>
                    <a:pt x="14" y="8"/>
                  </a:lnTo>
                  <a:lnTo>
                    <a:pt x="11" y="10"/>
                  </a:lnTo>
                  <a:lnTo>
                    <a:pt x="8" y="12"/>
                  </a:lnTo>
                  <a:lnTo>
                    <a:pt x="8" y="17"/>
                  </a:lnTo>
                  <a:lnTo>
                    <a:pt x="8" y="17"/>
                  </a:lnTo>
                  <a:lnTo>
                    <a:pt x="8" y="20"/>
                  </a:lnTo>
                  <a:lnTo>
                    <a:pt x="11" y="24"/>
                  </a:lnTo>
                  <a:lnTo>
                    <a:pt x="14" y="25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21" y="25"/>
                  </a:lnTo>
                  <a:lnTo>
                    <a:pt x="24" y="24"/>
                  </a:lnTo>
                  <a:lnTo>
                    <a:pt x="27" y="20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7" y="12"/>
                  </a:lnTo>
                  <a:lnTo>
                    <a:pt x="24" y="10"/>
                  </a:lnTo>
                  <a:lnTo>
                    <a:pt x="21" y="8"/>
                  </a:lnTo>
                  <a:lnTo>
                    <a:pt x="1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6507163" y="3478213"/>
              <a:ext cx="25400" cy="25400"/>
            </a:xfrm>
            <a:custGeom>
              <a:rect b="b" l="l" r="r" t="t"/>
              <a:pathLst>
                <a:path extrusionOk="0" h="32" w="32">
                  <a:moveTo>
                    <a:pt x="16" y="32"/>
                  </a:moveTo>
                  <a:lnTo>
                    <a:pt x="16" y="32"/>
                  </a:lnTo>
                  <a:lnTo>
                    <a:pt x="10" y="31"/>
                  </a:lnTo>
                  <a:lnTo>
                    <a:pt x="5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5" y="4"/>
                  </a:lnTo>
                  <a:lnTo>
                    <a:pt x="10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8" y="4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28" y="27"/>
                  </a:lnTo>
                  <a:lnTo>
                    <a:pt x="23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3" y="5"/>
                  </a:lnTo>
                  <a:lnTo>
                    <a:pt x="9" y="8"/>
                  </a:lnTo>
                  <a:lnTo>
                    <a:pt x="7" y="11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7" y="19"/>
                  </a:lnTo>
                  <a:lnTo>
                    <a:pt x="9" y="23"/>
                  </a:lnTo>
                  <a:lnTo>
                    <a:pt x="13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21" y="25"/>
                  </a:lnTo>
                  <a:lnTo>
                    <a:pt x="24" y="23"/>
                  </a:lnTo>
                  <a:lnTo>
                    <a:pt x="26" y="19"/>
                  </a:lnTo>
                  <a:lnTo>
                    <a:pt x="28" y="16"/>
                  </a:lnTo>
                  <a:lnTo>
                    <a:pt x="28" y="16"/>
                  </a:lnTo>
                  <a:lnTo>
                    <a:pt x="26" y="11"/>
                  </a:lnTo>
                  <a:lnTo>
                    <a:pt x="24" y="8"/>
                  </a:lnTo>
                  <a:lnTo>
                    <a:pt x="21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6505576" y="3478213"/>
              <a:ext cx="26988" cy="26988"/>
            </a:xfrm>
            <a:custGeom>
              <a:rect b="b" l="l" r="r" t="t"/>
              <a:pathLst>
                <a:path extrusionOk="0" h="34" w="34">
                  <a:moveTo>
                    <a:pt x="17" y="34"/>
                  </a:moveTo>
                  <a:lnTo>
                    <a:pt x="17" y="34"/>
                  </a:lnTo>
                  <a:lnTo>
                    <a:pt x="14" y="33"/>
                  </a:lnTo>
                  <a:lnTo>
                    <a:pt x="11" y="33"/>
                  </a:lnTo>
                  <a:lnTo>
                    <a:pt x="6" y="28"/>
                  </a:lnTo>
                  <a:lnTo>
                    <a:pt x="1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1" y="13"/>
                  </a:lnTo>
                  <a:lnTo>
                    <a:pt x="1" y="10"/>
                  </a:lnTo>
                  <a:lnTo>
                    <a:pt x="6" y="4"/>
                  </a:lnTo>
                  <a:lnTo>
                    <a:pt x="11" y="1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1"/>
                  </a:lnTo>
                  <a:lnTo>
                    <a:pt x="30" y="4"/>
                  </a:lnTo>
                  <a:lnTo>
                    <a:pt x="33" y="10"/>
                  </a:lnTo>
                  <a:lnTo>
                    <a:pt x="34" y="13"/>
                  </a:lnTo>
                  <a:lnTo>
                    <a:pt x="34" y="17"/>
                  </a:lnTo>
                  <a:lnTo>
                    <a:pt x="34" y="17"/>
                  </a:lnTo>
                  <a:lnTo>
                    <a:pt x="34" y="20"/>
                  </a:lnTo>
                  <a:lnTo>
                    <a:pt x="33" y="23"/>
                  </a:lnTo>
                  <a:lnTo>
                    <a:pt x="30" y="28"/>
                  </a:lnTo>
                  <a:lnTo>
                    <a:pt x="24" y="33"/>
                  </a:lnTo>
                  <a:lnTo>
                    <a:pt x="21" y="33"/>
                  </a:lnTo>
                  <a:lnTo>
                    <a:pt x="17" y="34"/>
                  </a:lnTo>
                  <a:lnTo>
                    <a:pt x="17" y="34"/>
                  </a:lnTo>
                  <a:close/>
                  <a:moveTo>
                    <a:pt x="17" y="2"/>
                  </a:moveTo>
                  <a:lnTo>
                    <a:pt x="17" y="2"/>
                  </a:lnTo>
                  <a:lnTo>
                    <a:pt x="11" y="3"/>
                  </a:lnTo>
                  <a:lnTo>
                    <a:pt x="7" y="5"/>
                  </a:lnTo>
                  <a:lnTo>
                    <a:pt x="3" y="11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3" y="23"/>
                  </a:lnTo>
                  <a:lnTo>
                    <a:pt x="7" y="27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9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9" y="5"/>
                  </a:lnTo>
                  <a:lnTo>
                    <a:pt x="23" y="3"/>
                  </a:lnTo>
                  <a:lnTo>
                    <a:pt x="17" y="2"/>
                  </a:lnTo>
                  <a:lnTo>
                    <a:pt x="17" y="2"/>
                  </a:lnTo>
                  <a:close/>
                  <a:moveTo>
                    <a:pt x="17" y="28"/>
                  </a:moveTo>
                  <a:lnTo>
                    <a:pt x="17" y="28"/>
                  </a:lnTo>
                  <a:lnTo>
                    <a:pt x="13" y="27"/>
                  </a:lnTo>
                  <a:lnTo>
                    <a:pt x="9" y="25"/>
                  </a:lnTo>
                  <a:lnTo>
                    <a:pt x="7" y="21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7" y="12"/>
                  </a:lnTo>
                  <a:lnTo>
                    <a:pt x="9" y="8"/>
                  </a:lnTo>
                  <a:lnTo>
                    <a:pt x="13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22" y="5"/>
                  </a:lnTo>
                  <a:lnTo>
                    <a:pt x="26" y="8"/>
                  </a:lnTo>
                  <a:lnTo>
                    <a:pt x="29" y="12"/>
                  </a:lnTo>
                  <a:lnTo>
                    <a:pt x="30" y="17"/>
                  </a:lnTo>
                  <a:lnTo>
                    <a:pt x="30" y="17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2" y="27"/>
                  </a:lnTo>
                  <a:lnTo>
                    <a:pt x="17" y="28"/>
                  </a:lnTo>
                  <a:lnTo>
                    <a:pt x="17" y="28"/>
                  </a:lnTo>
                  <a:close/>
                  <a:moveTo>
                    <a:pt x="17" y="6"/>
                  </a:moveTo>
                  <a:lnTo>
                    <a:pt x="17" y="6"/>
                  </a:lnTo>
                  <a:lnTo>
                    <a:pt x="14" y="8"/>
                  </a:lnTo>
                  <a:lnTo>
                    <a:pt x="10" y="10"/>
                  </a:lnTo>
                  <a:lnTo>
                    <a:pt x="9" y="12"/>
                  </a:lnTo>
                  <a:lnTo>
                    <a:pt x="8" y="17"/>
                  </a:lnTo>
                  <a:lnTo>
                    <a:pt x="8" y="17"/>
                  </a:lnTo>
                  <a:lnTo>
                    <a:pt x="9" y="20"/>
                  </a:lnTo>
                  <a:lnTo>
                    <a:pt x="10" y="24"/>
                  </a:lnTo>
                  <a:lnTo>
                    <a:pt x="14" y="25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22" y="25"/>
                  </a:lnTo>
                  <a:lnTo>
                    <a:pt x="24" y="24"/>
                  </a:lnTo>
                  <a:lnTo>
                    <a:pt x="26" y="20"/>
                  </a:lnTo>
                  <a:lnTo>
                    <a:pt x="27" y="17"/>
                  </a:lnTo>
                  <a:lnTo>
                    <a:pt x="27" y="17"/>
                  </a:lnTo>
                  <a:lnTo>
                    <a:pt x="26" y="12"/>
                  </a:lnTo>
                  <a:lnTo>
                    <a:pt x="24" y="10"/>
                  </a:lnTo>
                  <a:lnTo>
                    <a:pt x="22" y="8"/>
                  </a:lnTo>
                  <a:lnTo>
                    <a:pt x="1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6535738" y="3478213"/>
              <a:ext cx="25400" cy="25400"/>
            </a:xfrm>
            <a:custGeom>
              <a:rect b="b" l="l" r="r" t="t"/>
              <a:pathLst>
                <a:path extrusionOk="0" h="32" w="32">
                  <a:moveTo>
                    <a:pt x="16" y="32"/>
                  </a:moveTo>
                  <a:lnTo>
                    <a:pt x="16" y="32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2" y="1"/>
                  </a:lnTo>
                  <a:lnTo>
                    <a:pt x="27" y="4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27" y="27"/>
                  </a:lnTo>
                  <a:lnTo>
                    <a:pt x="22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1" y="5"/>
                  </a:lnTo>
                  <a:lnTo>
                    <a:pt x="8" y="8"/>
                  </a:lnTo>
                  <a:lnTo>
                    <a:pt x="6" y="11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6" y="19"/>
                  </a:lnTo>
                  <a:lnTo>
                    <a:pt x="8" y="23"/>
                  </a:lnTo>
                  <a:lnTo>
                    <a:pt x="11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9" y="25"/>
                  </a:lnTo>
                  <a:lnTo>
                    <a:pt x="23" y="23"/>
                  </a:lnTo>
                  <a:lnTo>
                    <a:pt x="25" y="19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5" y="11"/>
                  </a:lnTo>
                  <a:lnTo>
                    <a:pt x="23" y="8"/>
                  </a:lnTo>
                  <a:lnTo>
                    <a:pt x="19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6534151" y="3478213"/>
              <a:ext cx="28575" cy="26988"/>
            </a:xfrm>
            <a:custGeom>
              <a:rect b="b" l="l" r="r" t="t"/>
              <a:pathLst>
                <a:path extrusionOk="0" h="34" w="34">
                  <a:moveTo>
                    <a:pt x="17" y="34"/>
                  </a:moveTo>
                  <a:lnTo>
                    <a:pt x="17" y="34"/>
                  </a:lnTo>
                  <a:lnTo>
                    <a:pt x="13" y="33"/>
                  </a:lnTo>
                  <a:lnTo>
                    <a:pt x="10" y="33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4" y="4"/>
                  </a:lnTo>
                  <a:lnTo>
                    <a:pt x="10" y="1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4" y="1"/>
                  </a:lnTo>
                  <a:lnTo>
                    <a:pt x="28" y="4"/>
                  </a:lnTo>
                  <a:lnTo>
                    <a:pt x="33" y="10"/>
                  </a:lnTo>
                  <a:lnTo>
                    <a:pt x="33" y="13"/>
                  </a:lnTo>
                  <a:lnTo>
                    <a:pt x="34" y="17"/>
                  </a:lnTo>
                  <a:lnTo>
                    <a:pt x="34" y="17"/>
                  </a:lnTo>
                  <a:lnTo>
                    <a:pt x="33" y="20"/>
                  </a:lnTo>
                  <a:lnTo>
                    <a:pt x="33" y="23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20" y="33"/>
                  </a:lnTo>
                  <a:lnTo>
                    <a:pt x="17" y="34"/>
                  </a:lnTo>
                  <a:lnTo>
                    <a:pt x="17" y="34"/>
                  </a:lnTo>
                  <a:close/>
                  <a:moveTo>
                    <a:pt x="17" y="2"/>
                  </a:moveTo>
                  <a:lnTo>
                    <a:pt x="17" y="2"/>
                  </a:lnTo>
                  <a:lnTo>
                    <a:pt x="11" y="3"/>
                  </a:lnTo>
                  <a:lnTo>
                    <a:pt x="5" y="5"/>
                  </a:lnTo>
                  <a:lnTo>
                    <a:pt x="3" y="11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3" y="23"/>
                  </a:lnTo>
                  <a:lnTo>
                    <a:pt x="5" y="27"/>
                  </a:lnTo>
                  <a:lnTo>
                    <a:pt x="11" y="31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23" y="31"/>
                  </a:lnTo>
                  <a:lnTo>
                    <a:pt x="27" y="27"/>
                  </a:lnTo>
                  <a:lnTo>
                    <a:pt x="31" y="23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31" y="11"/>
                  </a:lnTo>
                  <a:lnTo>
                    <a:pt x="27" y="5"/>
                  </a:lnTo>
                  <a:lnTo>
                    <a:pt x="23" y="3"/>
                  </a:lnTo>
                  <a:lnTo>
                    <a:pt x="17" y="2"/>
                  </a:lnTo>
                  <a:lnTo>
                    <a:pt x="17" y="2"/>
                  </a:lnTo>
                  <a:close/>
                  <a:moveTo>
                    <a:pt x="17" y="28"/>
                  </a:moveTo>
                  <a:lnTo>
                    <a:pt x="17" y="28"/>
                  </a:lnTo>
                  <a:lnTo>
                    <a:pt x="12" y="27"/>
                  </a:lnTo>
                  <a:lnTo>
                    <a:pt x="8" y="25"/>
                  </a:lnTo>
                  <a:lnTo>
                    <a:pt x="5" y="21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5" y="12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22" y="5"/>
                  </a:lnTo>
                  <a:lnTo>
                    <a:pt x="25" y="8"/>
                  </a:lnTo>
                  <a:lnTo>
                    <a:pt x="27" y="12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22" y="27"/>
                  </a:lnTo>
                  <a:lnTo>
                    <a:pt x="17" y="28"/>
                  </a:lnTo>
                  <a:lnTo>
                    <a:pt x="17" y="28"/>
                  </a:lnTo>
                  <a:close/>
                  <a:moveTo>
                    <a:pt x="17" y="6"/>
                  </a:moveTo>
                  <a:lnTo>
                    <a:pt x="17" y="6"/>
                  </a:lnTo>
                  <a:lnTo>
                    <a:pt x="12" y="8"/>
                  </a:lnTo>
                  <a:lnTo>
                    <a:pt x="10" y="10"/>
                  </a:lnTo>
                  <a:lnTo>
                    <a:pt x="8" y="12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8" y="20"/>
                  </a:lnTo>
                  <a:lnTo>
                    <a:pt x="10" y="24"/>
                  </a:lnTo>
                  <a:lnTo>
                    <a:pt x="12" y="25"/>
                  </a:lnTo>
                  <a:lnTo>
                    <a:pt x="17" y="26"/>
                  </a:lnTo>
                  <a:lnTo>
                    <a:pt x="17" y="26"/>
                  </a:lnTo>
                  <a:lnTo>
                    <a:pt x="20" y="25"/>
                  </a:lnTo>
                  <a:lnTo>
                    <a:pt x="24" y="24"/>
                  </a:lnTo>
                  <a:lnTo>
                    <a:pt x="25" y="20"/>
                  </a:lnTo>
                  <a:lnTo>
                    <a:pt x="26" y="17"/>
                  </a:lnTo>
                  <a:lnTo>
                    <a:pt x="26" y="17"/>
                  </a:lnTo>
                  <a:lnTo>
                    <a:pt x="25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17" y="6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6564313" y="3478213"/>
              <a:ext cx="25400" cy="25400"/>
            </a:xfrm>
            <a:custGeom>
              <a:rect b="b" l="l" r="r" t="t"/>
              <a:pathLst>
                <a:path extrusionOk="0" h="32" w="32">
                  <a:moveTo>
                    <a:pt x="16" y="32"/>
                  </a:moveTo>
                  <a:lnTo>
                    <a:pt x="16" y="32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4"/>
                  </a:lnTo>
                  <a:lnTo>
                    <a:pt x="9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1" y="1"/>
                  </a:lnTo>
                  <a:lnTo>
                    <a:pt x="27" y="4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1" y="22"/>
                  </a:lnTo>
                  <a:lnTo>
                    <a:pt x="27" y="27"/>
                  </a:lnTo>
                  <a:lnTo>
                    <a:pt x="21" y="31"/>
                  </a:lnTo>
                  <a:lnTo>
                    <a:pt x="16" y="32"/>
                  </a:lnTo>
                  <a:lnTo>
                    <a:pt x="16" y="32"/>
                  </a:lnTo>
                  <a:close/>
                  <a:moveTo>
                    <a:pt x="16" y="4"/>
                  </a:moveTo>
                  <a:lnTo>
                    <a:pt x="16" y="4"/>
                  </a:lnTo>
                  <a:lnTo>
                    <a:pt x="11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9"/>
                  </a:lnTo>
                  <a:lnTo>
                    <a:pt x="8" y="23"/>
                  </a:lnTo>
                  <a:lnTo>
                    <a:pt x="11" y="25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20" y="25"/>
                  </a:lnTo>
                  <a:lnTo>
                    <a:pt x="24" y="23"/>
                  </a:lnTo>
                  <a:lnTo>
                    <a:pt x="26" y="19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6" y="11"/>
                  </a:lnTo>
                  <a:lnTo>
                    <a:pt x="24" y="8"/>
                  </a:lnTo>
                  <a:lnTo>
                    <a:pt x="20" y="5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6562726" y="3478213"/>
              <a:ext cx="26988" cy="26988"/>
            </a:xfrm>
            <a:custGeom>
              <a:rect b="b" l="l" r="r" t="t"/>
              <a:pathLst>
                <a:path extrusionOk="0" h="34" w="35">
                  <a:moveTo>
                    <a:pt x="18" y="34"/>
                  </a:moveTo>
                  <a:lnTo>
                    <a:pt x="18" y="34"/>
                  </a:lnTo>
                  <a:lnTo>
                    <a:pt x="14" y="33"/>
                  </a:lnTo>
                  <a:lnTo>
                    <a:pt x="11" y="33"/>
                  </a:lnTo>
                  <a:lnTo>
                    <a:pt x="5" y="28"/>
                  </a:lnTo>
                  <a:lnTo>
                    <a:pt x="2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5" y="4"/>
                  </a:lnTo>
                  <a:lnTo>
                    <a:pt x="11" y="1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5" y="1"/>
                  </a:lnTo>
                  <a:lnTo>
                    <a:pt x="30" y="4"/>
                  </a:lnTo>
                  <a:lnTo>
                    <a:pt x="34" y="10"/>
                  </a:lnTo>
                  <a:lnTo>
                    <a:pt x="35" y="13"/>
                  </a:lnTo>
                  <a:lnTo>
                    <a:pt x="35" y="17"/>
                  </a:lnTo>
                  <a:lnTo>
                    <a:pt x="35" y="17"/>
                  </a:lnTo>
                  <a:lnTo>
                    <a:pt x="35" y="20"/>
                  </a:lnTo>
                  <a:lnTo>
                    <a:pt x="34" y="23"/>
                  </a:lnTo>
                  <a:lnTo>
                    <a:pt x="30" y="28"/>
                  </a:lnTo>
                  <a:lnTo>
                    <a:pt x="25" y="33"/>
                  </a:lnTo>
                  <a:lnTo>
                    <a:pt x="21" y="33"/>
                  </a:lnTo>
                  <a:lnTo>
                    <a:pt x="18" y="34"/>
                  </a:lnTo>
                  <a:lnTo>
                    <a:pt x="18" y="34"/>
                  </a:lnTo>
                  <a:close/>
                  <a:moveTo>
                    <a:pt x="18" y="2"/>
                  </a:moveTo>
                  <a:lnTo>
                    <a:pt x="18" y="2"/>
                  </a:lnTo>
                  <a:lnTo>
                    <a:pt x="12" y="3"/>
                  </a:lnTo>
                  <a:lnTo>
                    <a:pt x="7" y="5"/>
                  </a:lnTo>
                  <a:lnTo>
                    <a:pt x="4" y="11"/>
                  </a:lnTo>
                  <a:lnTo>
                    <a:pt x="3" y="17"/>
                  </a:lnTo>
                  <a:lnTo>
                    <a:pt x="3" y="17"/>
                  </a:lnTo>
                  <a:lnTo>
                    <a:pt x="4" y="23"/>
                  </a:lnTo>
                  <a:lnTo>
                    <a:pt x="7" y="27"/>
                  </a:lnTo>
                  <a:lnTo>
                    <a:pt x="12" y="31"/>
                  </a:lnTo>
                  <a:lnTo>
                    <a:pt x="18" y="32"/>
                  </a:lnTo>
                  <a:lnTo>
                    <a:pt x="18" y="32"/>
                  </a:lnTo>
                  <a:lnTo>
                    <a:pt x="23" y="31"/>
                  </a:lnTo>
                  <a:lnTo>
                    <a:pt x="28" y="27"/>
                  </a:lnTo>
                  <a:lnTo>
                    <a:pt x="31" y="23"/>
                  </a:lnTo>
                  <a:lnTo>
                    <a:pt x="33" y="17"/>
                  </a:lnTo>
                  <a:lnTo>
                    <a:pt x="33" y="17"/>
                  </a:lnTo>
                  <a:lnTo>
                    <a:pt x="31" y="11"/>
                  </a:lnTo>
                  <a:lnTo>
                    <a:pt x="28" y="5"/>
                  </a:lnTo>
                  <a:lnTo>
                    <a:pt x="23" y="3"/>
                  </a:lnTo>
                  <a:lnTo>
                    <a:pt x="18" y="2"/>
                  </a:lnTo>
                  <a:lnTo>
                    <a:pt x="18" y="2"/>
                  </a:lnTo>
                  <a:close/>
                  <a:moveTo>
                    <a:pt x="18" y="28"/>
                  </a:moveTo>
                  <a:lnTo>
                    <a:pt x="18" y="28"/>
                  </a:lnTo>
                  <a:lnTo>
                    <a:pt x="13" y="27"/>
                  </a:lnTo>
                  <a:lnTo>
                    <a:pt x="10" y="25"/>
                  </a:lnTo>
                  <a:lnTo>
                    <a:pt x="6" y="21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6" y="12"/>
                  </a:lnTo>
                  <a:lnTo>
                    <a:pt x="10" y="8"/>
                  </a:lnTo>
                  <a:lnTo>
                    <a:pt x="13" y="5"/>
                  </a:lnTo>
                  <a:lnTo>
                    <a:pt x="18" y="4"/>
                  </a:lnTo>
                  <a:lnTo>
                    <a:pt x="18" y="4"/>
                  </a:lnTo>
                  <a:lnTo>
                    <a:pt x="22" y="5"/>
                  </a:lnTo>
                  <a:lnTo>
                    <a:pt x="26" y="8"/>
                  </a:lnTo>
                  <a:lnTo>
                    <a:pt x="29" y="12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2" y="27"/>
                  </a:lnTo>
                  <a:lnTo>
                    <a:pt x="18" y="28"/>
                  </a:lnTo>
                  <a:lnTo>
                    <a:pt x="18" y="28"/>
                  </a:lnTo>
                  <a:close/>
                  <a:moveTo>
                    <a:pt x="18" y="6"/>
                  </a:moveTo>
                  <a:lnTo>
                    <a:pt x="18" y="6"/>
                  </a:lnTo>
                  <a:lnTo>
                    <a:pt x="14" y="8"/>
                  </a:lnTo>
                  <a:lnTo>
                    <a:pt x="11" y="10"/>
                  </a:lnTo>
                  <a:lnTo>
                    <a:pt x="8" y="12"/>
                  </a:lnTo>
                  <a:lnTo>
                    <a:pt x="8" y="17"/>
                  </a:lnTo>
                  <a:lnTo>
                    <a:pt x="8" y="17"/>
                  </a:lnTo>
                  <a:lnTo>
                    <a:pt x="8" y="20"/>
                  </a:lnTo>
                  <a:lnTo>
                    <a:pt x="11" y="24"/>
                  </a:lnTo>
                  <a:lnTo>
                    <a:pt x="14" y="25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21" y="25"/>
                  </a:lnTo>
                  <a:lnTo>
                    <a:pt x="25" y="24"/>
                  </a:lnTo>
                  <a:lnTo>
                    <a:pt x="27" y="20"/>
                  </a:lnTo>
                  <a:lnTo>
                    <a:pt x="27" y="17"/>
                  </a:lnTo>
                  <a:lnTo>
                    <a:pt x="27" y="17"/>
                  </a:lnTo>
                  <a:lnTo>
                    <a:pt x="27" y="12"/>
                  </a:lnTo>
                  <a:lnTo>
                    <a:pt x="25" y="10"/>
                  </a:lnTo>
                  <a:lnTo>
                    <a:pt x="21" y="8"/>
                  </a:lnTo>
                  <a:lnTo>
                    <a:pt x="18" y="6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6340476" y="3478213"/>
              <a:ext cx="0" cy="19050"/>
            </a:xfrm>
            <a:custGeom>
              <a:rect b="b" l="l" r="r" t="t"/>
              <a:pathLst>
                <a:path extrusionOk="0" h="23" w="1">
                  <a:moveTo>
                    <a:pt x="0" y="23"/>
                  </a:moveTo>
                  <a:lnTo>
                    <a:pt x="0" y="23"/>
                  </a:lnTo>
                  <a:lnTo>
                    <a:pt x="0" y="23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6338888" y="3478213"/>
              <a:ext cx="3175" cy="19050"/>
            </a:xfrm>
            <a:custGeom>
              <a:rect b="b" l="l" r="r" t="t"/>
              <a:pathLst>
                <a:path extrusionOk="0" h="25" w="4">
                  <a:moveTo>
                    <a:pt x="3" y="25"/>
                  </a:moveTo>
                  <a:lnTo>
                    <a:pt x="3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4" y="25"/>
                  </a:lnTo>
                  <a:lnTo>
                    <a:pt x="3" y="25"/>
                  </a:lnTo>
                  <a:lnTo>
                    <a:pt x="3" y="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6413501" y="3219450"/>
              <a:ext cx="204788" cy="52388"/>
            </a:xfrm>
            <a:custGeom>
              <a:rect b="b" l="l" r="r" t="t"/>
              <a:pathLst>
                <a:path extrusionOk="0" h="65" w="257">
                  <a:moveTo>
                    <a:pt x="131" y="0"/>
                  </a:moveTo>
                  <a:lnTo>
                    <a:pt x="131" y="0"/>
                  </a:lnTo>
                  <a:lnTo>
                    <a:pt x="118" y="0"/>
                  </a:lnTo>
                  <a:lnTo>
                    <a:pt x="106" y="1"/>
                  </a:lnTo>
                  <a:lnTo>
                    <a:pt x="93" y="5"/>
                  </a:lnTo>
                  <a:lnTo>
                    <a:pt x="79" y="8"/>
                  </a:lnTo>
                  <a:lnTo>
                    <a:pt x="79" y="8"/>
                  </a:lnTo>
                  <a:lnTo>
                    <a:pt x="63" y="14"/>
                  </a:lnTo>
                  <a:lnTo>
                    <a:pt x="48" y="21"/>
                  </a:lnTo>
                  <a:lnTo>
                    <a:pt x="35" y="28"/>
                  </a:lnTo>
                  <a:lnTo>
                    <a:pt x="24" y="34"/>
                  </a:lnTo>
                  <a:lnTo>
                    <a:pt x="9" y="46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1" y="5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2" y="63"/>
                  </a:lnTo>
                  <a:lnTo>
                    <a:pt x="2" y="63"/>
                  </a:lnTo>
                  <a:lnTo>
                    <a:pt x="5" y="64"/>
                  </a:lnTo>
                  <a:lnTo>
                    <a:pt x="8" y="65"/>
                  </a:lnTo>
                  <a:lnTo>
                    <a:pt x="8" y="65"/>
                  </a:lnTo>
                  <a:lnTo>
                    <a:pt x="11" y="64"/>
                  </a:lnTo>
                  <a:lnTo>
                    <a:pt x="13" y="63"/>
                  </a:lnTo>
                  <a:lnTo>
                    <a:pt x="13" y="63"/>
                  </a:lnTo>
                  <a:lnTo>
                    <a:pt x="19" y="59"/>
                  </a:lnTo>
                  <a:lnTo>
                    <a:pt x="34" y="48"/>
                  </a:lnTo>
                  <a:lnTo>
                    <a:pt x="43" y="41"/>
                  </a:lnTo>
                  <a:lnTo>
                    <a:pt x="56" y="36"/>
                  </a:lnTo>
                  <a:lnTo>
                    <a:pt x="70" y="29"/>
                  </a:lnTo>
                  <a:lnTo>
                    <a:pt x="85" y="23"/>
                  </a:lnTo>
                  <a:lnTo>
                    <a:pt x="85" y="23"/>
                  </a:lnTo>
                  <a:lnTo>
                    <a:pt x="96" y="21"/>
                  </a:lnTo>
                  <a:lnTo>
                    <a:pt x="109" y="18"/>
                  </a:lnTo>
                  <a:lnTo>
                    <a:pt x="120" y="17"/>
                  </a:lnTo>
                  <a:lnTo>
                    <a:pt x="132" y="16"/>
                  </a:lnTo>
                  <a:lnTo>
                    <a:pt x="132" y="16"/>
                  </a:lnTo>
                  <a:lnTo>
                    <a:pt x="146" y="17"/>
                  </a:lnTo>
                  <a:lnTo>
                    <a:pt x="161" y="19"/>
                  </a:lnTo>
                  <a:lnTo>
                    <a:pt x="175" y="23"/>
                  </a:lnTo>
                  <a:lnTo>
                    <a:pt x="188" y="28"/>
                  </a:lnTo>
                  <a:lnTo>
                    <a:pt x="202" y="34"/>
                  </a:lnTo>
                  <a:lnTo>
                    <a:pt x="216" y="42"/>
                  </a:lnTo>
                  <a:lnTo>
                    <a:pt x="230" y="53"/>
                  </a:lnTo>
                  <a:lnTo>
                    <a:pt x="242" y="63"/>
                  </a:lnTo>
                  <a:lnTo>
                    <a:pt x="242" y="63"/>
                  </a:lnTo>
                  <a:lnTo>
                    <a:pt x="246" y="65"/>
                  </a:lnTo>
                  <a:lnTo>
                    <a:pt x="248" y="65"/>
                  </a:lnTo>
                  <a:lnTo>
                    <a:pt x="248" y="65"/>
                  </a:lnTo>
                  <a:lnTo>
                    <a:pt x="252" y="64"/>
                  </a:lnTo>
                  <a:lnTo>
                    <a:pt x="255" y="63"/>
                  </a:lnTo>
                  <a:lnTo>
                    <a:pt x="255" y="63"/>
                  </a:lnTo>
                  <a:lnTo>
                    <a:pt x="256" y="60"/>
                  </a:lnTo>
                  <a:lnTo>
                    <a:pt x="257" y="56"/>
                  </a:lnTo>
                  <a:lnTo>
                    <a:pt x="256" y="54"/>
                  </a:lnTo>
                  <a:lnTo>
                    <a:pt x="254" y="51"/>
                  </a:lnTo>
                  <a:lnTo>
                    <a:pt x="254" y="51"/>
                  </a:lnTo>
                  <a:lnTo>
                    <a:pt x="244" y="41"/>
                  </a:lnTo>
                  <a:lnTo>
                    <a:pt x="232" y="33"/>
                  </a:lnTo>
                  <a:lnTo>
                    <a:pt x="221" y="25"/>
                  </a:lnTo>
                  <a:lnTo>
                    <a:pt x="209" y="19"/>
                  </a:lnTo>
                  <a:lnTo>
                    <a:pt x="196" y="14"/>
                  </a:lnTo>
                  <a:lnTo>
                    <a:pt x="185" y="9"/>
                  </a:lnTo>
                  <a:lnTo>
                    <a:pt x="172" y="5"/>
                  </a:lnTo>
                  <a:lnTo>
                    <a:pt x="161" y="2"/>
                  </a:lnTo>
                  <a:lnTo>
                    <a:pt x="161" y="2"/>
                  </a:lnTo>
                  <a:lnTo>
                    <a:pt x="146" y="0"/>
                  </a:lnTo>
                  <a:lnTo>
                    <a:pt x="131" y="0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6437313" y="3257550"/>
              <a:ext cx="155575" cy="42863"/>
            </a:xfrm>
            <a:custGeom>
              <a:rect b="b" l="l" r="r" t="t"/>
              <a:pathLst>
                <a:path extrusionOk="0" h="54" w="194">
                  <a:moveTo>
                    <a:pt x="100" y="0"/>
                  </a:moveTo>
                  <a:lnTo>
                    <a:pt x="100" y="0"/>
                  </a:lnTo>
                  <a:lnTo>
                    <a:pt x="88" y="1"/>
                  </a:lnTo>
                  <a:lnTo>
                    <a:pt x="79" y="3"/>
                  </a:lnTo>
                  <a:lnTo>
                    <a:pt x="61" y="7"/>
                  </a:lnTo>
                  <a:lnTo>
                    <a:pt x="61" y="7"/>
                  </a:lnTo>
                  <a:lnTo>
                    <a:pt x="48" y="12"/>
                  </a:lnTo>
                  <a:lnTo>
                    <a:pt x="37" y="16"/>
                  </a:lnTo>
                  <a:lnTo>
                    <a:pt x="27" y="22"/>
                  </a:lnTo>
                  <a:lnTo>
                    <a:pt x="19" y="27"/>
                  </a:lnTo>
                  <a:lnTo>
                    <a:pt x="8" y="36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1" y="42"/>
                  </a:lnTo>
                  <a:lnTo>
                    <a:pt x="0" y="45"/>
                  </a:lnTo>
                  <a:lnTo>
                    <a:pt x="1" y="49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5" y="53"/>
                  </a:lnTo>
                  <a:lnTo>
                    <a:pt x="9" y="54"/>
                  </a:lnTo>
                  <a:lnTo>
                    <a:pt x="9" y="54"/>
                  </a:lnTo>
                  <a:lnTo>
                    <a:pt x="11" y="53"/>
                  </a:lnTo>
                  <a:lnTo>
                    <a:pt x="15" y="52"/>
                  </a:lnTo>
                  <a:lnTo>
                    <a:pt x="15" y="52"/>
                  </a:lnTo>
                  <a:lnTo>
                    <a:pt x="18" y="49"/>
                  </a:lnTo>
                  <a:lnTo>
                    <a:pt x="28" y="41"/>
                  </a:lnTo>
                  <a:lnTo>
                    <a:pt x="45" y="31"/>
                  </a:lnTo>
                  <a:lnTo>
                    <a:pt x="55" y="27"/>
                  </a:lnTo>
                  <a:lnTo>
                    <a:pt x="66" y="22"/>
                  </a:lnTo>
                  <a:lnTo>
                    <a:pt x="66" y="22"/>
                  </a:lnTo>
                  <a:lnTo>
                    <a:pt x="83" y="19"/>
                  </a:lnTo>
                  <a:lnTo>
                    <a:pt x="100" y="17"/>
                  </a:lnTo>
                  <a:lnTo>
                    <a:pt x="100" y="17"/>
                  </a:lnTo>
                  <a:lnTo>
                    <a:pt x="110" y="17"/>
                  </a:lnTo>
                  <a:lnTo>
                    <a:pt x="121" y="20"/>
                  </a:lnTo>
                  <a:lnTo>
                    <a:pt x="131" y="22"/>
                  </a:lnTo>
                  <a:lnTo>
                    <a:pt x="141" y="26"/>
                  </a:lnTo>
                  <a:lnTo>
                    <a:pt x="152" y="31"/>
                  </a:lnTo>
                  <a:lnTo>
                    <a:pt x="161" y="37"/>
                  </a:lnTo>
                  <a:lnTo>
                    <a:pt x="171" y="44"/>
                  </a:lnTo>
                  <a:lnTo>
                    <a:pt x="180" y="52"/>
                  </a:lnTo>
                  <a:lnTo>
                    <a:pt x="180" y="52"/>
                  </a:lnTo>
                  <a:lnTo>
                    <a:pt x="184" y="53"/>
                  </a:lnTo>
                  <a:lnTo>
                    <a:pt x="186" y="54"/>
                  </a:lnTo>
                  <a:lnTo>
                    <a:pt x="186" y="54"/>
                  </a:lnTo>
                  <a:lnTo>
                    <a:pt x="190" y="53"/>
                  </a:lnTo>
                  <a:lnTo>
                    <a:pt x="193" y="51"/>
                  </a:lnTo>
                  <a:lnTo>
                    <a:pt x="193" y="51"/>
                  </a:lnTo>
                  <a:lnTo>
                    <a:pt x="194" y="49"/>
                  </a:lnTo>
                  <a:lnTo>
                    <a:pt x="194" y="45"/>
                  </a:lnTo>
                  <a:lnTo>
                    <a:pt x="194" y="42"/>
                  </a:lnTo>
                  <a:lnTo>
                    <a:pt x="192" y="39"/>
                  </a:lnTo>
                  <a:lnTo>
                    <a:pt x="192" y="39"/>
                  </a:lnTo>
                  <a:lnTo>
                    <a:pt x="179" y="29"/>
                  </a:lnTo>
                  <a:lnTo>
                    <a:pt x="168" y="21"/>
                  </a:lnTo>
                  <a:lnTo>
                    <a:pt x="155" y="14"/>
                  </a:lnTo>
                  <a:lnTo>
                    <a:pt x="144" y="9"/>
                  </a:lnTo>
                  <a:lnTo>
                    <a:pt x="132" y="5"/>
                  </a:lnTo>
                  <a:lnTo>
                    <a:pt x="121" y="3"/>
                  </a:lnTo>
                  <a:lnTo>
                    <a:pt x="110" y="1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6465888" y="3297238"/>
              <a:ext cx="100013" cy="30163"/>
            </a:xfrm>
            <a:custGeom>
              <a:rect b="b" l="l" r="r" t="t"/>
              <a:pathLst>
                <a:path extrusionOk="0" h="39" w="127">
                  <a:moveTo>
                    <a:pt x="65" y="0"/>
                  </a:moveTo>
                  <a:lnTo>
                    <a:pt x="65" y="0"/>
                  </a:lnTo>
                  <a:lnTo>
                    <a:pt x="51" y="1"/>
                  </a:lnTo>
                  <a:lnTo>
                    <a:pt x="39" y="4"/>
                  </a:lnTo>
                  <a:lnTo>
                    <a:pt x="39" y="4"/>
                  </a:lnTo>
                  <a:lnTo>
                    <a:pt x="31" y="7"/>
                  </a:lnTo>
                  <a:lnTo>
                    <a:pt x="24" y="10"/>
                  </a:lnTo>
                  <a:lnTo>
                    <a:pt x="13" y="17"/>
                  </a:lnTo>
                  <a:lnTo>
                    <a:pt x="6" y="23"/>
                  </a:lnTo>
                  <a:lnTo>
                    <a:pt x="3" y="25"/>
                  </a:lnTo>
                  <a:lnTo>
                    <a:pt x="3" y="25"/>
                  </a:lnTo>
                  <a:lnTo>
                    <a:pt x="0" y="27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5" y="39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12" y="39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22" y="31"/>
                  </a:lnTo>
                  <a:lnTo>
                    <a:pt x="32" y="25"/>
                  </a:lnTo>
                  <a:lnTo>
                    <a:pt x="45" y="20"/>
                  </a:lnTo>
                  <a:lnTo>
                    <a:pt x="45" y="20"/>
                  </a:lnTo>
                  <a:lnTo>
                    <a:pt x="54" y="17"/>
                  </a:lnTo>
                  <a:lnTo>
                    <a:pt x="65" y="17"/>
                  </a:lnTo>
                  <a:lnTo>
                    <a:pt x="65" y="17"/>
                  </a:lnTo>
                  <a:lnTo>
                    <a:pt x="77" y="18"/>
                  </a:lnTo>
                  <a:lnTo>
                    <a:pt x="89" y="22"/>
                  </a:lnTo>
                  <a:lnTo>
                    <a:pt x="101" y="28"/>
                  </a:lnTo>
                  <a:lnTo>
                    <a:pt x="113" y="38"/>
                  </a:lnTo>
                  <a:lnTo>
                    <a:pt x="113" y="38"/>
                  </a:lnTo>
                  <a:lnTo>
                    <a:pt x="115" y="39"/>
                  </a:lnTo>
                  <a:lnTo>
                    <a:pt x="119" y="39"/>
                  </a:lnTo>
                  <a:lnTo>
                    <a:pt x="119" y="39"/>
                  </a:lnTo>
                  <a:lnTo>
                    <a:pt x="122" y="39"/>
                  </a:lnTo>
                  <a:lnTo>
                    <a:pt x="125" y="37"/>
                  </a:lnTo>
                  <a:lnTo>
                    <a:pt x="125" y="37"/>
                  </a:lnTo>
                  <a:lnTo>
                    <a:pt x="127" y="33"/>
                  </a:lnTo>
                  <a:lnTo>
                    <a:pt x="127" y="31"/>
                  </a:lnTo>
                  <a:lnTo>
                    <a:pt x="126" y="27"/>
                  </a:lnTo>
                  <a:lnTo>
                    <a:pt x="123" y="25"/>
                  </a:lnTo>
                  <a:lnTo>
                    <a:pt x="123" y="25"/>
                  </a:lnTo>
                  <a:lnTo>
                    <a:pt x="116" y="18"/>
                  </a:lnTo>
                  <a:lnTo>
                    <a:pt x="108" y="12"/>
                  </a:lnTo>
                  <a:lnTo>
                    <a:pt x="100" y="9"/>
                  </a:lnTo>
                  <a:lnTo>
                    <a:pt x="93" y="5"/>
                  </a:lnTo>
                  <a:lnTo>
                    <a:pt x="85" y="3"/>
                  </a:lnTo>
                  <a:lnTo>
                    <a:pt x="78" y="1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6497638" y="3333750"/>
              <a:ext cx="36513" cy="36513"/>
            </a:xfrm>
            <a:custGeom>
              <a:rect b="b" l="l" r="r" t="t"/>
              <a:pathLst>
                <a:path extrusionOk="0" h="46" w="46">
                  <a:moveTo>
                    <a:pt x="23" y="14"/>
                  </a:moveTo>
                  <a:lnTo>
                    <a:pt x="23" y="14"/>
                  </a:lnTo>
                  <a:lnTo>
                    <a:pt x="26" y="15"/>
                  </a:lnTo>
                  <a:lnTo>
                    <a:pt x="28" y="17"/>
                  </a:lnTo>
                  <a:lnTo>
                    <a:pt x="31" y="19"/>
                  </a:lnTo>
                  <a:lnTo>
                    <a:pt x="32" y="23"/>
                  </a:lnTo>
                  <a:lnTo>
                    <a:pt x="32" y="23"/>
                  </a:lnTo>
                  <a:lnTo>
                    <a:pt x="31" y="26"/>
                  </a:lnTo>
                  <a:lnTo>
                    <a:pt x="28" y="30"/>
                  </a:lnTo>
                  <a:lnTo>
                    <a:pt x="26" y="32"/>
                  </a:lnTo>
                  <a:lnTo>
                    <a:pt x="23" y="32"/>
                  </a:lnTo>
                  <a:lnTo>
                    <a:pt x="23" y="32"/>
                  </a:lnTo>
                  <a:lnTo>
                    <a:pt x="19" y="32"/>
                  </a:lnTo>
                  <a:lnTo>
                    <a:pt x="16" y="30"/>
                  </a:lnTo>
                  <a:lnTo>
                    <a:pt x="13" y="26"/>
                  </a:lnTo>
                  <a:lnTo>
                    <a:pt x="13" y="23"/>
                  </a:lnTo>
                  <a:lnTo>
                    <a:pt x="13" y="23"/>
                  </a:lnTo>
                  <a:lnTo>
                    <a:pt x="13" y="19"/>
                  </a:lnTo>
                  <a:lnTo>
                    <a:pt x="16" y="17"/>
                  </a:lnTo>
                  <a:lnTo>
                    <a:pt x="19" y="15"/>
                  </a:lnTo>
                  <a:lnTo>
                    <a:pt x="23" y="14"/>
                  </a:lnTo>
                  <a:close/>
                  <a:moveTo>
                    <a:pt x="23" y="0"/>
                  </a:moveTo>
                  <a:lnTo>
                    <a:pt x="23" y="0"/>
                  </a:lnTo>
                  <a:lnTo>
                    <a:pt x="18" y="1"/>
                  </a:lnTo>
                  <a:lnTo>
                    <a:pt x="13" y="2"/>
                  </a:lnTo>
                  <a:lnTo>
                    <a:pt x="10" y="4"/>
                  </a:lnTo>
                  <a:lnTo>
                    <a:pt x="6" y="7"/>
                  </a:lnTo>
                  <a:lnTo>
                    <a:pt x="3" y="10"/>
                  </a:lnTo>
                  <a:lnTo>
                    <a:pt x="1" y="15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3" y="37"/>
                  </a:lnTo>
                  <a:lnTo>
                    <a:pt x="6" y="39"/>
                  </a:lnTo>
                  <a:lnTo>
                    <a:pt x="10" y="42"/>
                  </a:lnTo>
                  <a:lnTo>
                    <a:pt x="13" y="45"/>
                  </a:lnTo>
                  <a:lnTo>
                    <a:pt x="18" y="46"/>
                  </a:lnTo>
                  <a:lnTo>
                    <a:pt x="23" y="46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32" y="45"/>
                  </a:lnTo>
                  <a:lnTo>
                    <a:pt x="35" y="42"/>
                  </a:lnTo>
                  <a:lnTo>
                    <a:pt x="39" y="39"/>
                  </a:lnTo>
                  <a:lnTo>
                    <a:pt x="41" y="37"/>
                  </a:lnTo>
                  <a:lnTo>
                    <a:pt x="43" y="32"/>
                  </a:lnTo>
                  <a:lnTo>
                    <a:pt x="44" y="27"/>
                  </a:lnTo>
                  <a:lnTo>
                    <a:pt x="46" y="23"/>
                  </a:lnTo>
                  <a:lnTo>
                    <a:pt x="46" y="23"/>
                  </a:lnTo>
                  <a:lnTo>
                    <a:pt x="44" y="18"/>
                  </a:lnTo>
                  <a:lnTo>
                    <a:pt x="43" y="15"/>
                  </a:lnTo>
                  <a:lnTo>
                    <a:pt x="41" y="10"/>
                  </a:lnTo>
                  <a:lnTo>
                    <a:pt x="39" y="7"/>
                  </a:lnTo>
                  <a:lnTo>
                    <a:pt x="35" y="4"/>
                  </a:lnTo>
                  <a:lnTo>
                    <a:pt x="32" y="2"/>
                  </a:lnTo>
                  <a:lnTo>
                    <a:pt x="27" y="1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6508751" y="3344863"/>
              <a:ext cx="14288" cy="14288"/>
            </a:xfrm>
            <a:custGeom>
              <a:rect b="b" l="l" r="r" t="t"/>
              <a:pathLst>
                <a:path extrusionOk="0" h="18" w="19">
                  <a:moveTo>
                    <a:pt x="10" y="0"/>
                  </a:moveTo>
                  <a:lnTo>
                    <a:pt x="10" y="0"/>
                  </a:lnTo>
                  <a:lnTo>
                    <a:pt x="13" y="1"/>
                  </a:lnTo>
                  <a:lnTo>
                    <a:pt x="15" y="3"/>
                  </a:lnTo>
                  <a:lnTo>
                    <a:pt x="18" y="5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8" y="12"/>
                  </a:lnTo>
                  <a:lnTo>
                    <a:pt x="15" y="16"/>
                  </a:lnTo>
                  <a:lnTo>
                    <a:pt x="13" y="18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6" y="18"/>
                  </a:lnTo>
                  <a:lnTo>
                    <a:pt x="3" y="16"/>
                  </a:lnTo>
                  <a:lnTo>
                    <a:pt x="0" y="12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5"/>
                  </a:lnTo>
                  <a:lnTo>
                    <a:pt x="3" y="3"/>
                  </a:lnTo>
                  <a:lnTo>
                    <a:pt x="6" y="1"/>
                  </a:lnTo>
                  <a:lnTo>
                    <a:pt x="1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6497638" y="3333750"/>
              <a:ext cx="36513" cy="36513"/>
            </a:xfrm>
            <a:custGeom>
              <a:rect b="b" l="l" r="r" t="t"/>
              <a:pathLst>
                <a:path extrusionOk="0" h="46" w="46">
                  <a:moveTo>
                    <a:pt x="23" y="0"/>
                  </a:moveTo>
                  <a:lnTo>
                    <a:pt x="23" y="0"/>
                  </a:lnTo>
                  <a:lnTo>
                    <a:pt x="18" y="1"/>
                  </a:lnTo>
                  <a:lnTo>
                    <a:pt x="13" y="2"/>
                  </a:lnTo>
                  <a:lnTo>
                    <a:pt x="10" y="4"/>
                  </a:lnTo>
                  <a:lnTo>
                    <a:pt x="6" y="7"/>
                  </a:lnTo>
                  <a:lnTo>
                    <a:pt x="3" y="10"/>
                  </a:lnTo>
                  <a:lnTo>
                    <a:pt x="1" y="15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3" y="37"/>
                  </a:lnTo>
                  <a:lnTo>
                    <a:pt x="6" y="39"/>
                  </a:lnTo>
                  <a:lnTo>
                    <a:pt x="10" y="42"/>
                  </a:lnTo>
                  <a:lnTo>
                    <a:pt x="13" y="45"/>
                  </a:lnTo>
                  <a:lnTo>
                    <a:pt x="18" y="46"/>
                  </a:lnTo>
                  <a:lnTo>
                    <a:pt x="23" y="46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32" y="45"/>
                  </a:lnTo>
                  <a:lnTo>
                    <a:pt x="35" y="42"/>
                  </a:lnTo>
                  <a:lnTo>
                    <a:pt x="39" y="39"/>
                  </a:lnTo>
                  <a:lnTo>
                    <a:pt x="41" y="37"/>
                  </a:lnTo>
                  <a:lnTo>
                    <a:pt x="43" y="32"/>
                  </a:lnTo>
                  <a:lnTo>
                    <a:pt x="44" y="27"/>
                  </a:lnTo>
                  <a:lnTo>
                    <a:pt x="46" y="23"/>
                  </a:lnTo>
                  <a:lnTo>
                    <a:pt x="46" y="23"/>
                  </a:lnTo>
                  <a:lnTo>
                    <a:pt x="44" y="18"/>
                  </a:lnTo>
                  <a:lnTo>
                    <a:pt x="43" y="15"/>
                  </a:lnTo>
                  <a:lnTo>
                    <a:pt x="41" y="10"/>
                  </a:lnTo>
                  <a:lnTo>
                    <a:pt x="39" y="7"/>
                  </a:lnTo>
                  <a:lnTo>
                    <a:pt x="35" y="4"/>
                  </a:lnTo>
                  <a:lnTo>
                    <a:pt x="32" y="2"/>
                  </a:lnTo>
                  <a:lnTo>
                    <a:pt x="27" y="1"/>
                  </a:lnTo>
                  <a:lnTo>
                    <a:pt x="23" y="0"/>
                  </a:lnTo>
                  <a:lnTo>
                    <a:pt x="23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1" name="Google Shape;131;p4"/>
          <p:cNvGrpSpPr/>
          <p:nvPr/>
        </p:nvGrpSpPr>
        <p:grpSpPr>
          <a:xfrm>
            <a:off x="6600711" y="1496981"/>
            <a:ext cx="1316068" cy="1316068"/>
            <a:chOff x="7102476" y="2967038"/>
            <a:chExt cx="806450" cy="806450"/>
          </a:xfrm>
        </p:grpSpPr>
        <p:sp>
          <p:nvSpPr>
            <p:cNvPr id="132" name="Google Shape;132;p4"/>
            <p:cNvSpPr/>
            <p:nvPr/>
          </p:nvSpPr>
          <p:spPr>
            <a:xfrm>
              <a:off x="7102476" y="2967038"/>
              <a:ext cx="806450" cy="806450"/>
            </a:xfrm>
            <a:custGeom>
              <a:rect b="b" l="l" r="r" t="t"/>
              <a:pathLst>
                <a:path extrusionOk="0" h="1016" w="1016">
                  <a:moveTo>
                    <a:pt x="1016" y="509"/>
                  </a:moveTo>
                  <a:lnTo>
                    <a:pt x="1016" y="509"/>
                  </a:lnTo>
                  <a:lnTo>
                    <a:pt x="1016" y="534"/>
                  </a:lnTo>
                  <a:lnTo>
                    <a:pt x="1014" y="561"/>
                  </a:lnTo>
                  <a:lnTo>
                    <a:pt x="1011" y="586"/>
                  </a:lnTo>
                  <a:lnTo>
                    <a:pt x="1006" y="611"/>
                  </a:lnTo>
                  <a:lnTo>
                    <a:pt x="1001" y="636"/>
                  </a:lnTo>
                  <a:lnTo>
                    <a:pt x="995" y="660"/>
                  </a:lnTo>
                  <a:lnTo>
                    <a:pt x="986" y="684"/>
                  </a:lnTo>
                  <a:lnTo>
                    <a:pt x="977" y="707"/>
                  </a:lnTo>
                  <a:lnTo>
                    <a:pt x="967" y="729"/>
                  </a:lnTo>
                  <a:lnTo>
                    <a:pt x="955" y="751"/>
                  </a:lnTo>
                  <a:lnTo>
                    <a:pt x="944" y="772"/>
                  </a:lnTo>
                  <a:lnTo>
                    <a:pt x="930" y="793"/>
                  </a:lnTo>
                  <a:lnTo>
                    <a:pt x="916" y="813"/>
                  </a:lnTo>
                  <a:lnTo>
                    <a:pt x="901" y="832"/>
                  </a:lnTo>
                  <a:lnTo>
                    <a:pt x="885" y="851"/>
                  </a:lnTo>
                  <a:lnTo>
                    <a:pt x="868" y="868"/>
                  </a:lnTo>
                  <a:lnTo>
                    <a:pt x="851" y="885"/>
                  </a:lnTo>
                  <a:lnTo>
                    <a:pt x="832" y="900"/>
                  </a:lnTo>
                  <a:lnTo>
                    <a:pt x="813" y="916"/>
                  </a:lnTo>
                  <a:lnTo>
                    <a:pt x="793" y="930"/>
                  </a:lnTo>
                  <a:lnTo>
                    <a:pt x="772" y="943"/>
                  </a:lnTo>
                  <a:lnTo>
                    <a:pt x="751" y="955"/>
                  </a:lnTo>
                  <a:lnTo>
                    <a:pt x="729" y="967"/>
                  </a:lnTo>
                  <a:lnTo>
                    <a:pt x="707" y="977"/>
                  </a:lnTo>
                  <a:lnTo>
                    <a:pt x="684" y="987"/>
                  </a:lnTo>
                  <a:lnTo>
                    <a:pt x="660" y="993"/>
                  </a:lnTo>
                  <a:lnTo>
                    <a:pt x="636" y="1000"/>
                  </a:lnTo>
                  <a:lnTo>
                    <a:pt x="611" y="1006"/>
                  </a:lnTo>
                  <a:lnTo>
                    <a:pt x="586" y="1011"/>
                  </a:lnTo>
                  <a:lnTo>
                    <a:pt x="561" y="1014"/>
                  </a:lnTo>
                  <a:lnTo>
                    <a:pt x="535" y="1016"/>
                  </a:lnTo>
                  <a:lnTo>
                    <a:pt x="509" y="1016"/>
                  </a:lnTo>
                  <a:lnTo>
                    <a:pt x="509" y="1016"/>
                  </a:lnTo>
                  <a:lnTo>
                    <a:pt x="482" y="1016"/>
                  </a:lnTo>
                  <a:lnTo>
                    <a:pt x="457" y="1014"/>
                  </a:lnTo>
                  <a:lnTo>
                    <a:pt x="432" y="1011"/>
                  </a:lnTo>
                  <a:lnTo>
                    <a:pt x="407" y="1006"/>
                  </a:lnTo>
                  <a:lnTo>
                    <a:pt x="381" y="1000"/>
                  </a:lnTo>
                  <a:lnTo>
                    <a:pt x="358" y="993"/>
                  </a:lnTo>
                  <a:lnTo>
                    <a:pt x="334" y="987"/>
                  </a:lnTo>
                  <a:lnTo>
                    <a:pt x="311" y="977"/>
                  </a:lnTo>
                  <a:lnTo>
                    <a:pt x="288" y="967"/>
                  </a:lnTo>
                  <a:lnTo>
                    <a:pt x="266" y="955"/>
                  </a:lnTo>
                  <a:lnTo>
                    <a:pt x="245" y="943"/>
                  </a:lnTo>
                  <a:lnTo>
                    <a:pt x="225" y="930"/>
                  </a:lnTo>
                  <a:lnTo>
                    <a:pt x="205" y="916"/>
                  </a:lnTo>
                  <a:lnTo>
                    <a:pt x="186" y="900"/>
                  </a:lnTo>
                  <a:lnTo>
                    <a:pt x="167" y="885"/>
                  </a:lnTo>
                  <a:lnTo>
                    <a:pt x="150" y="868"/>
                  </a:lnTo>
                  <a:lnTo>
                    <a:pt x="133" y="851"/>
                  </a:lnTo>
                  <a:lnTo>
                    <a:pt x="117" y="832"/>
                  </a:lnTo>
                  <a:lnTo>
                    <a:pt x="102" y="813"/>
                  </a:lnTo>
                  <a:lnTo>
                    <a:pt x="88" y="793"/>
                  </a:lnTo>
                  <a:lnTo>
                    <a:pt x="74" y="772"/>
                  </a:lnTo>
                  <a:lnTo>
                    <a:pt x="62" y="751"/>
                  </a:lnTo>
                  <a:lnTo>
                    <a:pt x="51" y="729"/>
                  </a:lnTo>
                  <a:lnTo>
                    <a:pt x="41" y="707"/>
                  </a:lnTo>
                  <a:lnTo>
                    <a:pt x="31" y="684"/>
                  </a:lnTo>
                  <a:lnTo>
                    <a:pt x="23" y="660"/>
                  </a:lnTo>
                  <a:lnTo>
                    <a:pt x="16" y="636"/>
                  </a:lnTo>
                  <a:lnTo>
                    <a:pt x="11" y="611"/>
                  </a:lnTo>
                  <a:lnTo>
                    <a:pt x="6" y="586"/>
                  </a:lnTo>
                  <a:lnTo>
                    <a:pt x="3" y="561"/>
                  </a:lnTo>
                  <a:lnTo>
                    <a:pt x="2" y="534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2" y="482"/>
                  </a:lnTo>
                  <a:lnTo>
                    <a:pt x="3" y="457"/>
                  </a:lnTo>
                  <a:lnTo>
                    <a:pt x="6" y="431"/>
                  </a:lnTo>
                  <a:lnTo>
                    <a:pt x="11" y="407"/>
                  </a:lnTo>
                  <a:lnTo>
                    <a:pt x="16" y="381"/>
                  </a:lnTo>
                  <a:lnTo>
                    <a:pt x="23" y="357"/>
                  </a:lnTo>
                  <a:lnTo>
                    <a:pt x="31" y="334"/>
                  </a:lnTo>
                  <a:lnTo>
                    <a:pt x="41" y="311"/>
                  </a:lnTo>
                  <a:lnTo>
                    <a:pt x="51" y="288"/>
                  </a:lnTo>
                  <a:lnTo>
                    <a:pt x="62" y="266"/>
                  </a:lnTo>
                  <a:lnTo>
                    <a:pt x="74" y="245"/>
                  </a:lnTo>
                  <a:lnTo>
                    <a:pt x="88" y="225"/>
                  </a:lnTo>
                  <a:lnTo>
                    <a:pt x="102" y="204"/>
                  </a:lnTo>
                  <a:lnTo>
                    <a:pt x="117" y="186"/>
                  </a:lnTo>
                  <a:lnTo>
                    <a:pt x="133" y="167"/>
                  </a:lnTo>
                  <a:lnTo>
                    <a:pt x="150" y="149"/>
                  </a:lnTo>
                  <a:lnTo>
                    <a:pt x="167" y="133"/>
                  </a:lnTo>
                  <a:lnTo>
                    <a:pt x="186" y="117"/>
                  </a:lnTo>
                  <a:lnTo>
                    <a:pt x="205" y="102"/>
                  </a:lnTo>
                  <a:lnTo>
                    <a:pt x="225" y="87"/>
                  </a:lnTo>
                  <a:lnTo>
                    <a:pt x="245" y="74"/>
                  </a:lnTo>
                  <a:lnTo>
                    <a:pt x="266" y="61"/>
                  </a:lnTo>
                  <a:lnTo>
                    <a:pt x="288" y="51"/>
                  </a:lnTo>
                  <a:lnTo>
                    <a:pt x="311" y="41"/>
                  </a:lnTo>
                  <a:lnTo>
                    <a:pt x="334" y="31"/>
                  </a:lnTo>
                  <a:lnTo>
                    <a:pt x="358" y="23"/>
                  </a:lnTo>
                  <a:lnTo>
                    <a:pt x="381" y="16"/>
                  </a:lnTo>
                  <a:lnTo>
                    <a:pt x="407" y="11"/>
                  </a:lnTo>
                  <a:lnTo>
                    <a:pt x="432" y="6"/>
                  </a:lnTo>
                  <a:lnTo>
                    <a:pt x="457" y="3"/>
                  </a:lnTo>
                  <a:lnTo>
                    <a:pt x="482" y="1"/>
                  </a:lnTo>
                  <a:lnTo>
                    <a:pt x="509" y="0"/>
                  </a:lnTo>
                  <a:lnTo>
                    <a:pt x="509" y="0"/>
                  </a:lnTo>
                  <a:lnTo>
                    <a:pt x="535" y="1"/>
                  </a:lnTo>
                  <a:lnTo>
                    <a:pt x="561" y="3"/>
                  </a:lnTo>
                  <a:lnTo>
                    <a:pt x="586" y="6"/>
                  </a:lnTo>
                  <a:lnTo>
                    <a:pt x="611" y="11"/>
                  </a:lnTo>
                  <a:lnTo>
                    <a:pt x="636" y="16"/>
                  </a:lnTo>
                  <a:lnTo>
                    <a:pt x="660" y="23"/>
                  </a:lnTo>
                  <a:lnTo>
                    <a:pt x="684" y="31"/>
                  </a:lnTo>
                  <a:lnTo>
                    <a:pt x="707" y="41"/>
                  </a:lnTo>
                  <a:lnTo>
                    <a:pt x="729" y="51"/>
                  </a:lnTo>
                  <a:lnTo>
                    <a:pt x="751" y="61"/>
                  </a:lnTo>
                  <a:lnTo>
                    <a:pt x="772" y="74"/>
                  </a:lnTo>
                  <a:lnTo>
                    <a:pt x="793" y="87"/>
                  </a:lnTo>
                  <a:lnTo>
                    <a:pt x="813" y="102"/>
                  </a:lnTo>
                  <a:lnTo>
                    <a:pt x="832" y="117"/>
                  </a:lnTo>
                  <a:lnTo>
                    <a:pt x="851" y="133"/>
                  </a:lnTo>
                  <a:lnTo>
                    <a:pt x="868" y="149"/>
                  </a:lnTo>
                  <a:lnTo>
                    <a:pt x="885" y="167"/>
                  </a:lnTo>
                  <a:lnTo>
                    <a:pt x="901" y="186"/>
                  </a:lnTo>
                  <a:lnTo>
                    <a:pt x="916" y="204"/>
                  </a:lnTo>
                  <a:lnTo>
                    <a:pt x="930" y="225"/>
                  </a:lnTo>
                  <a:lnTo>
                    <a:pt x="944" y="245"/>
                  </a:lnTo>
                  <a:lnTo>
                    <a:pt x="955" y="266"/>
                  </a:lnTo>
                  <a:lnTo>
                    <a:pt x="967" y="288"/>
                  </a:lnTo>
                  <a:lnTo>
                    <a:pt x="977" y="311"/>
                  </a:lnTo>
                  <a:lnTo>
                    <a:pt x="986" y="334"/>
                  </a:lnTo>
                  <a:lnTo>
                    <a:pt x="995" y="357"/>
                  </a:lnTo>
                  <a:lnTo>
                    <a:pt x="1001" y="381"/>
                  </a:lnTo>
                  <a:lnTo>
                    <a:pt x="1006" y="407"/>
                  </a:lnTo>
                  <a:lnTo>
                    <a:pt x="1011" y="431"/>
                  </a:lnTo>
                  <a:lnTo>
                    <a:pt x="1014" y="457"/>
                  </a:lnTo>
                  <a:lnTo>
                    <a:pt x="1016" y="482"/>
                  </a:lnTo>
                  <a:lnTo>
                    <a:pt x="1016" y="509"/>
                  </a:lnTo>
                  <a:lnTo>
                    <a:pt x="1016" y="509"/>
                  </a:lnTo>
                  <a:close/>
                </a:path>
              </a:pathLst>
            </a:custGeom>
            <a:solidFill>
              <a:srgbClr val="646D7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7372351" y="3119438"/>
              <a:ext cx="266700" cy="485775"/>
            </a:xfrm>
            <a:custGeom>
              <a:rect b="b" l="l" r="r" t="t"/>
              <a:pathLst>
                <a:path extrusionOk="0" h="613" w="335">
                  <a:moveTo>
                    <a:pt x="291" y="613"/>
                  </a:moveTo>
                  <a:lnTo>
                    <a:pt x="44" y="613"/>
                  </a:lnTo>
                  <a:lnTo>
                    <a:pt x="44" y="613"/>
                  </a:lnTo>
                  <a:lnTo>
                    <a:pt x="36" y="612"/>
                  </a:lnTo>
                  <a:lnTo>
                    <a:pt x="28" y="609"/>
                  </a:lnTo>
                  <a:lnTo>
                    <a:pt x="20" y="605"/>
                  </a:lnTo>
                  <a:lnTo>
                    <a:pt x="13" y="599"/>
                  </a:lnTo>
                  <a:lnTo>
                    <a:pt x="8" y="593"/>
                  </a:lnTo>
                  <a:lnTo>
                    <a:pt x="3" y="585"/>
                  </a:lnTo>
                  <a:lnTo>
                    <a:pt x="1" y="577"/>
                  </a:lnTo>
                  <a:lnTo>
                    <a:pt x="0" y="568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" y="35"/>
                  </a:lnTo>
                  <a:lnTo>
                    <a:pt x="3" y="27"/>
                  </a:lnTo>
                  <a:lnTo>
                    <a:pt x="8" y="20"/>
                  </a:lnTo>
                  <a:lnTo>
                    <a:pt x="13" y="13"/>
                  </a:lnTo>
                  <a:lnTo>
                    <a:pt x="20" y="7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44" y="0"/>
                  </a:lnTo>
                  <a:lnTo>
                    <a:pt x="291" y="0"/>
                  </a:lnTo>
                  <a:lnTo>
                    <a:pt x="291" y="0"/>
                  </a:lnTo>
                  <a:lnTo>
                    <a:pt x="300" y="2"/>
                  </a:lnTo>
                  <a:lnTo>
                    <a:pt x="308" y="4"/>
                  </a:lnTo>
                  <a:lnTo>
                    <a:pt x="316" y="7"/>
                  </a:lnTo>
                  <a:lnTo>
                    <a:pt x="322" y="13"/>
                  </a:lnTo>
                  <a:lnTo>
                    <a:pt x="328" y="20"/>
                  </a:lnTo>
                  <a:lnTo>
                    <a:pt x="331" y="27"/>
                  </a:lnTo>
                  <a:lnTo>
                    <a:pt x="335" y="35"/>
                  </a:lnTo>
                  <a:lnTo>
                    <a:pt x="335" y="44"/>
                  </a:lnTo>
                  <a:lnTo>
                    <a:pt x="335" y="568"/>
                  </a:lnTo>
                  <a:lnTo>
                    <a:pt x="335" y="568"/>
                  </a:lnTo>
                  <a:lnTo>
                    <a:pt x="335" y="577"/>
                  </a:lnTo>
                  <a:lnTo>
                    <a:pt x="331" y="585"/>
                  </a:lnTo>
                  <a:lnTo>
                    <a:pt x="328" y="593"/>
                  </a:lnTo>
                  <a:lnTo>
                    <a:pt x="322" y="599"/>
                  </a:lnTo>
                  <a:lnTo>
                    <a:pt x="316" y="605"/>
                  </a:lnTo>
                  <a:lnTo>
                    <a:pt x="308" y="609"/>
                  </a:lnTo>
                  <a:lnTo>
                    <a:pt x="300" y="612"/>
                  </a:lnTo>
                  <a:lnTo>
                    <a:pt x="291" y="613"/>
                  </a:lnTo>
                  <a:lnTo>
                    <a:pt x="291" y="613"/>
                  </a:lnTo>
                  <a:close/>
                  <a:moveTo>
                    <a:pt x="44" y="14"/>
                  </a:moveTo>
                  <a:lnTo>
                    <a:pt x="44" y="14"/>
                  </a:lnTo>
                  <a:lnTo>
                    <a:pt x="38" y="14"/>
                  </a:lnTo>
                  <a:lnTo>
                    <a:pt x="32" y="17"/>
                  </a:lnTo>
                  <a:lnTo>
                    <a:pt x="28" y="19"/>
                  </a:lnTo>
                  <a:lnTo>
                    <a:pt x="23" y="22"/>
                  </a:lnTo>
                  <a:lnTo>
                    <a:pt x="20" y="27"/>
                  </a:lnTo>
                  <a:lnTo>
                    <a:pt x="16" y="33"/>
                  </a:lnTo>
                  <a:lnTo>
                    <a:pt x="15" y="38"/>
                  </a:lnTo>
                  <a:lnTo>
                    <a:pt x="14" y="44"/>
                  </a:lnTo>
                  <a:lnTo>
                    <a:pt x="14" y="568"/>
                  </a:lnTo>
                  <a:lnTo>
                    <a:pt x="14" y="568"/>
                  </a:lnTo>
                  <a:lnTo>
                    <a:pt x="15" y="575"/>
                  </a:lnTo>
                  <a:lnTo>
                    <a:pt x="16" y="580"/>
                  </a:lnTo>
                  <a:lnTo>
                    <a:pt x="20" y="585"/>
                  </a:lnTo>
                  <a:lnTo>
                    <a:pt x="23" y="590"/>
                  </a:lnTo>
                  <a:lnTo>
                    <a:pt x="28" y="593"/>
                  </a:lnTo>
                  <a:lnTo>
                    <a:pt x="32" y="597"/>
                  </a:lnTo>
                  <a:lnTo>
                    <a:pt x="38" y="598"/>
                  </a:lnTo>
                  <a:lnTo>
                    <a:pt x="44" y="599"/>
                  </a:lnTo>
                  <a:lnTo>
                    <a:pt x="291" y="599"/>
                  </a:lnTo>
                  <a:lnTo>
                    <a:pt x="291" y="599"/>
                  </a:lnTo>
                  <a:lnTo>
                    <a:pt x="298" y="598"/>
                  </a:lnTo>
                  <a:lnTo>
                    <a:pt x="303" y="597"/>
                  </a:lnTo>
                  <a:lnTo>
                    <a:pt x="308" y="593"/>
                  </a:lnTo>
                  <a:lnTo>
                    <a:pt x="313" y="590"/>
                  </a:lnTo>
                  <a:lnTo>
                    <a:pt x="316" y="585"/>
                  </a:lnTo>
                  <a:lnTo>
                    <a:pt x="319" y="580"/>
                  </a:lnTo>
                  <a:lnTo>
                    <a:pt x="321" y="575"/>
                  </a:lnTo>
                  <a:lnTo>
                    <a:pt x="321" y="568"/>
                  </a:lnTo>
                  <a:lnTo>
                    <a:pt x="321" y="44"/>
                  </a:lnTo>
                  <a:lnTo>
                    <a:pt x="321" y="44"/>
                  </a:lnTo>
                  <a:lnTo>
                    <a:pt x="321" y="38"/>
                  </a:lnTo>
                  <a:lnTo>
                    <a:pt x="319" y="33"/>
                  </a:lnTo>
                  <a:lnTo>
                    <a:pt x="316" y="27"/>
                  </a:lnTo>
                  <a:lnTo>
                    <a:pt x="313" y="22"/>
                  </a:lnTo>
                  <a:lnTo>
                    <a:pt x="308" y="19"/>
                  </a:lnTo>
                  <a:lnTo>
                    <a:pt x="303" y="17"/>
                  </a:lnTo>
                  <a:lnTo>
                    <a:pt x="298" y="14"/>
                  </a:lnTo>
                  <a:lnTo>
                    <a:pt x="291" y="14"/>
                  </a:lnTo>
                  <a:lnTo>
                    <a:pt x="44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7481888" y="3538538"/>
              <a:ext cx="47625" cy="49213"/>
            </a:xfrm>
            <a:custGeom>
              <a:rect b="b" l="l" r="r" t="t"/>
              <a:pathLst>
                <a:path extrusionOk="0" h="62" w="61">
                  <a:moveTo>
                    <a:pt x="30" y="62"/>
                  </a:moveTo>
                  <a:lnTo>
                    <a:pt x="30" y="62"/>
                  </a:lnTo>
                  <a:lnTo>
                    <a:pt x="24" y="61"/>
                  </a:lnTo>
                  <a:lnTo>
                    <a:pt x="18" y="60"/>
                  </a:lnTo>
                  <a:lnTo>
                    <a:pt x="13" y="56"/>
                  </a:lnTo>
                  <a:lnTo>
                    <a:pt x="8" y="53"/>
                  </a:lnTo>
                  <a:lnTo>
                    <a:pt x="4" y="48"/>
                  </a:lnTo>
                  <a:lnTo>
                    <a:pt x="2" y="42"/>
                  </a:lnTo>
                  <a:lnTo>
                    <a:pt x="0" y="37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25"/>
                  </a:lnTo>
                  <a:lnTo>
                    <a:pt x="2" y="19"/>
                  </a:lnTo>
                  <a:lnTo>
                    <a:pt x="4" y="13"/>
                  </a:lnTo>
                  <a:lnTo>
                    <a:pt x="8" y="9"/>
                  </a:lnTo>
                  <a:lnTo>
                    <a:pt x="13" y="5"/>
                  </a:lnTo>
                  <a:lnTo>
                    <a:pt x="18" y="3"/>
                  </a:lnTo>
                  <a:lnTo>
                    <a:pt x="24" y="1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7" y="1"/>
                  </a:lnTo>
                  <a:lnTo>
                    <a:pt x="42" y="3"/>
                  </a:lnTo>
                  <a:lnTo>
                    <a:pt x="47" y="5"/>
                  </a:lnTo>
                  <a:lnTo>
                    <a:pt x="52" y="9"/>
                  </a:lnTo>
                  <a:lnTo>
                    <a:pt x="55" y="13"/>
                  </a:lnTo>
                  <a:lnTo>
                    <a:pt x="59" y="19"/>
                  </a:lnTo>
                  <a:lnTo>
                    <a:pt x="60" y="25"/>
                  </a:lnTo>
                  <a:lnTo>
                    <a:pt x="61" y="31"/>
                  </a:lnTo>
                  <a:lnTo>
                    <a:pt x="61" y="31"/>
                  </a:lnTo>
                  <a:lnTo>
                    <a:pt x="60" y="37"/>
                  </a:lnTo>
                  <a:lnTo>
                    <a:pt x="59" y="42"/>
                  </a:lnTo>
                  <a:lnTo>
                    <a:pt x="55" y="48"/>
                  </a:lnTo>
                  <a:lnTo>
                    <a:pt x="52" y="53"/>
                  </a:lnTo>
                  <a:lnTo>
                    <a:pt x="47" y="56"/>
                  </a:lnTo>
                  <a:lnTo>
                    <a:pt x="42" y="60"/>
                  </a:lnTo>
                  <a:lnTo>
                    <a:pt x="37" y="61"/>
                  </a:lnTo>
                  <a:lnTo>
                    <a:pt x="30" y="62"/>
                  </a:lnTo>
                  <a:lnTo>
                    <a:pt x="30" y="62"/>
                  </a:lnTo>
                  <a:close/>
                  <a:moveTo>
                    <a:pt x="30" y="13"/>
                  </a:moveTo>
                  <a:lnTo>
                    <a:pt x="30" y="13"/>
                  </a:lnTo>
                  <a:lnTo>
                    <a:pt x="26" y="15"/>
                  </a:lnTo>
                  <a:lnTo>
                    <a:pt x="24" y="16"/>
                  </a:lnTo>
                  <a:lnTo>
                    <a:pt x="18" y="19"/>
                  </a:lnTo>
                  <a:lnTo>
                    <a:pt x="15" y="24"/>
                  </a:lnTo>
                  <a:lnTo>
                    <a:pt x="14" y="27"/>
                  </a:lnTo>
                  <a:lnTo>
                    <a:pt x="14" y="31"/>
                  </a:lnTo>
                  <a:lnTo>
                    <a:pt x="14" y="31"/>
                  </a:lnTo>
                  <a:lnTo>
                    <a:pt x="14" y="34"/>
                  </a:lnTo>
                  <a:lnTo>
                    <a:pt x="15" y="38"/>
                  </a:lnTo>
                  <a:lnTo>
                    <a:pt x="18" y="42"/>
                  </a:lnTo>
                  <a:lnTo>
                    <a:pt x="24" y="47"/>
                  </a:lnTo>
                  <a:lnTo>
                    <a:pt x="26" y="47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3" y="47"/>
                  </a:lnTo>
                  <a:lnTo>
                    <a:pt x="37" y="47"/>
                  </a:lnTo>
                  <a:lnTo>
                    <a:pt x="42" y="42"/>
                  </a:lnTo>
                  <a:lnTo>
                    <a:pt x="46" y="38"/>
                  </a:lnTo>
                  <a:lnTo>
                    <a:pt x="47" y="34"/>
                  </a:lnTo>
                  <a:lnTo>
                    <a:pt x="47" y="31"/>
                  </a:lnTo>
                  <a:lnTo>
                    <a:pt x="47" y="31"/>
                  </a:lnTo>
                  <a:lnTo>
                    <a:pt x="47" y="27"/>
                  </a:lnTo>
                  <a:lnTo>
                    <a:pt x="46" y="24"/>
                  </a:lnTo>
                  <a:lnTo>
                    <a:pt x="42" y="19"/>
                  </a:lnTo>
                  <a:lnTo>
                    <a:pt x="37" y="16"/>
                  </a:lnTo>
                  <a:lnTo>
                    <a:pt x="33" y="15"/>
                  </a:lnTo>
                  <a:lnTo>
                    <a:pt x="30" y="13"/>
                  </a:lnTo>
                  <a:lnTo>
                    <a:pt x="3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7399338" y="3170238"/>
              <a:ext cx="214313" cy="357188"/>
            </a:xfrm>
            <a:custGeom>
              <a:rect b="b" l="l" r="r" t="t"/>
              <a:pathLst>
                <a:path extrusionOk="0" h="450" w="272">
                  <a:moveTo>
                    <a:pt x="272" y="450"/>
                  </a:moveTo>
                  <a:lnTo>
                    <a:pt x="0" y="450"/>
                  </a:lnTo>
                  <a:lnTo>
                    <a:pt x="0" y="0"/>
                  </a:lnTo>
                  <a:lnTo>
                    <a:pt x="272" y="0"/>
                  </a:lnTo>
                  <a:lnTo>
                    <a:pt x="272" y="450"/>
                  </a:lnTo>
                  <a:close/>
                  <a:moveTo>
                    <a:pt x="14" y="436"/>
                  </a:moveTo>
                  <a:lnTo>
                    <a:pt x="258" y="436"/>
                  </a:lnTo>
                  <a:lnTo>
                    <a:pt x="258" y="14"/>
                  </a:lnTo>
                  <a:lnTo>
                    <a:pt x="14" y="14"/>
                  </a:lnTo>
                  <a:lnTo>
                    <a:pt x="14" y="4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7475538" y="3144838"/>
              <a:ext cx="60325" cy="111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7469188" y="3287713"/>
              <a:ext cx="120650" cy="92075"/>
            </a:xfrm>
            <a:custGeom>
              <a:rect b="b" l="l" r="r" t="t"/>
              <a:pathLst>
                <a:path extrusionOk="0" h="117" w="152">
                  <a:moveTo>
                    <a:pt x="43" y="117"/>
                  </a:moveTo>
                  <a:lnTo>
                    <a:pt x="43" y="117"/>
                  </a:lnTo>
                  <a:lnTo>
                    <a:pt x="40" y="117"/>
                  </a:lnTo>
                  <a:lnTo>
                    <a:pt x="37" y="115"/>
                  </a:lnTo>
                  <a:lnTo>
                    <a:pt x="2" y="78"/>
                  </a:lnTo>
                  <a:lnTo>
                    <a:pt x="2" y="78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0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4" y="67"/>
                  </a:lnTo>
                  <a:lnTo>
                    <a:pt x="7" y="67"/>
                  </a:lnTo>
                  <a:lnTo>
                    <a:pt x="9" y="67"/>
                  </a:lnTo>
                  <a:lnTo>
                    <a:pt x="11" y="68"/>
                  </a:lnTo>
                  <a:lnTo>
                    <a:pt x="43" y="102"/>
                  </a:lnTo>
                  <a:lnTo>
                    <a:pt x="43" y="102"/>
                  </a:lnTo>
                  <a:lnTo>
                    <a:pt x="60" y="79"/>
                  </a:lnTo>
                  <a:lnTo>
                    <a:pt x="75" y="61"/>
                  </a:lnTo>
                  <a:lnTo>
                    <a:pt x="88" y="46"/>
                  </a:lnTo>
                  <a:lnTo>
                    <a:pt x="101" y="32"/>
                  </a:lnTo>
                  <a:lnTo>
                    <a:pt x="111" y="22"/>
                  </a:lnTo>
                  <a:lnTo>
                    <a:pt x="123" y="14"/>
                  </a:lnTo>
                  <a:lnTo>
                    <a:pt x="141" y="1"/>
                  </a:lnTo>
                  <a:lnTo>
                    <a:pt x="141" y="1"/>
                  </a:lnTo>
                  <a:lnTo>
                    <a:pt x="144" y="0"/>
                  </a:lnTo>
                  <a:lnTo>
                    <a:pt x="146" y="0"/>
                  </a:lnTo>
                  <a:lnTo>
                    <a:pt x="148" y="1"/>
                  </a:lnTo>
                  <a:lnTo>
                    <a:pt x="150" y="4"/>
                  </a:lnTo>
                  <a:lnTo>
                    <a:pt x="150" y="4"/>
                  </a:lnTo>
                  <a:lnTo>
                    <a:pt x="152" y="6"/>
                  </a:lnTo>
                  <a:lnTo>
                    <a:pt x="152" y="8"/>
                  </a:lnTo>
                  <a:lnTo>
                    <a:pt x="150" y="10"/>
                  </a:lnTo>
                  <a:lnTo>
                    <a:pt x="148" y="13"/>
                  </a:lnTo>
                  <a:lnTo>
                    <a:pt x="148" y="13"/>
                  </a:lnTo>
                  <a:lnTo>
                    <a:pt x="130" y="25"/>
                  </a:lnTo>
                  <a:lnTo>
                    <a:pt x="119" y="33"/>
                  </a:lnTo>
                  <a:lnTo>
                    <a:pt x="109" y="44"/>
                  </a:lnTo>
                  <a:lnTo>
                    <a:pt x="96" y="56"/>
                  </a:lnTo>
                  <a:lnTo>
                    <a:pt x="83" y="73"/>
                  </a:lnTo>
                  <a:lnTo>
                    <a:pt x="68" y="91"/>
                  </a:lnTo>
                  <a:lnTo>
                    <a:pt x="52" y="114"/>
                  </a:lnTo>
                  <a:lnTo>
                    <a:pt x="52" y="114"/>
                  </a:lnTo>
                  <a:lnTo>
                    <a:pt x="48" y="116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3" y="117"/>
                  </a:lnTo>
                  <a:lnTo>
                    <a:pt x="43" y="1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7432676" y="3263900"/>
              <a:ext cx="146050" cy="168275"/>
            </a:xfrm>
            <a:custGeom>
              <a:rect b="b" l="l" r="r" t="t"/>
              <a:pathLst>
                <a:path extrusionOk="0" h="213" w="185">
                  <a:moveTo>
                    <a:pt x="92" y="213"/>
                  </a:moveTo>
                  <a:lnTo>
                    <a:pt x="92" y="213"/>
                  </a:lnTo>
                  <a:lnTo>
                    <a:pt x="88" y="213"/>
                  </a:lnTo>
                  <a:lnTo>
                    <a:pt x="83" y="211"/>
                  </a:lnTo>
                  <a:lnTo>
                    <a:pt x="76" y="206"/>
                  </a:lnTo>
                  <a:lnTo>
                    <a:pt x="66" y="197"/>
                  </a:lnTo>
                  <a:lnTo>
                    <a:pt x="66" y="197"/>
                  </a:lnTo>
                  <a:lnTo>
                    <a:pt x="53" y="182"/>
                  </a:lnTo>
                  <a:lnTo>
                    <a:pt x="39" y="164"/>
                  </a:lnTo>
                  <a:lnTo>
                    <a:pt x="39" y="164"/>
                  </a:lnTo>
                  <a:lnTo>
                    <a:pt x="25" y="143"/>
                  </a:lnTo>
                  <a:lnTo>
                    <a:pt x="18" y="131"/>
                  </a:lnTo>
                  <a:lnTo>
                    <a:pt x="12" y="118"/>
                  </a:lnTo>
                  <a:lnTo>
                    <a:pt x="8" y="105"/>
                  </a:lnTo>
                  <a:lnTo>
                    <a:pt x="3" y="90"/>
                  </a:lnTo>
                  <a:lnTo>
                    <a:pt x="1" y="76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0" y="53"/>
                  </a:lnTo>
                  <a:lnTo>
                    <a:pt x="0" y="40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24" y="43"/>
                  </a:lnTo>
                  <a:lnTo>
                    <a:pt x="24" y="43"/>
                  </a:lnTo>
                  <a:lnTo>
                    <a:pt x="37" y="42"/>
                  </a:lnTo>
                  <a:lnTo>
                    <a:pt x="47" y="38"/>
                  </a:lnTo>
                  <a:lnTo>
                    <a:pt x="57" y="35"/>
                  </a:lnTo>
                  <a:lnTo>
                    <a:pt x="65" y="30"/>
                  </a:lnTo>
                  <a:lnTo>
                    <a:pt x="71" y="24"/>
                  </a:lnTo>
                  <a:lnTo>
                    <a:pt x="76" y="21"/>
                  </a:lnTo>
                  <a:lnTo>
                    <a:pt x="80" y="16"/>
                  </a:lnTo>
                  <a:lnTo>
                    <a:pt x="92" y="0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08" y="20"/>
                  </a:lnTo>
                  <a:lnTo>
                    <a:pt x="113" y="24"/>
                  </a:lnTo>
                  <a:lnTo>
                    <a:pt x="119" y="29"/>
                  </a:lnTo>
                  <a:lnTo>
                    <a:pt x="127" y="35"/>
                  </a:lnTo>
                  <a:lnTo>
                    <a:pt x="137" y="38"/>
                  </a:lnTo>
                  <a:lnTo>
                    <a:pt x="148" y="42"/>
                  </a:lnTo>
                  <a:lnTo>
                    <a:pt x="160" y="43"/>
                  </a:lnTo>
                  <a:lnTo>
                    <a:pt x="160" y="43"/>
                  </a:lnTo>
                  <a:lnTo>
                    <a:pt x="173" y="42"/>
                  </a:lnTo>
                  <a:lnTo>
                    <a:pt x="184" y="40"/>
                  </a:lnTo>
                  <a:lnTo>
                    <a:pt x="185" y="52"/>
                  </a:lnTo>
                  <a:lnTo>
                    <a:pt x="185" y="52"/>
                  </a:lnTo>
                  <a:lnTo>
                    <a:pt x="185" y="61"/>
                  </a:lnTo>
                  <a:lnTo>
                    <a:pt x="185" y="61"/>
                  </a:lnTo>
                  <a:lnTo>
                    <a:pt x="184" y="76"/>
                  </a:lnTo>
                  <a:lnTo>
                    <a:pt x="182" y="90"/>
                  </a:lnTo>
                  <a:lnTo>
                    <a:pt x="177" y="105"/>
                  </a:lnTo>
                  <a:lnTo>
                    <a:pt x="172" y="118"/>
                  </a:lnTo>
                  <a:lnTo>
                    <a:pt x="165" y="131"/>
                  </a:lnTo>
                  <a:lnTo>
                    <a:pt x="160" y="143"/>
                  </a:lnTo>
                  <a:lnTo>
                    <a:pt x="146" y="164"/>
                  </a:lnTo>
                  <a:lnTo>
                    <a:pt x="146" y="164"/>
                  </a:lnTo>
                  <a:lnTo>
                    <a:pt x="132" y="182"/>
                  </a:lnTo>
                  <a:lnTo>
                    <a:pt x="118" y="197"/>
                  </a:lnTo>
                  <a:lnTo>
                    <a:pt x="118" y="197"/>
                  </a:lnTo>
                  <a:lnTo>
                    <a:pt x="108" y="206"/>
                  </a:lnTo>
                  <a:lnTo>
                    <a:pt x="101" y="211"/>
                  </a:lnTo>
                  <a:lnTo>
                    <a:pt x="96" y="213"/>
                  </a:lnTo>
                  <a:lnTo>
                    <a:pt x="92" y="213"/>
                  </a:lnTo>
                  <a:lnTo>
                    <a:pt x="92" y="213"/>
                  </a:lnTo>
                  <a:close/>
                  <a:moveTo>
                    <a:pt x="14" y="55"/>
                  </a:moveTo>
                  <a:lnTo>
                    <a:pt x="14" y="55"/>
                  </a:lnTo>
                  <a:lnTo>
                    <a:pt x="14" y="61"/>
                  </a:lnTo>
                  <a:lnTo>
                    <a:pt x="14" y="61"/>
                  </a:lnTo>
                  <a:lnTo>
                    <a:pt x="15" y="75"/>
                  </a:lnTo>
                  <a:lnTo>
                    <a:pt x="17" y="88"/>
                  </a:lnTo>
                  <a:lnTo>
                    <a:pt x="20" y="100"/>
                  </a:lnTo>
                  <a:lnTo>
                    <a:pt x="25" y="113"/>
                  </a:lnTo>
                  <a:lnTo>
                    <a:pt x="31" y="126"/>
                  </a:lnTo>
                  <a:lnTo>
                    <a:pt x="37" y="136"/>
                  </a:lnTo>
                  <a:lnTo>
                    <a:pt x="49" y="155"/>
                  </a:lnTo>
                  <a:lnTo>
                    <a:pt x="49" y="155"/>
                  </a:lnTo>
                  <a:lnTo>
                    <a:pt x="63" y="173"/>
                  </a:lnTo>
                  <a:lnTo>
                    <a:pt x="76" y="188"/>
                  </a:lnTo>
                  <a:lnTo>
                    <a:pt x="76" y="188"/>
                  </a:lnTo>
                  <a:lnTo>
                    <a:pt x="86" y="196"/>
                  </a:lnTo>
                  <a:lnTo>
                    <a:pt x="89" y="199"/>
                  </a:lnTo>
                  <a:lnTo>
                    <a:pt x="92" y="199"/>
                  </a:lnTo>
                  <a:lnTo>
                    <a:pt x="92" y="199"/>
                  </a:lnTo>
                  <a:lnTo>
                    <a:pt x="94" y="199"/>
                  </a:lnTo>
                  <a:lnTo>
                    <a:pt x="98" y="196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122" y="173"/>
                  </a:lnTo>
                  <a:lnTo>
                    <a:pt x="134" y="155"/>
                  </a:lnTo>
                  <a:lnTo>
                    <a:pt x="134" y="155"/>
                  </a:lnTo>
                  <a:lnTo>
                    <a:pt x="147" y="136"/>
                  </a:lnTo>
                  <a:lnTo>
                    <a:pt x="153" y="126"/>
                  </a:lnTo>
                  <a:lnTo>
                    <a:pt x="159" y="113"/>
                  </a:lnTo>
                  <a:lnTo>
                    <a:pt x="164" y="100"/>
                  </a:lnTo>
                  <a:lnTo>
                    <a:pt x="168" y="88"/>
                  </a:lnTo>
                  <a:lnTo>
                    <a:pt x="170" y="75"/>
                  </a:lnTo>
                  <a:lnTo>
                    <a:pt x="171" y="61"/>
                  </a:lnTo>
                  <a:lnTo>
                    <a:pt x="171" y="61"/>
                  </a:lnTo>
                  <a:lnTo>
                    <a:pt x="171" y="55"/>
                  </a:lnTo>
                  <a:lnTo>
                    <a:pt x="171" y="55"/>
                  </a:lnTo>
                  <a:lnTo>
                    <a:pt x="160" y="57"/>
                  </a:lnTo>
                  <a:lnTo>
                    <a:pt x="160" y="57"/>
                  </a:lnTo>
                  <a:lnTo>
                    <a:pt x="153" y="57"/>
                  </a:lnTo>
                  <a:lnTo>
                    <a:pt x="146" y="55"/>
                  </a:lnTo>
                  <a:lnTo>
                    <a:pt x="132" y="52"/>
                  </a:lnTo>
                  <a:lnTo>
                    <a:pt x="121" y="46"/>
                  </a:lnTo>
                  <a:lnTo>
                    <a:pt x="111" y="40"/>
                  </a:lnTo>
                  <a:lnTo>
                    <a:pt x="103" y="35"/>
                  </a:lnTo>
                  <a:lnTo>
                    <a:pt x="98" y="30"/>
                  </a:lnTo>
                  <a:lnTo>
                    <a:pt x="93" y="24"/>
                  </a:lnTo>
                  <a:lnTo>
                    <a:pt x="92" y="23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6" y="30"/>
                  </a:lnTo>
                  <a:lnTo>
                    <a:pt x="80" y="35"/>
                  </a:lnTo>
                  <a:lnTo>
                    <a:pt x="73" y="40"/>
                  </a:lnTo>
                  <a:lnTo>
                    <a:pt x="63" y="46"/>
                  </a:lnTo>
                  <a:lnTo>
                    <a:pt x="52" y="52"/>
                  </a:lnTo>
                  <a:lnTo>
                    <a:pt x="39" y="55"/>
                  </a:lnTo>
                  <a:lnTo>
                    <a:pt x="32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14" y="55"/>
                  </a:lnTo>
                  <a:lnTo>
                    <a:pt x="14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9" name="Google Shape;139;p4"/>
          <p:cNvGrpSpPr/>
          <p:nvPr/>
        </p:nvGrpSpPr>
        <p:grpSpPr>
          <a:xfrm>
            <a:off x="1226575" y="1496981"/>
            <a:ext cx="1318660" cy="1316068"/>
            <a:chOff x="5124451" y="2967038"/>
            <a:chExt cx="808038" cy="806450"/>
          </a:xfrm>
        </p:grpSpPr>
        <p:sp>
          <p:nvSpPr>
            <p:cNvPr id="140" name="Google Shape;140;p4"/>
            <p:cNvSpPr/>
            <p:nvPr/>
          </p:nvSpPr>
          <p:spPr>
            <a:xfrm>
              <a:off x="5124451" y="2967038"/>
              <a:ext cx="808038" cy="806450"/>
            </a:xfrm>
            <a:custGeom>
              <a:rect b="b" l="l" r="r" t="t"/>
              <a:pathLst>
                <a:path extrusionOk="0" h="1017" w="1017">
                  <a:moveTo>
                    <a:pt x="1017" y="509"/>
                  </a:moveTo>
                  <a:lnTo>
                    <a:pt x="1017" y="509"/>
                  </a:lnTo>
                  <a:lnTo>
                    <a:pt x="1016" y="535"/>
                  </a:lnTo>
                  <a:lnTo>
                    <a:pt x="1014" y="561"/>
                  </a:lnTo>
                  <a:lnTo>
                    <a:pt x="1012" y="586"/>
                  </a:lnTo>
                  <a:lnTo>
                    <a:pt x="1007" y="611"/>
                  </a:lnTo>
                  <a:lnTo>
                    <a:pt x="1001" y="635"/>
                  </a:lnTo>
                  <a:lnTo>
                    <a:pt x="994" y="660"/>
                  </a:lnTo>
                  <a:lnTo>
                    <a:pt x="986" y="684"/>
                  </a:lnTo>
                  <a:lnTo>
                    <a:pt x="977" y="707"/>
                  </a:lnTo>
                  <a:lnTo>
                    <a:pt x="967" y="729"/>
                  </a:lnTo>
                  <a:lnTo>
                    <a:pt x="955" y="750"/>
                  </a:lnTo>
                  <a:lnTo>
                    <a:pt x="944" y="772"/>
                  </a:lnTo>
                  <a:lnTo>
                    <a:pt x="930" y="793"/>
                  </a:lnTo>
                  <a:lnTo>
                    <a:pt x="916" y="813"/>
                  </a:lnTo>
                  <a:lnTo>
                    <a:pt x="901" y="832"/>
                  </a:lnTo>
                  <a:lnTo>
                    <a:pt x="885" y="851"/>
                  </a:lnTo>
                  <a:lnTo>
                    <a:pt x="868" y="868"/>
                  </a:lnTo>
                  <a:lnTo>
                    <a:pt x="850" y="885"/>
                  </a:lnTo>
                  <a:lnTo>
                    <a:pt x="832" y="901"/>
                  </a:lnTo>
                  <a:lnTo>
                    <a:pt x="812" y="916"/>
                  </a:lnTo>
                  <a:lnTo>
                    <a:pt x="793" y="930"/>
                  </a:lnTo>
                  <a:lnTo>
                    <a:pt x="772" y="944"/>
                  </a:lnTo>
                  <a:lnTo>
                    <a:pt x="751" y="955"/>
                  </a:lnTo>
                  <a:lnTo>
                    <a:pt x="730" y="967"/>
                  </a:lnTo>
                  <a:lnTo>
                    <a:pt x="707" y="977"/>
                  </a:lnTo>
                  <a:lnTo>
                    <a:pt x="684" y="986"/>
                  </a:lnTo>
                  <a:lnTo>
                    <a:pt x="659" y="994"/>
                  </a:lnTo>
                  <a:lnTo>
                    <a:pt x="635" y="1001"/>
                  </a:lnTo>
                  <a:lnTo>
                    <a:pt x="611" y="1007"/>
                  </a:lnTo>
                  <a:lnTo>
                    <a:pt x="586" y="1011"/>
                  </a:lnTo>
                  <a:lnTo>
                    <a:pt x="560" y="1014"/>
                  </a:lnTo>
                  <a:lnTo>
                    <a:pt x="535" y="1016"/>
                  </a:lnTo>
                  <a:lnTo>
                    <a:pt x="509" y="1017"/>
                  </a:lnTo>
                  <a:lnTo>
                    <a:pt x="509" y="1017"/>
                  </a:lnTo>
                  <a:lnTo>
                    <a:pt x="482" y="1016"/>
                  </a:lnTo>
                  <a:lnTo>
                    <a:pt x="457" y="1014"/>
                  </a:lnTo>
                  <a:lnTo>
                    <a:pt x="432" y="1011"/>
                  </a:lnTo>
                  <a:lnTo>
                    <a:pt x="406" y="1007"/>
                  </a:lnTo>
                  <a:lnTo>
                    <a:pt x="382" y="1001"/>
                  </a:lnTo>
                  <a:lnTo>
                    <a:pt x="358" y="994"/>
                  </a:lnTo>
                  <a:lnTo>
                    <a:pt x="334" y="986"/>
                  </a:lnTo>
                  <a:lnTo>
                    <a:pt x="311" y="977"/>
                  </a:lnTo>
                  <a:lnTo>
                    <a:pt x="289" y="967"/>
                  </a:lnTo>
                  <a:lnTo>
                    <a:pt x="267" y="955"/>
                  </a:lnTo>
                  <a:lnTo>
                    <a:pt x="245" y="944"/>
                  </a:lnTo>
                  <a:lnTo>
                    <a:pt x="224" y="930"/>
                  </a:lnTo>
                  <a:lnTo>
                    <a:pt x="205" y="916"/>
                  </a:lnTo>
                  <a:lnTo>
                    <a:pt x="185" y="901"/>
                  </a:lnTo>
                  <a:lnTo>
                    <a:pt x="167" y="885"/>
                  </a:lnTo>
                  <a:lnTo>
                    <a:pt x="150" y="868"/>
                  </a:lnTo>
                  <a:lnTo>
                    <a:pt x="132" y="851"/>
                  </a:lnTo>
                  <a:lnTo>
                    <a:pt x="116" y="832"/>
                  </a:lnTo>
                  <a:lnTo>
                    <a:pt x="101" y="813"/>
                  </a:lnTo>
                  <a:lnTo>
                    <a:pt x="88" y="793"/>
                  </a:lnTo>
                  <a:lnTo>
                    <a:pt x="74" y="772"/>
                  </a:lnTo>
                  <a:lnTo>
                    <a:pt x="62" y="750"/>
                  </a:lnTo>
                  <a:lnTo>
                    <a:pt x="51" y="729"/>
                  </a:lnTo>
                  <a:lnTo>
                    <a:pt x="40" y="707"/>
                  </a:lnTo>
                  <a:lnTo>
                    <a:pt x="31" y="684"/>
                  </a:lnTo>
                  <a:lnTo>
                    <a:pt x="23" y="660"/>
                  </a:lnTo>
                  <a:lnTo>
                    <a:pt x="16" y="635"/>
                  </a:lnTo>
                  <a:lnTo>
                    <a:pt x="10" y="611"/>
                  </a:lnTo>
                  <a:lnTo>
                    <a:pt x="7" y="586"/>
                  </a:lnTo>
                  <a:lnTo>
                    <a:pt x="4" y="561"/>
                  </a:lnTo>
                  <a:lnTo>
                    <a:pt x="1" y="535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1" y="482"/>
                  </a:lnTo>
                  <a:lnTo>
                    <a:pt x="4" y="457"/>
                  </a:lnTo>
                  <a:lnTo>
                    <a:pt x="7" y="432"/>
                  </a:lnTo>
                  <a:lnTo>
                    <a:pt x="10" y="406"/>
                  </a:lnTo>
                  <a:lnTo>
                    <a:pt x="16" y="382"/>
                  </a:lnTo>
                  <a:lnTo>
                    <a:pt x="23" y="358"/>
                  </a:lnTo>
                  <a:lnTo>
                    <a:pt x="31" y="334"/>
                  </a:lnTo>
                  <a:lnTo>
                    <a:pt x="40" y="311"/>
                  </a:lnTo>
                  <a:lnTo>
                    <a:pt x="51" y="289"/>
                  </a:lnTo>
                  <a:lnTo>
                    <a:pt x="62" y="266"/>
                  </a:lnTo>
                  <a:lnTo>
                    <a:pt x="74" y="245"/>
                  </a:lnTo>
                  <a:lnTo>
                    <a:pt x="88" y="225"/>
                  </a:lnTo>
                  <a:lnTo>
                    <a:pt x="101" y="205"/>
                  </a:lnTo>
                  <a:lnTo>
                    <a:pt x="116" y="185"/>
                  </a:lnTo>
                  <a:lnTo>
                    <a:pt x="132" y="167"/>
                  </a:lnTo>
                  <a:lnTo>
                    <a:pt x="150" y="150"/>
                  </a:lnTo>
                  <a:lnTo>
                    <a:pt x="167" y="132"/>
                  </a:lnTo>
                  <a:lnTo>
                    <a:pt x="185" y="116"/>
                  </a:lnTo>
                  <a:lnTo>
                    <a:pt x="205" y="101"/>
                  </a:lnTo>
                  <a:lnTo>
                    <a:pt x="224" y="88"/>
                  </a:lnTo>
                  <a:lnTo>
                    <a:pt x="245" y="74"/>
                  </a:lnTo>
                  <a:lnTo>
                    <a:pt x="267" y="62"/>
                  </a:lnTo>
                  <a:lnTo>
                    <a:pt x="289" y="51"/>
                  </a:lnTo>
                  <a:lnTo>
                    <a:pt x="311" y="40"/>
                  </a:lnTo>
                  <a:lnTo>
                    <a:pt x="334" y="31"/>
                  </a:lnTo>
                  <a:lnTo>
                    <a:pt x="358" y="23"/>
                  </a:lnTo>
                  <a:lnTo>
                    <a:pt x="382" y="16"/>
                  </a:lnTo>
                  <a:lnTo>
                    <a:pt x="406" y="10"/>
                  </a:lnTo>
                  <a:lnTo>
                    <a:pt x="432" y="6"/>
                  </a:lnTo>
                  <a:lnTo>
                    <a:pt x="457" y="4"/>
                  </a:lnTo>
                  <a:lnTo>
                    <a:pt x="482" y="1"/>
                  </a:lnTo>
                  <a:lnTo>
                    <a:pt x="509" y="0"/>
                  </a:lnTo>
                  <a:lnTo>
                    <a:pt x="509" y="0"/>
                  </a:lnTo>
                  <a:lnTo>
                    <a:pt x="535" y="1"/>
                  </a:lnTo>
                  <a:lnTo>
                    <a:pt x="560" y="4"/>
                  </a:lnTo>
                  <a:lnTo>
                    <a:pt x="586" y="6"/>
                  </a:lnTo>
                  <a:lnTo>
                    <a:pt x="611" y="10"/>
                  </a:lnTo>
                  <a:lnTo>
                    <a:pt x="635" y="16"/>
                  </a:lnTo>
                  <a:lnTo>
                    <a:pt x="659" y="23"/>
                  </a:lnTo>
                  <a:lnTo>
                    <a:pt x="684" y="31"/>
                  </a:lnTo>
                  <a:lnTo>
                    <a:pt x="707" y="40"/>
                  </a:lnTo>
                  <a:lnTo>
                    <a:pt x="730" y="51"/>
                  </a:lnTo>
                  <a:lnTo>
                    <a:pt x="751" y="62"/>
                  </a:lnTo>
                  <a:lnTo>
                    <a:pt x="772" y="74"/>
                  </a:lnTo>
                  <a:lnTo>
                    <a:pt x="793" y="88"/>
                  </a:lnTo>
                  <a:lnTo>
                    <a:pt x="812" y="101"/>
                  </a:lnTo>
                  <a:lnTo>
                    <a:pt x="832" y="116"/>
                  </a:lnTo>
                  <a:lnTo>
                    <a:pt x="850" y="132"/>
                  </a:lnTo>
                  <a:lnTo>
                    <a:pt x="868" y="150"/>
                  </a:lnTo>
                  <a:lnTo>
                    <a:pt x="885" y="167"/>
                  </a:lnTo>
                  <a:lnTo>
                    <a:pt x="901" y="185"/>
                  </a:lnTo>
                  <a:lnTo>
                    <a:pt x="916" y="205"/>
                  </a:lnTo>
                  <a:lnTo>
                    <a:pt x="930" y="225"/>
                  </a:lnTo>
                  <a:lnTo>
                    <a:pt x="944" y="245"/>
                  </a:lnTo>
                  <a:lnTo>
                    <a:pt x="955" y="266"/>
                  </a:lnTo>
                  <a:lnTo>
                    <a:pt x="967" y="289"/>
                  </a:lnTo>
                  <a:lnTo>
                    <a:pt x="977" y="311"/>
                  </a:lnTo>
                  <a:lnTo>
                    <a:pt x="986" y="334"/>
                  </a:lnTo>
                  <a:lnTo>
                    <a:pt x="994" y="358"/>
                  </a:lnTo>
                  <a:lnTo>
                    <a:pt x="1001" y="382"/>
                  </a:lnTo>
                  <a:lnTo>
                    <a:pt x="1007" y="406"/>
                  </a:lnTo>
                  <a:lnTo>
                    <a:pt x="1012" y="432"/>
                  </a:lnTo>
                  <a:lnTo>
                    <a:pt x="1014" y="457"/>
                  </a:lnTo>
                  <a:lnTo>
                    <a:pt x="1016" y="482"/>
                  </a:lnTo>
                  <a:lnTo>
                    <a:pt x="1017" y="509"/>
                  </a:lnTo>
                  <a:lnTo>
                    <a:pt x="1017" y="509"/>
                  </a:lnTo>
                  <a:close/>
                </a:path>
              </a:pathLst>
            </a:custGeom>
            <a:solidFill>
              <a:srgbClr val="646D7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5208588" y="3181350"/>
              <a:ext cx="639763" cy="346075"/>
            </a:xfrm>
            <a:custGeom>
              <a:rect b="b" l="l" r="r" t="t"/>
              <a:pathLst>
                <a:path extrusionOk="0" h="436" w="805">
                  <a:moveTo>
                    <a:pt x="692" y="436"/>
                  </a:moveTo>
                  <a:lnTo>
                    <a:pt x="114" y="436"/>
                  </a:lnTo>
                  <a:lnTo>
                    <a:pt x="114" y="436"/>
                  </a:lnTo>
                  <a:lnTo>
                    <a:pt x="102" y="435"/>
                  </a:lnTo>
                  <a:lnTo>
                    <a:pt x="91" y="434"/>
                  </a:lnTo>
                  <a:lnTo>
                    <a:pt x="79" y="430"/>
                  </a:lnTo>
                  <a:lnTo>
                    <a:pt x="69" y="427"/>
                  </a:lnTo>
                  <a:lnTo>
                    <a:pt x="60" y="422"/>
                  </a:lnTo>
                  <a:lnTo>
                    <a:pt x="51" y="416"/>
                  </a:lnTo>
                  <a:lnTo>
                    <a:pt x="41" y="409"/>
                  </a:lnTo>
                  <a:lnTo>
                    <a:pt x="33" y="402"/>
                  </a:lnTo>
                  <a:lnTo>
                    <a:pt x="26" y="394"/>
                  </a:lnTo>
                  <a:lnTo>
                    <a:pt x="20" y="385"/>
                  </a:lnTo>
                  <a:lnTo>
                    <a:pt x="14" y="376"/>
                  </a:lnTo>
                  <a:lnTo>
                    <a:pt x="9" y="366"/>
                  </a:lnTo>
                  <a:lnTo>
                    <a:pt x="6" y="355"/>
                  </a:lnTo>
                  <a:lnTo>
                    <a:pt x="2" y="345"/>
                  </a:lnTo>
                  <a:lnTo>
                    <a:pt x="1" y="333"/>
                  </a:lnTo>
                  <a:lnTo>
                    <a:pt x="0" y="322"/>
                  </a:lnTo>
                  <a:lnTo>
                    <a:pt x="0" y="322"/>
                  </a:lnTo>
                  <a:lnTo>
                    <a:pt x="1" y="310"/>
                  </a:lnTo>
                  <a:lnTo>
                    <a:pt x="2" y="299"/>
                  </a:lnTo>
                  <a:lnTo>
                    <a:pt x="6" y="289"/>
                  </a:lnTo>
                  <a:lnTo>
                    <a:pt x="9" y="278"/>
                  </a:lnTo>
                  <a:lnTo>
                    <a:pt x="14" y="268"/>
                  </a:lnTo>
                  <a:lnTo>
                    <a:pt x="20" y="259"/>
                  </a:lnTo>
                  <a:lnTo>
                    <a:pt x="26" y="249"/>
                  </a:lnTo>
                  <a:lnTo>
                    <a:pt x="33" y="241"/>
                  </a:lnTo>
                  <a:lnTo>
                    <a:pt x="41" y="234"/>
                  </a:lnTo>
                  <a:lnTo>
                    <a:pt x="51" y="228"/>
                  </a:lnTo>
                  <a:lnTo>
                    <a:pt x="60" y="222"/>
                  </a:lnTo>
                  <a:lnTo>
                    <a:pt x="69" y="217"/>
                  </a:lnTo>
                  <a:lnTo>
                    <a:pt x="79" y="214"/>
                  </a:lnTo>
                  <a:lnTo>
                    <a:pt x="91" y="211"/>
                  </a:lnTo>
                  <a:lnTo>
                    <a:pt x="102" y="209"/>
                  </a:lnTo>
                  <a:lnTo>
                    <a:pt x="114" y="209"/>
                  </a:lnTo>
                  <a:lnTo>
                    <a:pt x="114" y="209"/>
                  </a:lnTo>
                  <a:lnTo>
                    <a:pt x="125" y="209"/>
                  </a:lnTo>
                  <a:lnTo>
                    <a:pt x="138" y="211"/>
                  </a:lnTo>
                  <a:lnTo>
                    <a:pt x="138" y="211"/>
                  </a:lnTo>
                  <a:lnTo>
                    <a:pt x="136" y="199"/>
                  </a:lnTo>
                  <a:lnTo>
                    <a:pt x="136" y="187"/>
                  </a:lnTo>
                  <a:lnTo>
                    <a:pt x="136" y="187"/>
                  </a:lnTo>
                  <a:lnTo>
                    <a:pt x="136" y="176"/>
                  </a:lnTo>
                  <a:lnTo>
                    <a:pt x="138" y="164"/>
                  </a:lnTo>
                  <a:lnTo>
                    <a:pt x="140" y="153"/>
                  </a:lnTo>
                  <a:lnTo>
                    <a:pt x="144" y="142"/>
                  </a:lnTo>
                  <a:lnTo>
                    <a:pt x="148" y="133"/>
                  </a:lnTo>
                  <a:lnTo>
                    <a:pt x="154" y="124"/>
                  </a:lnTo>
                  <a:lnTo>
                    <a:pt x="161" y="115"/>
                  </a:lnTo>
                  <a:lnTo>
                    <a:pt x="168" y="107"/>
                  </a:lnTo>
                  <a:lnTo>
                    <a:pt x="176" y="100"/>
                  </a:lnTo>
                  <a:lnTo>
                    <a:pt x="185" y="93"/>
                  </a:lnTo>
                  <a:lnTo>
                    <a:pt x="194" y="87"/>
                  </a:lnTo>
                  <a:lnTo>
                    <a:pt x="205" y="83"/>
                  </a:lnTo>
                  <a:lnTo>
                    <a:pt x="215" y="79"/>
                  </a:lnTo>
                  <a:lnTo>
                    <a:pt x="226" y="76"/>
                  </a:lnTo>
                  <a:lnTo>
                    <a:pt x="237" y="75"/>
                  </a:lnTo>
                  <a:lnTo>
                    <a:pt x="249" y="73"/>
                  </a:lnTo>
                  <a:lnTo>
                    <a:pt x="249" y="73"/>
                  </a:lnTo>
                  <a:lnTo>
                    <a:pt x="262" y="75"/>
                  </a:lnTo>
                  <a:lnTo>
                    <a:pt x="275" y="77"/>
                  </a:lnTo>
                  <a:lnTo>
                    <a:pt x="288" y="80"/>
                  </a:lnTo>
                  <a:lnTo>
                    <a:pt x="299" y="86"/>
                  </a:lnTo>
                  <a:lnTo>
                    <a:pt x="299" y="86"/>
                  </a:lnTo>
                  <a:lnTo>
                    <a:pt x="305" y="76"/>
                  </a:lnTo>
                  <a:lnTo>
                    <a:pt x="312" y="66"/>
                  </a:lnTo>
                  <a:lnTo>
                    <a:pt x="319" y="58"/>
                  </a:lnTo>
                  <a:lnTo>
                    <a:pt x="326" y="49"/>
                  </a:lnTo>
                  <a:lnTo>
                    <a:pt x="334" y="42"/>
                  </a:lnTo>
                  <a:lnTo>
                    <a:pt x="342" y="35"/>
                  </a:lnTo>
                  <a:lnTo>
                    <a:pt x="351" y="28"/>
                  </a:lnTo>
                  <a:lnTo>
                    <a:pt x="360" y="23"/>
                  </a:lnTo>
                  <a:lnTo>
                    <a:pt x="369" y="17"/>
                  </a:lnTo>
                  <a:lnTo>
                    <a:pt x="380" y="12"/>
                  </a:lnTo>
                  <a:lnTo>
                    <a:pt x="389" y="9"/>
                  </a:lnTo>
                  <a:lnTo>
                    <a:pt x="400" y="5"/>
                  </a:lnTo>
                  <a:lnTo>
                    <a:pt x="411" y="3"/>
                  </a:lnTo>
                  <a:lnTo>
                    <a:pt x="421" y="1"/>
                  </a:lnTo>
                  <a:lnTo>
                    <a:pt x="433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57" y="0"/>
                  </a:lnTo>
                  <a:lnTo>
                    <a:pt x="469" y="2"/>
                  </a:lnTo>
                  <a:lnTo>
                    <a:pt x="482" y="4"/>
                  </a:lnTo>
                  <a:lnTo>
                    <a:pt x="494" y="7"/>
                  </a:lnTo>
                  <a:lnTo>
                    <a:pt x="505" y="11"/>
                  </a:lnTo>
                  <a:lnTo>
                    <a:pt x="517" y="16"/>
                  </a:lnTo>
                  <a:lnTo>
                    <a:pt x="527" y="22"/>
                  </a:lnTo>
                  <a:lnTo>
                    <a:pt x="537" y="28"/>
                  </a:lnTo>
                  <a:lnTo>
                    <a:pt x="548" y="35"/>
                  </a:lnTo>
                  <a:lnTo>
                    <a:pt x="557" y="43"/>
                  </a:lnTo>
                  <a:lnTo>
                    <a:pt x="565" y="53"/>
                  </a:lnTo>
                  <a:lnTo>
                    <a:pt x="573" y="62"/>
                  </a:lnTo>
                  <a:lnTo>
                    <a:pt x="581" y="72"/>
                  </a:lnTo>
                  <a:lnTo>
                    <a:pt x="587" y="83"/>
                  </a:lnTo>
                  <a:lnTo>
                    <a:pt x="593" y="94"/>
                  </a:lnTo>
                  <a:lnTo>
                    <a:pt x="598" y="106"/>
                  </a:lnTo>
                  <a:lnTo>
                    <a:pt x="598" y="106"/>
                  </a:lnTo>
                  <a:lnTo>
                    <a:pt x="609" y="103"/>
                  </a:lnTo>
                  <a:lnTo>
                    <a:pt x="619" y="103"/>
                  </a:lnTo>
                  <a:lnTo>
                    <a:pt x="619" y="103"/>
                  </a:lnTo>
                  <a:lnTo>
                    <a:pt x="627" y="103"/>
                  </a:lnTo>
                  <a:lnTo>
                    <a:pt x="635" y="104"/>
                  </a:lnTo>
                  <a:lnTo>
                    <a:pt x="643" y="107"/>
                  </a:lnTo>
                  <a:lnTo>
                    <a:pt x="651" y="109"/>
                  </a:lnTo>
                  <a:lnTo>
                    <a:pt x="658" y="112"/>
                  </a:lnTo>
                  <a:lnTo>
                    <a:pt x="665" y="117"/>
                  </a:lnTo>
                  <a:lnTo>
                    <a:pt x="672" y="122"/>
                  </a:lnTo>
                  <a:lnTo>
                    <a:pt x="678" y="127"/>
                  </a:lnTo>
                  <a:lnTo>
                    <a:pt x="683" y="133"/>
                  </a:lnTo>
                  <a:lnTo>
                    <a:pt x="688" y="140"/>
                  </a:lnTo>
                  <a:lnTo>
                    <a:pt x="693" y="147"/>
                  </a:lnTo>
                  <a:lnTo>
                    <a:pt x="696" y="154"/>
                  </a:lnTo>
                  <a:lnTo>
                    <a:pt x="698" y="162"/>
                  </a:lnTo>
                  <a:lnTo>
                    <a:pt x="701" y="170"/>
                  </a:lnTo>
                  <a:lnTo>
                    <a:pt x="702" y="178"/>
                  </a:lnTo>
                  <a:lnTo>
                    <a:pt x="703" y="187"/>
                  </a:lnTo>
                  <a:lnTo>
                    <a:pt x="703" y="187"/>
                  </a:lnTo>
                  <a:lnTo>
                    <a:pt x="702" y="198"/>
                  </a:lnTo>
                  <a:lnTo>
                    <a:pt x="700" y="209"/>
                  </a:lnTo>
                  <a:lnTo>
                    <a:pt x="700" y="209"/>
                  </a:lnTo>
                  <a:lnTo>
                    <a:pt x="711" y="210"/>
                  </a:lnTo>
                  <a:lnTo>
                    <a:pt x="721" y="213"/>
                  </a:lnTo>
                  <a:lnTo>
                    <a:pt x="732" y="216"/>
                  </a:lnTo>
                  <a:lnTo>
                    <a:pt x="741" y="220"/>
                  </a:lnTo>
                  <a:lnTo>
                    <a:pt x="750" y="225"/>
                  </a:lnTo>
                  <a:lnTo>
                    <a:pt x="759" y="231"/>
                  </a:lnTo>
                  <a:lnTo>
                    <a:pt x="767" y="237"/>
                  </a:lnTo>
                  <a:lnTo>
                    <a:pt x="774" y="245"/>
                  </a:lnTo>
                  <a:lnTo>
                    <a:pt x="781" y="253"/>
                  </a:lnTo>
                  <a:lnTo>
                    <a:pt x="787" y="261"/>
                  </a:lnTo>
                  <a:lnTo>
                    <a:pt x="793" y="270"/>
                  </a:lnTo>
                  <a:lnTo>
                    <a:pt x="797" y="279"/>
                  </a:lnTo>
                  <a:lnTo>
                    <a:pt x="801" y="290"/>
                  </a:lnTo>
                  <a:lnTo>
                    <a:pt x="803" y="300"/>
                  </a:lnTo>
                  <a:lnTo>
                    <a:pt x="804" y="310"/>
                  </a:lnTo>
                  <a:lnTo>
                    <a:pt x="805" y="322"/>
                  </a:lnTo>
                  <a:lnTo>
                    <a:pt x="805" y="322"/>
                  </a:lnTo>
                  <a:lnTo>
                    <a:pt x="804" y="333"/>
                  </a:lnTo>
                  <a:lnTo>
                    <a:pt x="803" y="345"/>
                  </a:lnTo>
                  <a:lnTo>
                    <a:pt x="800" y="355"/>
                  </a:lnTo>
                  <a:lnTo>
                    <a:pt x="796" y="366"/>
                  </a:lnTo>
                  <a:lnTo>
                    <a:pt x="792" y="376"/>
                  </a:lnTo>
                  <a:lnTo>
                    <a:pt x="786" y="385"/>
                  </a:lnTo>
                  <a:lnTo>
                    <a:pt x="779" y="394"/>
                  </a:lnTo>
                  <a:lnTo>
                    <a:pt x="772" y="402"/>
                  </a:lnTo>
                  <a:lnTo>
                    <a:pt x="764" y="409"/>
                  </a:lnTo>
                  <a:lnTo>
                    <a:pt x="755" y="416"/>
                  </a:lnTo>
                  <a:lnTo>
                    <a:pt x="746" y="422"/>
                  </a:lnTo>
                  <a:lnTo>
                    <a:pt x="736" y="427"/>
                  </a:lnTo>
                  <a:lnTo>
                    <a:pt x="726" y="430"/>
                  </a:lnTo>
                  <a:lnTo>
                    <a:pt x="715" y="434"/>
                  </a:lnTo>
                  <a:lnTo>
                    <a:pt x="703" y="435"/>
                  </a:lnTo>
                  <a:lnTo>
                    <a:pt x="692" y="436"/>
                  </a:lnTo>
                  <a:lnTo>
                    <a:pt x="692" y="436"/>
                  </a:lnTo>
                  <a:close/>
                  <a:moveTo>
                    <a:pt x="114" y="223"/>
                  </a:moveTo>
                  <a:lnTo>
                    <a:pt x="114" y="223"/>
                  </a:lnTo>
                  <a:lnTo>
                    <a:pt x="104" y="223"/>
                  </a:lnTo>
                  <a:lnTo>
                    <a:pt x="93" y="224"/>
                  </a:lnTo>
                  <a:lnTo>
                    <a:pt x="84" y="226"/>
                  </a:lnTo>
                  <a:lnTo>
                    <a:pt x="75" y="230"/>
                  </a:lnTo>
                  <a:lnTo>
                    <a:pt x="67" y="234"/>
                  </a:lnTo>
                  <a:lnTo>
                    <a:pt x="58" y="239"/>
                  </a:lnTo>
                  <a:lnTo>
                    <a:pt x="51" y="245"/>
                  </a:lnTo>
                  <a:lnTo>
                    <a:pt x="44" y="252"/>
                  </a:lnTo>
                  <a:lnTo>
                    <a:pt x="37" y="259"/>
                  </a:lnTo>
                  <a:lnTo>
                    <a:pt x="31" y="267"/>
                  </a:lnTo>
                  <a:lnTo>
                    <a:pt x="26" y="275"/>
                  </a:lnTo>
                  <a:lnTo>
                    <a:pt x="22" y="283"/>
                  </a:lnTo>
                  <a:lnTo>
                    <a:pt x="18" y="292"/>
                  </a:lnTo>
                  <a:lnTo>
                    <a:pt x="16" y="302"/>
                  </a:lnTo>
                  <a:lnTo>
                    <a:pt x="15" y="312"/>
                  </a:lnTo>
                  <a:lnTo>
                    <a:pt x="14" y="322"/>
                  </a:lnTo>
                  <a:lnTo>
                    <a:pt x="14" y="322"/>
                  </a:lnTo>
                  <a:lnTo>
                    <a:pt x="15" y="332"/>
                  </a:lnTo>
                  <a:lnTo>
                    <a:pt x="16" y="343"/>
                  </a:lnTo>
                  <a:lnTo>
                    <a:pt x="18" y="352"/>
                  </a:lnTo>
                  <a:lnTo>
                    <a:pt x="22" y="361"/>
                  </a:lnTo>
                  <a:lnTo>
                    <a:pt x="26" y="369"/>
                  </a:lnTo>
                  <a:lnTo>
                    <a:pt x="31" y="377"/>
                  </a:lnTo>
                  <a:lnTo>
                    <a:pt x="37" y="385"/>
                  </a:lnTo>
                  <a:lnTo>
                    <a:pt x="44" y="392"/>
                  </a:lnTo>
                  <a:lnTo>
                    <a:pt x="51" y="399"/>
                  </a:lnTo>
                  <a:lnTo>
                    <a:pt x="58" y="405"/>
                  </a:lnTo>
                  <a:lnTo>
                    <a:pt x="67" y="409"/>
                  </a:lnTo>
                  <a:lnTo>
                    <a:pt x="75" y="414"/>
                  </a:lnTo>
                  <a:lnTo>
                    <a:pt x="84" y="417"/>
                  </a:lnTo>
                  <a:lnTo>
                    <a:pt x="93" y="420"/>
                  </a:lnTo>
                  <a:lnTo>
                    <a:pt x="104" y="421"/>
                  </a:lnTo>
                  <a:lnTo>
                    <a:pt x="114" y="422"/>
                  </a:lnTo>
                  <a:lnTo>
                    <a:pt x="692" y="422"/>
                  </a:lnTo>
                  <a:lnTo>
                    <a:pt x="692" y="422"/>
                  </a:lnTo>
                  <a:lnTo>
                    <a:pt x="702" y="421"/>
                  </a:lnTo>
                  <a:lnTo>
                    <a:pt x="712" y="420"/>
                  </a:lnTo>
                  <a:lnTo>
                    <a:pt x="721" y="417"/>
                  </a:lnTo>
                  <a:lnTo>
                    <a:pt x="731" y="414"/>
                  </a:lnTo>
                  <a:lnTo>
                    <a:pt x="740" y="409"/>
                  </a:lnTo>
                  <a:lnTo>
                    <a:pt x="748" y="405"/>
                  </a:lnTo>
                  <a:lnTo>
                    <a:pt x="755" y="399"/>
                  </a:lnTo>
                  <a:lnTo>
                    <a:pt x="763" y="392"/>
                  </a:lnTo>
                  <a:lnTo>
                    <a:pt x="769" y="385"/>
                  </a:lnTo>
                  <a:lnTo>
                    <a:pt x="774" y="377"/>
                  </a:lnTo>
                  <a:lnTo>
                    <a:pt x="779" y="369"/>
                  </a:lnTo>
                  <a:lnTo>
                    <a:pt x="784" y="361"/>
                  </a:lnTo>
                  <a:lnTo>
                    <a:pt x="787" y="352"/>
                  </a:lnTo>
                  <a:lnTo>
                    <a:pt x="789" y="343"/>
                  </a:lnTo>
                  <a:lnTo>
                    <a:pt x="790" y="332"/>
                  </a:lnTo>
                  <a:lnTo>
                    <a:pt x="792" y="322"/>
                  </a:lnTo>
                  <a:lnTo>
                    <a:pt x="792" y="322"/>
                  </a:lnTo>
                  <a:lnTo>
                    <a:pt x="790" y="312"/>
                  </a:lnTo>
                  <a:lnTo>
                    <a:pt x="789" y="302"/>
                  </a:lnTo>
                  <a:lnTo>
                    <a:pt x="787" y="292"/>
                  </a:lnTo>
                  <a:lnTo>
                    <a:pt x="784" y="283"/>
                  </a:lnTo>
                  <a:lnTo>
                    <a:pt x="779" y="275"/>
                  </a:lnTo>
                  <a:lnTo>
                    <a:pt x="774" y="267"/>
                  </a:lnTo>
                  <a:lnTo>
                    <a:pt x="769" y="259"/>
                  </a:lnTo>
                  <a:lnTo>
                    <a:pt x="763" y="252"/>
                  </a:lnTo>
                  <a:lnTo>
                    <a:pt x="755" y="245"/>
                  </a:lnTo>
                  <a:lnTo>
                    <a:pt x="748" y="239"/>
                  </a:lnTo>
                  <a:lnTo>
                    <a:pt x="740" y="234"/>
                  </a:lnTo>
                  <a:lnTo>
                    <a:pt x="731" y="230"/>
                  </a:lnTo>
                  <a:lnTo>
                    <a:pt x="721" y="226"/>
                  </a:lnTo>
                  <a:lnTo>
                    <a:pt x="712" y="224"/>
                  </a:lnTo>
                  <a:lnTo>
                    <a:pt x="702" y="223"/>
                  </a:lnTo>
                  <a:lnTo>
                    <a:pt x="692" y="223"/>
                  </a:lnTo>
                  <a:lnTo>
                    <a:pt x="692" y="223"/>
                  </a:lnTo>
                  <a:lnTo>
                    <a:pt x="690" y="223"/>
                  </a:lnTo>
                  <a:lnTo>
                    <a:pt x="680" y="223"/>
                  </a:lnTo>
                  <a:lnTo>
                    <a:pt x="683" y="213"/>
                  </a:lnTo>
                  <a:lnTo>
                    <a:pt x="683" y="213"/>
                  </a:lnTo>
                  <a:lnTo>
                    <a:pt x="688" y="200"/>
                  </a:lnTo>
                  <a:lnTo>
                    <a:pt x="689" y="187"/>
                  </a:lnTo>
                  <a:lnTo>
                    <a:pt x="689" y="187"/>
                  </a:lnTo>
                  <a:lnTo>
                    <a:pt x="688" y="179"/>
                  </a:lnTo>
                  <a:lnTo>
                    <a:pt x="688" y="172"/>
                  </a:lnTo>
                  <a:lnTo>
                    <a:pt x="686" y="167"/>
                  </a:lnTo>
                  <a:lnTo>
                    <a:pt x="683" y="160"/>
                  </a:lnTo>
                  <a:lnTo>
                    <a:pt x="677" y="148"/>
                  </a:lnTo>
                  <a:lnTo>
                    <a:pt x="668" y="137"/>
                  </a:lnTo>
                  <a:lnTo>
                    <a:pt x="658" y="129"/>
                  </a:lnTo>
                  <a:lnTo>
                    <a:pt x="645" y="122"/>
                  </a:lnTo>
                  <a:lnTo>
                    <a:pt x="640" y="119"/>
                  </a:lnTo>
                  <a:lnTo>
                    <a:pt x="633" y="118"/>
                  </a:lnTo>
                  <a:lnTo>
                    <a:pt x="626" y="117"/>
                  </a:lnTo>
                  <a:lnTo>
                    <a:pt x="619" y="117"/>
                  </a:lnTo>
                  <a:lnTo>
                    <a:pt x="619" y="117"/>
                  </a:lnTo>
                  <a:lnTo>
                    <a:pt x="608" y="117"/>
                  </a:lnTo>
                  <a:lnTo>
                    <a:pt x="596" y="121"/>
                  </a:lnTo>
                  <a:lnTo>
                    <a:pt x="589" y="123"/>
                  </a:lnTo>
                  <a:lnTo>
                    <a:pt x="587" y="116"/>
                  </a:lnTo>
                  <a:lnTo>
                    <a:pt x="587" y="116"/>
                  </a:lnTo>
                  <a:lnTo>
                    <a:pt x="583" y="104"/>
                  </a:lnTo>
                  <a:lnTo>
                    <a:pt x="578" y="94"/>
                  </a:lnTo>
                  <a:lnTo>
                    <a:pt x="572" y="84"/>
                  </a:lnTo>
                  <a:lnTo>
                    <a:pt x="565" y="75"/>
                  </a:lnTo>
                  <a:lnTo>
                    <a:pt x="558" y="65"/>
                  </a:lnTo>
                  <a:lnTo>
                    <a:pt x="550" y="56"/>
                  </a:lnTo>
                  <a:lnTo>
                    <a:pt x="542" y="49"/>
                  </a:lnTo>
                  <a:lnTo>
                    <a:pt x="533" y="41"/>
                  </a:lnTo>
                  <a:lnTo>
                    <a:pt x="522" y="35"/>
                  </a:lnTo>
                  <a:lnTo>
                    <a:pt x="512" y="30"/>
                  </a:lnTo>
                  <a:lnTo>
                    <a:pt x="502" y="25"/>
                  </a:lnTo>
                  <a:lnTo>
                    <a:pt x="491" y="20"/>
                  </a:lnTo>
                  <a:lnTo>
                    <a:pt x="480" y="17"/>
                  </a:lnTo>
                  <a:lnTo>
                    <a:pt x="468" y="15"/>
                  </a:lnTo>
                  <a:lnTo>
                    <a:pt x="457" y="14"/>
                  </a:lnTo>
                  <a:lnTo>
                    <a:pt x="444" y="14"/>
                  </a:lnTo>
                  <a:lnTo>
                    <a:pt x="444" y="14"/>
                  </a:lnTo>
                  <a:lnTo>
                    <a:pt x="434" y="14"/>
                  </a:lnTo>
                  <a:lnTo>
                    <a:pt x="422" y="15"/>
                  </a:lnTo>
                  <a:lnTo>
                    <a:pt x="412" y="17"/>
                  </a:lnTo>
                  <a:lnTo>
                    <a:pt x="402" y="19"/>
                  </a:lnTo>
                  <a:lnTo>
                    <a:pt x="392" y="23"/>
                  </a:lnTo>
                  <a:lnTo>
                    <a:pt x="382" y="26"/>
                  </a:lnTo>
                  <a:lnTo>
                    <a:pt x="373" y="31"/>
                  </a:lnTo>
                  <a:lnTo>
                    <a:pt x="365" y="37"/>
                  </a:lnTo>
                  <a:lnTo>
                    <a:pt x="356" y="42"/>
                  </a:lnTo>
                  <a:lnTo>
                    <a:pt x="347" y="48"/>
                  </a:lnTo>
                  <a:lnTo>
                    <a:pt x="339" y="55"/>
                  </a:lnTo>
                  <a:lnTo>
                    <a:pt x="333" y="63"/>
                  </a:lnTo>
                  <a:lnTo>
                    <a:pt x="326" y="71"/>
                  </a:lnTo>
                  <a:lnTo>
                    <a:pt x="320" y="79"/>
                  </a:lnTo>
                  <a:lnTo>
                    <a:pt x="314" y="88"/>
                  </a:lnTo>
                  <a:lnTo>
                    <a:pt x="308" y="98"/>
                  </a:lnTo>
                  <a:lnTo>
                    <a:pt x="305" y="104"/>
                  </a:lnTo>
                  <a:lnTo>
                    <a:pt x="299" y="101"/>
                  </a:lnTo>
                  <a:lnTo>
                    <a:pt x="299" y="101"/>
                  </a:lnTo>
                  <a:lnTo>
                    <a:pt x="288" y="95"/>
                  </a:lnTo>
                  <a:lnTo>
                    <a:pt x="275" y="91"/>
                  </a:lnTo>
                  <a:lnTo>
                    <a:pt x="262" y="88"/>
                  </a:lnTo>
                  <a:lnTo>
                    <a:pt x="249" y="87"/>
                  </a:lnTo>
                  <a:lnTo>
                    <a:pt x="249" y="87"/>
                  </a:lnTo>
                  <a:lnTo>
                    <a:pt x="238" y="88"/>
                  </a:lnTo>
                  <a:lnTo>
                    <a:pt x="229" y="89"/>
                  </a:lnTo>
                  <a:lnTo>
                    <a:pt x="219" y="92"/>
                  </a:lnTo>
                  <a:lnTo>
                    <a:pt x="209" y="95"/>
                  </a:lnTo>
                  <a:lnTo>
                    <a:pt x="201" y="100"/>
                  </a:lnTo>
                  <a:lnTo>
                    <a:pt x="193" y="104"/>
                  </a:lnTo>
                  <a:lnTo>
                    <a:pt x="185" y="110"/>
                  </a:lnTo>
                  <a:lnTo>
                    <a:pt x="178" y="117"/>
                  </a:lnTo>
                  <a:lnTo>
                    <a:pt x="171" y="124"/>
                  </a:lnTo>
                  <a:lnTo>
                    <a:pt x="166" y="131"/>
                  </a:lnTo>
                  <a:lnTo>
                    <a:pt x="161" y="139"/>
                  </a:lnTo>
                  <a:lnTo>
                    <a:pt x="156" y="148"/>
                  </a:lnTo>
                  <a:lnTo>
                    <a:pt x="153" y="157"/>
                  </a:lnTo>
                  <a:lnTo>
                    <a:pt x="151" y="167"/>
                  </a:lnTo>
                  <a:lnTo>
                    <a:pt x="150" y="177"/>
                  </a:lnTo>
                  <a:lnTo>
                    <a:pt x="150" y="187"/>
                  </a:lnTo>
                  <a:lnTo>
                    <a:pt x="150" y="187"/>
                  </a:lnTo>
                  <a:lnTo>
                    <a:pt x="151" y="203"/>
                  </a:lnTo>
                  <a:lnTo>
                    <a:pt x="154" y="218"/>
                  </a:lnTo>
                  <a:lnTo>
                    <a:pt x="159" y="232"/>
                  </a:lnTo>
                  <a:lnTo>
                    <a:pt x="146" y="228"/>
                  </a:lnTo>
                  <a:lnTo>
                    <a:pt x="146" y="228"/>
                  </a:lnTo>
                  <a:lnTo>
                    <a:pt x="130" y="224"/>
                  </a:lnTo>
                  <a:lnTo>
                    <a:pt x="114" y="223"/>
                  </a:lnTo>
                  <a:lnTo>
                    <a:pt x="114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5429251" y="3351213"/>
              <a:ext cx="87313" cy="87313"/>
            </a:xfrm>
            <a:custGeom>
              <a:rect b="b" l="l" r="r" t="t"/>
              <a:pathLst>
                <a:path extrusionOk="0" h="109" w="111">
                  <a:moveTo>
                    <a:pt x="56" y="109"/>
                  </a:moveTo>
                  <a:lnTo>
                    <a:pt x="56" y="109"/>
                  </a:lnTo>
                  <a:lnTo>
                    <a:pt x="44" y="108"/>
                  </a:lnTo>
                  <a:lnTo>
                    <a:pt x="34" y="106"/>
                  </a:lnTo>
                  <a:lnTo>
                    <a:pt x="25" y="100"/>
                  </a:lnTo>
                  <a:lnTo>
                    <a:pt x="17" y="93"/>
                  </a:lnTo>
                  <a:lnTo>
                    <a:pt x="10" y="85"/>
                  </a:lnTo>
                  <a:lnTo>
                    <a:pt x="5" y="76"/>
                  </a:lnTo>
                  <a:lnTo>
                    <a:pt x="2" y="65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2" y="43"/>
                  </a:lnTo>
                  <a:lnTo>
                    <a:pt x="5" y="33"/>
                  </a:lnTo>
                  <a:lnTo>
                    <a:pt x="10" y="24"/>
                  </a:lnTo>
                  <a:lnTo>
                    <a:pt x="17" y="16"/>
                  </a:lnTo>
                  <a:lnTo>
                    <a:pt x="25" y="9"/>
                  </a:lnTo>
                  <a:lnTo>
                    <a:pt x="34" y="3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67" y="1"/>
                  </a:lnTo>
                  <a:lnTo>
                    <a:pt x="78" y="3"/>
                  </a:lnTo>
                  <a:lnTo>
                    <a:pt x="87" y="9"/>
                  </a:lnTo>
                  <a:lnTo>
                    <a:pt x="95" y="16"/>
                  </a:lnTo>
                  <a:lnTo>
                    <a:pt x="102" y="24"/>
                  </a:lnTo>
                  <a:lnTo>
                    <a:pt x="106" y="33"/>
                  </a:lnTo>
                  <a:lnTo>
                    <a:pt x="110" y="43"/>
                  </a:lnTo>
                  <a:lnTo>
                    <a:pt x="111" y="55"/>
                  </a:lnTo>
                  <a:lnTo>
                    <a:pt x="111" y="55"/>
                  </a:lnTo>
                  <a:lnTo>
                    <a:pt x="110" y="65"/>
                  </a:lnTo>
                  <a:lnTo>
                    <a:pt x="106" y="76"/>
                  </a:lnTo>
                  <a:lnTo>
                    <a:pt x="102" y="85"/>
                  </a:lnTo>
                  <a:lnTo>
                    <a:pt x="95" y="93"/>
                  </a:lnTo>
                  <a:lnTo>
                    <a:pt x="87" y="100"/>
                  </a:lnTo>
                  <a:lnTo>
                    <a:pt x="78" y="106"/>
                  </a:lnTo>
                  <a:lnTo>
                    <a:pt x="67" y="108"/>
                  </a:lnTo>
                  <a:lnTo>
                    <a:pt x="56" y="109"/>
                  </a:lnTo>
                  <a:lnTo>
                    <a:pt x="56" y="109"/>
                  </a:lnTo>
                  <a:close/>
                  <a:moveTo>
                    <a:pt x="56" y="14"/>
                  </a:moveTo>
                  <a:lnTo>
                    <a:pt x="56" y="14"/>
                  </a:lnTo>
                  <a:lnTo>
                    <a:pt x="48" y="14"/>
                  </a:lnTo>
                  <a:lnTo>
                    <a:pt x="40" y="17"/>
                  </a:lnTo>
                  <a:lnTo>
                    <a:pt x="33" y="20"/>
                  </a:lnTo>
                  <a:lnTo>
                    <a:pt x="27" y="25"/>
                  </a:lnTo>
                  <a:lnTo>
                    <a:pt x="21" y="32"/>
                  </a:lnTo>
                  <a:lnTo>
                    <a:pt x="18" y="39"/>
                  </a:lnTo>
                  <a:lnTo>
                    <a:pt x="15" y="46"/>
                  </a:lnTo>
                  <a:lnTo>
                    <a:pt x="14" y="55"/>
                  </a:lnTo>
                  <a:lnTo>
                    <a:pt x="14" y="55"/>
                  </a:lnTo>
                  <a:lnTo>
                    <a:pt x="15" y="63"/>
                  </a:lnTo>
                  <a:lnTo>
                    <a:pt x="18" y="70"/>
                  </a:lnTo>
                  <a:lnTo>
                    <a:pt x="21" y="77"/>
                  </a:lnTo>
                  <a:lnTo>
                    <a:pt x="27" y="84"/>
                  </a:lnTo>
                  <a:lnTo>
                    <a:pt x="33" y="88"/>
                  </a:lnTo>
                  <a:lnTo>
                    <a:pt x="40" y="92"/>
                  </a:lnTo>
                  <a:lnTo>
                    <a:pt x="48" y="95"/>
                  </a:lnTo>
                  <a:lnTo>
                    <a:pt x="56" y="95"/>
                  </a:lnTo>
                  <a:lnTo>
                    <a:pt x="56" y="95"/>
                  </a:lnTo>
                  <a:lnTo>
                    <a:pt x="64" y="95"/>
                  </a:lnTo>
                  <a:lnTo>
                    <a:pt x="72" y="92"/>
                  </a:lnTo>
                  <a:lnTo>
                    <a:pt x="79" y="88"/>
                  </a:lnTo>
                  <a:lnTo>
                    <a:pt x="84" y="84"/>
                  </a:lnTo>
                  <a:lnTo>
                    <a:pt x="90" y="77"/>
                  </a:lnTo>
                  <a:lnTo>
                    <a:pt x="94" y="70"/>
                  </a:lnTo>
                  <a:lnTo>
                    <a:pt x="96" y="63"/>
                  </a:lnTo>
                  <a:lnTo>
                    <a:pt x="97" y="55"/>
                  </a:lnTo>
                  <a:lnTo>
                    <a:pt x="97" y="55"/>
                  </a:lnTo>
                  <a:lnTo>
                    <a:pt x="96" y="46"/>
                  </a:lnTo>
                  <a:lnTo>
                    <a:pt x="94" y="39"/>
                  </a:lnTo>
                  <a:lnTo>
                    <a:pt x="90" y="32"/>
                  </a:lnTo>
                  <a:lnTo>
                    <a:pt x="84" y="25"/>
                  </a:lnTo>
                  <a:lnTo>
                    <a:pt x="79" y="20"/>
                  </a:lnTo>
                  <a:lnTo>
                    <a:pt x="72" y="17"/>
                  </a:lnTo>
                  <a:lnTo>
                    <a:pt x="64" y="14"/>
                  </a:lnTo>
                  <a:lnTo>
                    <a:pt x="56" y="14"/>
                  </a:lnTo>
                  <a:lnTo>
                    <a:pt x="56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5594351" y="3395663"/>
              <a:ext cx="11113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5511801" y="3390900"/>
              <a:ext cx="119063" cy="39688"/>
            </a:xfrm>
            <a:custGeom>
              <a:rect b="b" l="l" r="r" t="t"/>
              <a:pathLst>
                <a:path extrusionOk="0" h="51" w="151">
                  <a:moveTo>
                    <a:pt x="151" y="51"/>
                  </a:moveTo>
                  <a:lnTo>
                    <a:pt x="137" y="51"/>
                  </a:lnTo>
                  <a:lnTo>
                    <a:pt x="137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51" y="0"/>
                  </a:lnTo>
                  <a:lnTo>
                    <a:pt x="151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hemistry PPT 4">
  <p:cSld name="Chemistry PPT 4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"/>
          <p:cNvSpPr/>
          <p:nvPr/>
        </p:nvSpPr>
        <p:spPr>
          <a:xfrm>
            <a:off x="769526" y="1498605"/>
            <a:ext cx="2866370" cy="2866370"/>
          </a:xfrm>
          <a:prstGeom prst="ellipse">
            <a:avLst/>
          </a:prstGeom>
          <a:solidFill>
            <a:srgbClr val="F6F7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0" name="Google Shape;150;p5"/>
          <p:cNvSpPr/>
          <p:nvPr/>
        </p:nvSpPr>
        <p:spPr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5"/>
          <p:cNvSpPr/>
          <p:nvPr/>
        </p:nvSpPr>
        <p:spPr>
          <a:xfrm>
            <a:off x="6622372" y="2973749"/>
            <a:ext cx="297541" cy="337384"/>
          </a:xfrm>
          <a:custGeom>
            <a:rect b="b" l="l" r="r" t="t"/>
            <a:pathLst>
              <a:path extrusionOk="0" h="2400" w="1852">
                <a:moveTo>
                  <a:pt x="1852" y="786"/>
                </a:moveTo>
                <a:lnTo>
                  <a:pt x="1852" y="786"/>
                </a:lnTo>
                <a:lnTo>
                  <a:pt x="1850" y="836"/>
                </a:lnTo>
                <a:lnTo>
                  <a:pt x="1848" y="886"/>
                </a:lnTo>
                <a:lnTo>
                  <a:pt x="1844" y="934"/>
                </a:lnTo>
                <a:lnTo>
                  <a:pt x="1838" y="982"/>
                </a:lnTo>
                <a:lnTo>
                  <a:pt x="1830" y="1028"/>
                </a:lnTo>
                <a:lnTo>
                  <a:pt x="1822" y="1074"/>
                </a:lnTo>
                <a:lnTo>
                  <a:pt x="1810" y="1118"/>
                </a:lnTo>
                <a:lnTo>
                  <a:pt x="1798" y="1160"/>
                </a:lnTo>
                <a:lnTo>
                  <a:pt x="1784" y="1202"/>
                </a:lnTo>
                <a:lnTo>
                  <a:pt x="1768" y="1244"/>
                </a:lnTo>
                <a:lnTo>
                  <a:pt x="1752" y="1284"/>
                </a:lnTo>
                <a:lnTo>
                  <a:pt x="1734" y="1322"/>
                </a:lnTo>
                <a:lnTo>
                  <a:pt x="1714" y="1358"/>
                </a:lnTo>
                <a:lnTo>
                  <a:pt x="1692" y="1394"/>
                </a:lnTo>
                <a:lnTo>
                  <a:pt x="1670" y="1426"/>
                </a:lnTo>
                <a:lnTo>
                  <a:pt x="1646" y="1460"/>
                </a:lnTo>
                <a:lnTo>
                  <a:pt x="1622" y="1490"/>
                </a:lnTo>
                <a:lnTo>
                  <a:pt x="1596" y="1520"/>
                </a:lnTo>
                <a:lnTo>
                  <a:pt x="1568" y="1546"/>
                </a:lnTo>
                <a:lnTo>
                  <a:pt x="1538" y="1572"/>
                </a:lnTo>
                <a:lnTo>
                  <a:pt x="1510" y="1596"/>
                </a:lnTo>
                <a:lnTo>
                  <a:pt x="1478" y="1618"/>
                </a:lnTo>
                <a:lnTo>
                  <a:pt x="1446" y="1638"/>
                </a:lnTo>
                <a:lnTo>
                  <a:pt x="1412" y="1656"/>
                </a:lnTo>
                <a:lnTo>
                  <a:pt x="1378" y="1672"/>
                </a:lnTo>
                <a:lnTo>
                  <a:pt x="1342" y="1688"/>
                </a:lnTo>
                <a:lnTo>
                  <a:pt x="1306" y="1700"/>
                </a:lnTo>
                <a:lnTo>
                  <a:pt x="1270" y="1710"/>
                </a:lnTo>
                <a:lnTo>
                  <a:pt x="1230" y="1718"/>
                </a:lnTo>
                <a:lnTo>
                  <a:pt x="1192" y="1724"/>
                </a:lnTo>
                <a:lnTo>
                  <a:pt x="1152" y="1726"/>
                </a:lnTo>
                <a:lnTo>
                  <a:pt x="1110" y="1728"/>
                </a:lnTo>
                <a:lnTo>
                  <a:pt x="1110" y="1728"/>
                </a:lnTo>
                <a:lnTo>
                  <a:pt x="1082" y="1726"/>
                </a:lnTo>
                <a:lnTo>
                  <a:pt x="1056" y="1724"/>
                </a:lnTo>
                <a:lnTo>
                  <a:pt x="1028" y="1720"/>
                </a:lnTo>
                <a:lnTo>
                  <a:pt x="1002" y="1714"/>
                </a:lnTo>
                <a:lnTo>
                  <a:pt x="976" y="1706"/>
                </a:lnTo>
                <a:lnTo>
                  <a:pt x="952" y="1698"/>
                </a:lnTo>
                <a:lnTo>
                  <a:pt x="928" y="1688"/>
                </a:lnTo>
                <a:lnTo>
                  <a:pt x="904" y="1676"/>
                </a:lnTo>
                <a:lnTo>
                  <a:pt x="884" y="1664"/>
                </a:lnTo>
                <a:lnTo>
                  <a:pt x="862" y="1650"/>
                </a:lnTo>
                <a:lnTo>
                  <a:pt x="844" y="1636"/>
                </a:lnTo>
                <a:lnTo>
                  <a:pt x="826" y="1622"/>
                </a:lnTo>
                <a:lnTo>
                  <a:pt x="810" y="1606"/>
                </a:lnTo>
                <a:lnTo>
                  <a:pt x="796" y="1590"/>
                </a:lnTo>
                <a:lnTo>
                  <a:pt x="784" y="1574"/>
                </a:lnTo>
                <a:lnTo>
                  <a:pt x="774" y="1556"/>
                </a:lnTo>
                <a:lnTo>
                  <a:pt x="774" y="1556"/>
                </a:lnTo>
                <a:lnTo>
                  <a:pt x="732" y="1722"/>
                </a:lnTo>
                <a:lnTo>
                  <a:pt x="678" y="1934"/>
                </a:lnTo>
                <a:lnTo>
                  <a:pt x="678" y="1934"/>
                </a:lnTo>
                <a:lnTo>
                  <a:pt x="670" y="1956"/>
                </a:lnTo>
                <a:lnTo>
                  <a:pt x="658" y="1984"/>
                </a:lnTo>
                <a:lnTo>
                  <a:pt x="640" y="2016"/>
                </a:lnTo>
                <a:lnTo>
                  <a:pt x="620" y="2052"/>
                </a:lnTo>
                <a:lnTo>
                  <a:pt x="570" y="2128"/>
                </a:lnTo>
                <a:lnTo>
                  <a:pt x="518" y="2206"/>
                </a:lnTo>
                <a:lnTo>
                  <a:pt x="466" y="2280"/>
                </a:lnTo>
                <a:lnTo>
                  <a:pt x="420" y="2342"/>
                </a:lnTo>
                <a:lnTo>
                  <a:pt x="378" y="2400"/>
                </a:lnTo>
                <a:lnTo>
                  <a:pt x="378" y="2400"/>
                </a:lnTo>
                <a:lnTo>
                  <a:pt x="378" y="2330"/>
                </a:lnTo>
                <a:lnTo>
                  <a:pt x="380" y="2166"/>
                </a:lnTo>
                <a:lnTo>
                  <a:pt x="384" y="2072"/>
                </a:lnTo>
                <a:lnTo>
                  <a:pt x="388" y="1984"/>
                </a:lnTo>
                <a:lnTo>
                  <a:pt x="394" y="1908"/>
                </a:lnTo>
                <a:lnTo>
                  <a:pt x="398" y="1878"/>
                </a:lnTo>
                <a:lnTo>
                  <a:pt x="402" y="1854"/>
                </a:lnTo>
                <a:lnTo>
                  <a:pt x="402" y="1854"/>
                </a:lnTo>
                <a:lnTo>
                  <a:pt x="578" y="1106"/>
                </a:lnTo>
                <a:lnTo>
                  <a:pt x="578" y="1106"/>
                </a:lnTo>
                <a:lnTo>
                  <a:pt x="572" y="1090"/>
                </a:lnTo>
                <a:lnTo>
                  <a:pt x="564" y="1070"/>
                </a:lnTo>
                <a:lnTo>
                  <a:pt x="556" y="1046"/>
                </a:lnTo>
                <a:lnTo>
                  <a:pt x="548" y="1014"/>
                </a:lnTo>
                <a:lnTo>
                  <a:pt x="542" y="976"/>
                </a:lnTo>
                <a:lnTo>
                  <a:pt x="536" y="934"/>
                </a:lnTo>
                <a:lnTo>
                  <a:pt x="534" y="888"/>
                </a:lnTo>
                <a:lnTo>
                  <a:pt x="534" y="888"/>
                </a:lnTo>
                <a:lnTo>
                  <a:pt x="536" y="850"/>
                </a:lnTo>
                <a:lnTo>
                  <a:pt x="540" y="814"/>
                </a:lnTo>
                <a:lnTo>
                  <a:pt x="546" y="780"/>
                </a:lnTo>
                <a:lnTo>
                  <a:pt x="556" y="746"/>
                </a:lnTo>
                <a:lnTo>
                  <a:pt x="566" y="716"/>
                </a:lnTo>
                <a:lnTo>
                  <a:pt x="580" y="686"/>
                </a:lnTo>
                <a:lnTo>
                  <a:pt x="594" y="660"/>
                </a:lnTo>
                <a:lnTo>
                  <a:pt x="612" y="634"/>
                </a:lnTo>
                <a:lnTo>
                  <a:pt x="630" y="612"/>
                </a:lnTo>
                <a:lnTo>
                  <a:pt x="652" y="592"/>
                </a:lnTo>
                <a:lnTo>
                  <a:pt x="674" y="574"/>
                </a:lnTo>
                <a:lnTo>
                  <a:pt x="696" y="560"/>
                </a:lnTo>
                <a:lnTo>
                  <a:pt x="720" y="548"/>
                </a:lnTo>
                <a:lnTo>
                  <a:pt x="746" y="540"/>
                </a:lnTo>
                <a:lnTo>
                  <a:pt x="772" y="534"/>
                </a:lnTo>
                <a:lnTo>
                  <a:pt x="800" y="532"/>
                </a:lnTo>
                <a:lnTo>
                  <a:pt x="800" y="532"/>
                </a:lnTo>
                <a:lnTo>
                  <a:pt x="822" y="534"/>
                </a:lnTo>
                <a:lnTo>
                  <a:pt x="844" y="536"/>
                </a:lnTo>
                <a:lnTo>
                  <a:pt x="864" y="542"/>
                </a:lnTo>
                <a:lnTo>
                  <a:pt x="882" y="550"/>
                </a:lnTo>
                <a:lnTo>
                  <a:pt x="898" y="558"/>
                </a:lnTo>
                <a:lnTo>
                  <a:pt x="914" y="568"/>
                </a:lnTo>
                <a:lnTo>
                  <a:pt x="926" y="580"/>
                </a:lnTo>
                <a:lnTo>
                  <a:pt x="940" y="594"/>
                </a:lnTo>
                <a:lnTo>
                  <a:pt x="950" y="608"/>
                </a:lnTo>
                <a:lnTo>
                  <a:pt x="960" y="624"/>
                </a:lnTo>
                <a:lnTo>
                  <a:pt x="968" y="642"/>
                </a:lnTo>
                <a:lnTo>
                  <a:pt x="974" y="660"/>
                </a:lnTo>
                <a:lnTo>
                  <a:pt x="978" y="678"/>
                </a:lnTo>
                <a:lnTo>
                  <a:pt x="982" y="698"/>
                </a:lnTo>
                <a:lnTo>
                  <a:pt x="984" y="718"/>
                </a:lnTo>
                <a:lnTo>
                  <a:pt x="984" y="738"/>
                </a:lnTo>
                <a:lnTo>
                  <a:pt x="984" y="738"/>
                </a:lnTo>
                <a:lnTo>
                  <a:pt x="984" y="762"/>
                </a:lnTo>
                <a:lnTo>
                  <a:pt x="982" y="788"/>
                </a:lnTo>
                <a:lnTo>
                  <a:pt x="972" y="844"/>
                </a:lnTo>
                <a:lnTo>
                  <a:pt x="958" y="902"/>
                </a:lnTo>
                <a:lnTo>
                  <a:pt x="940" y="964"/>
                </a:lnTo>
                <a:lnTo>
                  <a:pt x="900" y="1094"/>
                </a:lnTo>
                <a:lnTo>
                  <a:pt x="880" y="1160"/>
                </a:lnTo>
                <a:lnTo>
                  <a:pt x="864" y="1226"/>
                </a:lnTo>
                <a:lnTo>
                  <a:pt x="864" y="1226"/>
                </a:lnTo>
                <a:lnTo>
                  <a:pt x="858" y="1254"/>
                </a:lnTo>
                <a:lnTo>
                  <a:pt x="858" y="1280"/>
                </a:lnTo>
                <a:lnTo>
                  <a:pt x="858" y="1304"/>
                </a:lnTo>
                <a:lnTo>
                  <a:pt x="862" y="1328"/>
                </a:lnTo>
                <a:lnTo>
                  <a:pt x="870" y="1352"/>
                </a:lnTo>
                <a:lnTo>
                  <a:pt x="880" y="1374"/>
                </a:lnTo>
                <a:lnTo>
                  <a:pt x="892" y="1394"/>
                </a:lnTo>
                <a:lnTo>
                  <a:pt x="906" y="1414"/>
                </a:lnTo>
                <a:lnTo>
                  <a:pt x="922" y="1430"/>
                </a:lnTo>
                <a:lnTo>
                  <a:pt x="940" y="1446"/>
                </a:lnTo>
                <a:lnTo>
                  <a:pt x="960" y="1458"/>
                </a:lnTo>
                <a:lnTo>
                  <a:pt x="980" y="1470"/>
                </a:lnTo>
                <a:lnTo>
                  <a:pt x="1004" y="1478"/>
                </a:lnTo>
                <a:lnTo>
                  <a:pt x="1028" y="1486"/>
                </a:lnTo>
                <a:lnTo>
                  <a:pt x="1054" y="1490"/>
                </a:lnTo>
                <a:lnTo>
                  <a:pt x="1080" y="1490"/>
                </a:lnTo>
                <a:lnTo>
                  <a:pt x="1080" y="1490"/>
                </a:lnTo>
                <a:lnTo>
                  <a:pt x="1104" y="1490"/>
                </a:lnTo>
                <a:lnTo>
                  <a:pt x="1128" y="1486"/>
                </a:lnTo>
                <a:lnTo>
                  <a:pt x="1152" y="1482"/>
                </a:lnTo>
                <a:lnTo>
                  <a:pt x="1174" y="1476"/>
                </a:lnTo>
                <a:lnTo>
                  <a:pt x="1196" y="1468"/>
                </a:lnTo>
                <a:lnTo>
                  <a:pt x="1218" y="1458"/>
                </a:lnTo>
                <a:lnTo>
                  <a:pt x="1238" y="1446"/>
                </a:lnTo>
                <a:lnTo>
                  <a:pt x="1258" y="1432"/>
                </a:lnTo>
                <a:lnTo>
                  <a:pt x="1278" y="1418"/>
                </a:lnTo>
                <a:lnTo>
                  <a:pt x="1296" y="1402"/>
                </a:lnTo>
                <a:lnTo>
                  <a:pt x="1314" y="1384"/>
                </a:lnTo>
                <a:lnTo>
                  <a:pt x="1332" y="1364"/>
                </a:lnTo>
                <a:lnTo>
                  <a:pt x="1350" y="1344"/>
                </a:lnTo>
                <a:lnTo>
                  <a:pt x="1366" y="1322"/>
                </a:lnTo>
                <a:lnTo>
                  <a:pt x="1380" y="1298"/>
                </a:lnTo>
                <a:lnTo>
                  <a:pt x="1396" y="1274"/>
                </a:lnTo>
                <a:lnTo>
                  <a:pt x="1410" y="1248"/>
                </a:lnTo>
                <a:lnTo>
                  <a:pt x="1422" y="1222"/>
                </a:lnTo>
                <a:lnTo>
                  <a:pt x="1446" y="1166"/>
                </a:lnTo>
                <a:lnTo>
                  <a:pt x="1468" y="1106"/>
                </a:lnTo>
                <a:lnTo>
                  <a:pt x="1484" y="1042"/>
                </a:lnTo>
                <a:lnTo>
                  <a:pt x="1498" y="974"/>
                </a:lnTo>
                <a:lnTo>
                  <a:pt x="1508" y="906"/>
                </a:lnTo>
                <a:lnTo>
                  <a:pt x="1514" y="834"/>
                </a:lnTo>
                <a:lnTo>
                  <a:pt x="1516" y="760"/>
                </a:lnTo>
                <a:lnTo>
                  <a:pt x="1516" y="760"/>
                </a:lnTo>
                <a:lnTo>
                  <a:pt x="1516" y="732"/>
                </a:lnTo>
                <a:lnTo>
                  <a:pt x="1514" y="704"/>
                </a:lnTo>
                <a:lnTo>
                  <a:pt x="1510" y="678"/>
                </a:lnTo>
                <a:lnTo>
                  <a:pt x="1506" y="652"/>
                </a:lnTo>
                <a:lnTo>
                  <a:pt x="1502" y="626"/>
                </a:lnTo>
                <a:lnTo>
                  <a:pt x="1494" y="600"/>
                </a:lnTo>
                <a:lnTo>
                  <a:pt x="1486" y="576"/>
                </a:lnTo>
                <a:lnTo>
                  <a:pt x="1478" y="552"/>
                </a:lnTo>
                <a:lnTo>
                  <a:pt x="1468" y="528"/>
                </a:lnTo>
                <a:lnTo>
                  <a:pt x="1458" y="506"/>
                </a:lnTo>
                <a:lnTo>
                  <a:pt x="1446" y="482"/>
                </a:lnTo>
                <a:lnTo>
                  <a:pt x="1432" y="462"/>
                </a:lnTo>
                <a:lnTo>
                  <a:pt x="1418" y="442"/>
                </a:lnTo>
                <a:lnTo>
                  <a:pt x="1402" y="422"/>
                </a:lnTo>
                <a:lnTo>
                  <a:pt x="1386" y="402"/>
                </a:lnTo>
                <a:lnTo>
                  <a:pt x="1368" y="384"/>
                </a:lnTo>
                <a:lnTo>
                  <a:pt x="1350" y="368"/>
                </a:lnTo>
                <a:lnTo>
                  <a:pt x="1330" y="352"/>
                </a:lnTo>
                <a:lnTo>
                  <a:pt x="1310" y="336"/>
                </a:lnTo>
                <a:lnTo>
                  <a:pt x="1288" y="322"/>
                </a:lnTo>
                <a:lnTo>
                  <a:pt x="1264" y="308"/>
                </a:lnTo>
                <a:lnTo>
                  <a:pt x="1240" y="296"/>
                </a:lnTo>
                <a:lnTo>
                  <a:pt x="1216" y="284"/>
                </a:lnTo>
                <a:lnTo>
                  <a:pt x="1190" y="274"/>
                </a:lnTo>
                <a:lnTo>
                  <a:pt x="1162" y="264"/>
                </a:lnTo>
                <a:lnTo>
                  <a:pt x="1134" y="256"/>
                </a:lnTo>
                <a:lnTo>
                  <a:pt x="1104" y="250"/>
                </a:lnTo>
                <a:lnTo>
                  <a:pt x="1074" y="244"/>
                </a:lnTo>
                <a:lnTo>
                  <a:pt x="1044" y="240"/>
                </a:lnTo>
                <a:lnTo>
                  <a:pt x="1012" y="236"/>
                </a:lnTo>
                <a:lnTo>
                  <a:pt x="978" y="234"/>
                </a:lnTo>
                <a:lnTo>
                  <a:pt x="944" y="234"/>
                </a:lnTo>
                <a:lnTo>
                  <a:pt x="944" y="234"/>
                </a:lnTo>
                <a:lnTo>
                  <a:pt x="906" y="236"/>
                </a:lnTo>
                <a:lnTo>
                  <a:pt x="868" y="238"/>
                </a:lnTo>
                <a:lnTo>
                  <a:pt x="832" y="242"/>
                </a:lnTo>
                <a:lnTo>
                  <a:pt x="796" y="248"/>
                </a:lnTo>
                <a:lnTo>
                  <a:pt x="760" y="256"/>
                </a:lnTo>
                <a:lnTo>
                  <a:pt x="728" y="266"/>
                </a:lnTo>
                <a:lnTo>
                  <a:pt x="694" y="276"/>
                </a:lnTo>
                <a:lnTo>
                  <a:pt x="662" y="288"/>
                </a:lnTo>
                <a:lnTo>
                  <a:pt x="632" y="302"/>
                </a:lnTo>
                <a:lnTo>
                  <a:pt x="602" y="316"/>
                </a:lnTo>
                <a:lnTo>
                  <a:pt x="574" y="334"/>
                </a:lnTo>
                <a:lnTo>
                  <a:pt x="548" y="350"/>
                </a:lnTo>
                <a:lnTo>
                  <a:pt x="522" y="370"/>
                </a:lnTo>
                <a:lnTo>
                  <a:pt x="496" y="390"/>
                </a:lnTo>
                <a:lnTo>
                  <a:pt x="472" y="410"/>
                </a:lnTo>
                <a:lnTo>
                  <a:pt x="450" y="432"/>
                </a:lnTo>
                <a:lnTo>
                  <a:pt x="428" y="456"/>
                </a:lnTo>
                <a:lnTo>
                  <a:pt x="408" y="480"/>
                </a:lnTo>
                <a:lnTo>
                  <a:pt x="390" y="506"/>
                </a:lnTo>
                <a:lnTo>
                  <a:pt x="372" y="532"/>
                </a:lnTo>
                <a:lnTo>
                  <a:pt x="356" y="558"/>
                </a:lnTo>
                <a:lnTo>
                  <a:pt x="342" y="586"/>
                </a:lnTo>
                <a:lnTo>
                  <a:pt x="328" y="614"/>
                </a:lnTo>
                <a:lnTo>
                  <a:pt x="316" y="642"/>
                </a:lnTo>
                <a:lnTo>
                  <a:pt x="304" y="672"/>
                </a:lnTo>
                <a:lnTo>
                  <a:pt x="294" y="702"/>
                </a:lnTo>
                <a:lnTo>
                  <a:pt x="286" y="732"/>
                </a:lnTo>
                <a:lnTo>
                  <a:pt x="280" y="764"/>
                </a:lnTo>
                <a:lnTo>
                  <a:pt x="274" y="796"/>
                </a:lnTo>
                <a:lnTo>
                  <a:pt x="272" y="828"/>
                </a:lnTo>
                <a:lnTo>
                  <a:pt x="268" y="860"/>
                </a:lnTo>
                <a:lnTo>
                  <a:pt x="268" y="892"/>
                </a:lnTo>
                <a:lnTo>
                  <a:pt x="268" y="892"/>
                </a:lnTo>
                <a:lnTo>
                  <a:pt x="270" y="936"/>
                </a:lnTo>
                <a:lnTo>
                  <a:pt x="274" y="976"/>
                </a:lnTo>
                <a:lnTo>
                  <a:pt x="282" y="1012"/>
                </a:lnTo>
                <a:lnTo>
                  <a:pt x="292" y="1046"/>
                </a:lnTo>
                <a:lnTo>
                  <a:pt x="306" y="1078"/>
                </a:lnTo>
                <a:lnTo>
                  <a:pt x="322" y="1108"/>
                </a:lnTo>
                <a:lnTo>
                  <a:pt x="338" y="1136"/>
                </a:lnTo>
                <a:lnTo>
                  <a:pt x="358" y="1162"/>
                </a:lnTo>
                <a:lnTo>
                  <a:pt x="358" y="1162"/>
                </a:lnTo>
                <a:lnTo>
                  <a:pt x="374" y="1182"/>
                </a:lnTo>
                <a:lnTo>
                  <a:pt x="378" y="1190"/>
                </a:lnTo>
                <a:lnTo>
                  <a:pt x="382" y="1198"/>
                </a:lnTo>
                <a:lnTo>
                  <a:pt x="382" y="1206"/>
                </a:lnTo>
                <a:lnTo>
                  <a:pt x="382" y="1216"/>
                </a:lnTo>
                <a:lnTo>
                  <a:pt x="378" y="1238"/>
                </a:lnTo>
                <a:lnTo>
                  <a:pt x="378" y="1238"/>
                </a:lnTo>
                <a:lnTo>
                  <a:pt x="350" y="1348"/>
                </a:lnTo>
                <a:lnTo>
                  <a:pt x="350" y="1348"/>
                </a:lnTo>
                <a:lnTo>
                  <a:pt x="346" y="1360"/>
                </a:lnTo>
                <a:lnTo>
                  <a:pt x="340" y="1370"/>
                </a:lnTo>
                <a:lnTo>
                  <a:pt x="332" y="1378"/>
                </a:lnTo>
                <a:lnTo>
                  <a:pt x="324" y="1384"/>
                </a:lnTo>
                <a:lnTo>
                  <a:pt x="314" y="1386"/>
                </a:lnTo>
                <a:lnTo>
                  <a:pt x="304" y="1388"/>
                </a:lnTo>
                <a:lnTo>
                  <a:pt x="294" y="1386"/>
                </a:lnTo>
                <a:lnTo>
                  <a:pt x="282" y="1382"/>
                </a:lnTo>
                <a:lnTo>
                  <a:pt x="282" y="1382"/>
                </a:lnTo>
                <a:lnTo>
                  <a:pt x="246" y="1366"/>
                </a:lnTo>
                <a:lnTo>
                  <a:pt x="214" y="1348"/>
                </a:lnTo>
                <a:lnTo>
                  <a:pt x="184" y="1326"/>
                </a:lnTo>
                <a:lnTo>
                  <a:pt x="156" y="1300"/>
                </a:lnTo>
                <a:lnTo>
                  <a:pt x="132" y="1274"/>
                </a:lnTo>
                <a:lnTo>
                  <a:pt x="108" y="1244"/>
                </a:lnTo>
                <a:lnTo>
                  <a:pt x="88" y="1212"/>
                </a:lnTo>
                <a:lnTo>
                  <a:pt x="70" y="1180"/>
                </a:lnTo>
                <a:lnTo>
                  <a:pt x="52" y="1144"/>
                </a:lnTo>
                <a:lnTo>
                  <a:pt x="38" y="1106"/>
                </a:lnTo>
                <a:lnTo>
                  <a:pt x="26" y="1068"/>
                </a:lnTo>
                <a:lnTo>
                  <a:pt x="18" y="1028"/>
                </a:lnTo>
                <a:lnTo>
                  <a:pt x="10" y="988"/>
                </a:lnTo>
                <a:lnTo>
                  <a:pt x="4" y="944"/>
                </a:lnTo>
                <a:lnTo>
                  <a:pt x="2" y="902"/>
                </a:lnTo>
                <a:lnTo>
                  <a:pt x="0" y="858"/>
                </a:lnTo>
                <a:lnTo>
                  <a:pt x="0" y="858"/>
                </a:lnTo>
                <a:lnTo>
                  <a:pt x="2" y="820"/>
                </a:lnTo>
                <a:lnTo>
                  <a:pt x="4" y="784"/>
                </a:lnTo>
                <a:lnTo>
                  <a:pt x="10" y="746"/>
                </a:lnTo>
                <a:lnTo>
                  <a:pt x="16" y="708"/>
                </a:lnTo>
                <a:lnTo>
                  <a:pt x="24" y="672"/>
                </a:lnTo>
                <a:lnTo>
                  <a:pt x="36" y="634"/>
                </a:lnTo>
                <a:lnTo>
                  <a:pt x="48" y="596"/>
                </a:lnTo>
                <a:lnTo>
                  <a:pt x="62" y="560"/>
                </a:lnTo>
                <a:lnTo>
                  <a:pt x="78" y="522"/>
                </a:lnTo>
                <a:lnTo>
                  <a:pt x="96" y="486"/>
                </a:lnTo>
                <a:lnTo>
                  <a:pt x="116" y="450"/>
                </a:lnTo>
                <a:lnTo>
                  <a:pt x="138" y="414"/>
                </a:lnTo>
                <a:lnTo>
                  <a:pt x="162" y="380"/>
                </a:lnTo>
                <a:lnTo>
                  <a:pt x="188" y="346"/>
                </a:lnTo>
                <a:lnTo>
                  <a:pt x="216" y="314"/>
                </a:lnTo>
                <a:lnTo>
                  <a:pt x="246" y="282"/>
                </a:lnTo>
                <a:lnTo>
                  <a:pt x="278" y="252"/>
                </a:lnTo>
                <a:lnTo>
                  <a:pt x="312" y="222"/>
                </a:lnTo>
                <a:lnTo>
                  <a:pt x="348" y="194"/>
                </a:lnTo>
                <a:lnTo>
                  <a:pt x="384" y="168"/>
                </a:lnTo>
                <a:lnTo>
                  <a:pt x="424" y="144"/>
                </a:lnTo>
                <a:lnTo>
                  <a:pt x="466" y="120"/>
                </a:lnTo>
                <a:lnTo>
                  <a:pt x="508" y="98"/>
                </a:lnTo>
                <a:lnTo>
                  <a:pt x="554" y="78"/>
                </a:lnTo>
                <a:lnTo>
                  <a:pt x="600" y="62"/>
                </a:lnTo>
                <a:lnTo>
                  <a:pt x="650" y="46"/>
                </a:lnTo>
                <a:lnTo>
                  <a:pt x="700" y="32"/>
                </a:lnTo>
                <a:lnTo>
                  <a:pt x="752" y="20"/>
                </a:lnTo>
                <a:lnTo>
                  <a:pt x="808" y="12"/>
                </a:lnTo>
                <a:lnTo>
                  <a:pt x="864" y="4"/>
                </a:lnTo>
                <a:lnTo>
                  <a:pt x="922" y="2"/>
                </a:lnTo>
                <a:lnTo>
                  <a:pt x="982" y="0"/>
                </a:lnTo>
                <a:lnTo>
                  <a:pt x="982" y="0"/>
                </a:lnTo>
                <a:lnTo>
                  <a:pt x="1030" y="0"/>
                </a:lnTo>
                <a:lnTo>
                  <a:pt x="1078" y="4"/>
                </a:lnTo>
                <a:lnTo>
                  <a:pt x="1124" y="10"/>
                </a:lnTo>
                <a:lnTo>
                  <a:pt x="1170" y="16"/>
                </a:lnTo>
                <a:lnTo>
                  <a:pt x="1214" y="26"/>
                </a:lnTo>
                <a:lnTo>
                  <a:pt x="1258" y="38"/>
                </a:lnTo>
                <a:lnTo>
                  <a:pt x="1298" y="50"/>
                </a:lnTo>
                <a:lnTo>
                  <a:pt x="1340" y="66"/>
                </a:lnTo>
                <a:lnTo>
                  <a:pt x="1378" y="82"/>
                </a:lnTo>
                <a:lnTo>
                  <a:pt x="1416" y="100"/>
                </a:lnTo>
                <a:lnTo>
                  <a:pt x="1452" y="120"/>
                </a:lnTo>
                <a:lnTo>
                  <a:pt x="1488" y="142"/>
                </a:lnTo>
                <a:lnTo>
                  <a:pt x="1522" y="164"/>
                </a:lnTo>
                <a:lnTo>
                  <a:pt x="1554" y="188"/>
                </a:lnTo>
                <a:lnTo>
                  <a:pt x="1584" y="214"/>
                </a:lnTo>
                <a:lnTo>
                  <a:pt x="1614" y="240"/>
                </a:lnTo>
                <a:lnTo>
                  <a:pt x="1642" y="268"/>
                </a:lnTo>
                <a:lnTo>
                  <a:pt x="1668" y="298"/>
                </a:lnTo>
                <a:lnTo>
                  <a:pt x="1692" y="328"/>
                </a:lnTo>
                <a:lnTo>
                  <a:pt x="1714" y="358"/>
                </a:lnTo>
                <a:lnTo>
                  <a:pt x="1736" y="390"/>
                </a:lnTo>
                <a:lnTo>
                  <a:pt x="1756" y="424"/>
                </a:lnTo>
                <a:lnTo>
                  <a:pt x="1774" y="458"/>
                </a:lnTo>
                <a:lnTo>
                  <a:pt x="1790" y="492"/>
                </a:lnTo>
                <a:lnTo>
                  <a:pt x="1804" y="526"/>
                </a:lnTo>
                <a:lnTo>
                  <a:pt x="1816" y="562"/>
                </a:lnTo>
                <a:lnTo>
                  <a:pt x="1828" y="598"/>
                </a:lnTo>
                <a:lnTo>
                  <a:pt x="1836" y="636"/>
                </a:lnTo>
                <a:lnTo>
                  <a:pt x="1842" y="674"/>
                </a:lnTo>
                <a:lnTo>
                  <a:pt x="1848" y="710"/>
                </a:lnTo>
                <a:lnTo>
                  <a:pt x="1850" y="748"/>
                </a:lnTo>
                <a:lnTo>
                  <a:pt x="1852" y="786"/>
                </a:lnTo>
                <a:lnTo>
                  <a:pt x="1852" y="78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4067944" y="1746440"/>
            <a:ext cx="4608512" cy="50550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4" name="Google Shape;154;p5"/>
          <p:cNvSpPr txBox="1"/>
          <p:nvPr>
            <p:ph idx="2" type="body"/>
          </p:nvPr>
        </p:nvSpPr>
        <p:spPr>
          <a:xfrm>
            <a:off x="4067944" y="2459046"/>
            <a:ext cx="4608512" cy="2003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155" name="Google Shape;155;p5"/>
          <p:cNvGrpSpPr/>
          <p:nvPr/>
        </p:nvGrpSpPr>
        <p:grpSpPr>
          <a:xfrm>
            <a:off x="671897" y="1779662"/>
            <a:ext cx="3061628" cy="2402260"/>
            <a:chOff x="725488" y="1358900"/>
            <a:chExt cx="3781425" cy="2967038"/>
          </a:xfrm>
        </p:grpSpPr>
        <p:sp>
          <p:nvSpPr>
            <p:cNvPr id="156" name="Google Shape;156;p5"/>
            <p:cNvSpPr/>
            <p:nvPr/>
          </p:nvSpPr>
          <p:spPr>
            <a:xfrm>
              <a:off x="1870076" y="4181475"/>
              <a:ext cx="1504950" cy="107950"/>
            </a:xfrm>
            <a:custGeom>
              <a:rect b="b" l="l" r="r" t="t"/>
              <a:pathLst>
                <a:path extrusionOk="0" h="134" w="1898">
                  <a:moveTo>
                    <a:pt x="1898" y="134"/>
                  </a:moveTo>
                  <a:lnTo>
                    <a:pt x="0" y="134"/>
                  </a:lnTo>
                  <a:lnTo>
                    <a:pt x="133" y="0"/>
                  </a:lnTo>
                  <a:lnTo>
                    <a:pt x="1765" y="0"/>
                  </a:lnTo>
                  <a:lnTo>
                    <a:pt x="1898" y="134"/>
                  </a:lnTo>
                  <a:close/>
                </a:path>
              </a:pathLst>
            </a:custGeom>
            <a:solidFill>
              <a:srgbClr val="CDD0D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2397126" y="3519488"/>
              <a:ext cx="450850" cy="700088"/>
            </a:xfrm>
            <a:prstGeom prst="rect">
              <a:avLst/>
            </a:prstGeom>
            <a:solidFill>
              <a:srgbClr val="E7E9E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1870076" y="4289425"/>
              <a:ext cx="1504950" cy="36513"/>
            </a:xfrm>
            <a:prstGeom prst="rect">
              <a:avLst/>
            </a:prstGeom>
            <a:solidFill>
              <a:srgbClr val="E7E9E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725488" y="1490663"/>
              <a:ext cx="3781425" cy="2289175"/>
            </a:xfrm>
            <a:custGeom>
              <a:rect b="b" l="l" r="r" t="t"/>
              <a:pathLst>
                <a:path extrusionOk="0" h="2882" w="4762">
                  <a:moveTo>
                    <a:pt x="4762" y="2805"/>
                  </a:moveTo>
                  <a:lnTo>
                    <a:pt x="4762" y="2805"/>
                  </a:lnTo>
                  <a:lnTo>
                    <a:pt x="4762" y="2813"/>
                  </a:lnTo>
                  <a:lnTo>
                    <a:pt x="4761" y="2821"/>
                  </a:lnTo>
                  <a:lnTo>
                    <a:pt x="4759" y="2828"/>
                  </a:lnTo>
                  <a:lnTo>
                    <a:pt x="4756" y="2835"/>
                  </a:lnTo>
                  <a:lnTo>
                    <a:pt x="4753" y="2842"/>
                  </a:lnTo>
                  <a:lnTo>
                    <a:pt x="4749" y="2849"/>
                  </a:lnTo>
                  <a:lnTo>
                    <a:pt x="4745" y="2855"/>
                  </a:lnTo>
                  <a:lnTo>
                    <a:pt x="4739" y="2860"/>
                  </a:lnTo>
                  <a:lnTo>
                    <a:pt x="4735" y="2865"/>
                  </a:lnTo>
                  <a:lnTo>
                    <a:pt x="4729" y="2870"/>
                  </a:lnTo>
                  <a:lnTo>
                    <a:pt x="4722" y="2873"/>
                  </a:lnTo>
                  <a:lnTo>
                    <a:pt x="4715" y="2877"/>
                  </a:lnTo>
                  <a:lnTo>
                    <a:pt x="4708" y="2879"/>
                  </a:lnTo>
                  <a:lnTo>
                    <a:pt x="4701" y="2881"/>
                  </a:lnTo>
                  <a:lnTo>
                    <a:pt x="4693" y="2882"/>
                  </a:lnTo>
                  <a:lnTo>
                    <a:pt x="4685" y="2882"/>
                  </a:lnTo>
                  <a:lnTo>
                    <a:pt x="77" y="2882"/>
                  </a:lnTo>
                  <a:lnTo>
                    <a:pt x="77" y="2882"/>
                  </a:lnTo>
                  <a:lnTo>
                    <a:pt x="69" y="2882"/>
                  </a:lnTo>
                  <a:lnTo>
                    <a:pt x="62" y="2881"/>
                  </a:lnTo>
                  <a:lnTo>
                    <a:pt x="54" y="2879"/>
                  </a:lnTo>
                  <a:lnTo>
                    <a:pt x="47" y="2877"/>
                  </a:lnTo>
                  <a:lnTo>
                    <a:pt x="40" y="2873"/>
                  </a:lnTo>
                  <a:lnTo>
                    <a:pt x="34" y="2870"/>
                  </a:lnTo>
                  <a:lnTo>
                    <a:pt x="29" y="2865"/>
                  </a:lnTo>
                  <a:lnTo>
                    <a:pt x="23" y="2860"/>
                  </a:lnTo>
                  <a:lnTo>
                    <a:pt x="18" y="2855"/>
                  </a:lnTo>
                  <a:lnTo>
                    <a:pt x="14" y="2849"/>
                  </a:lnTo>
                  <a:lnTo>
                    <a:pt x="9" y="2842"/>
                  </a:lnTo>
                  <a:lnTo>
                    <a:pt x="7" y="2835"/>
                  </a:lnTo>
                  <a:lnTo>
                    <a:pt x="3" y="2828"/>
                  </a:lnTo>
                  <a:lnTo>
                    <a:pt x="2" y="2821"/>
                  </a:lnTo>
                  <a:lnTo>
                    <a:pt x="1" y="2813"/>
                  </a:lnTo>
                  <a:lnTo>
                    <a:pt x="0" y="2805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1" y="69"/>
                  </a:lnTo>
                  <a:lnTo>
                    <a:pt x="2" y="62"/>
                  </a:lnTo>
                  <a:lnTo>
                    <a:pt x="3" y="54"/>
                  </a:lnTo>
                  <a:lnTo>
                    <a:pt x="7" y="47"/>
                  </a:lnTo>
                  <a:lnTo>
                    <a:pt x="9" y="40"/>
                  </a:lnTo>
                  <a:lnTo>
                    <a:pt x="14" y="34"/>
                  </a:lnTo>
                  <a:lnTo>
                    <a:pt x="18" y="28"/>
                  </a:lnTo>
                  <a:lnTo>
                    <a:pt x="23" y="23"/>
                  </a:lnTo>
                  <a:lnTo>
                    <a:pt x="29" y="18"/>
                  </a:lnTo>
                  <a:lnTo>
                    <a:pt x="34" y="13"/>
                  </a:lnTo>
                  <a:lnTo>
                    <a:pt x="40" y="9"/>
                  </a:lnTo>
                  <a:lnTo>
                    <a:pt x="47" y="7"/>
                  </a:lnTo>
                  <a:lnTo>
                    <a:pt x="54" y="3"/>
                  </a:lnTo>
                  <a:lnTo>
                    <a:pt x="62" y="2"/>
                  </a:lnTo>
                  <a:lnTo>
                    <a:pt x="69" y="1"/>
                  </a:lnTo>
                  <a:lnTo>
                    <a:pt x="77" y="0"/>
                  </a:lnTo>
                  <a:lnTo>
                    <a:pt x="4685" y="0"/>
                  </a:lnTo>
                  <a:lnTo>
                    <a:pt x="4685" y="0"/>
                  </a:lnTo>
                  <a:lnTo>
                    <a:pt x="4693" y="1"/>
                  </a:lnTo>
                  <a:lnTo>
                    <a:pt x="4701" y="2"/>
                  </a:lnTo>
                  <a:lnTo>
                    <a:pt x="4708" y="3"/>
                  </a:lnTo>
                  <a:lnTo>
                    <a:pt x="4715" y="7"/>
                  </a:lnTo>
                  <a:lnTo>
                    <a:pt x="4722" y="9"/>
                  </a:lnTo>
                  <a:lnTo>
                    <a:pt x="4729" y="13"/>
                  </a:lnTo>
                  <a:lnTo>
                    <a:pt x="4735" y="18"/>
                  </a:lnTo>
                  <a:lnTo>
                    <a:pt x="4739" y="23"/>
                  </a:lnTo>
                  <a:lnTo>
                    <a:pt x="4745" y="28"/>
                  </a:lnTo>
                  <a:lnTo>
                    <a:pt x="4749" y="34"/>
                  </a:lnTo>
                  <a:lnTo>
                    <a:pt x="4753" y="40"/>
                  </a:lnTo>
                  <a:lnTo>
                    <a:pt x="4756" y="47"/>
                  </a:lnTo>
                  <a:lnTo>
                    <a:pt x="4759" y="54"/>
                  </a:lnTo>
                  <a:lnTo>
                    <a:pt x="4761" y="62"/>
                  </a:lnTo>
                  <a:lnTo>
                    <a:pt x="4762" y="69"/>
                  </a:lnTo>
                  <a:lnTo>
                    <a:pt x="4762" y="77"/>
                  </a:lnTo>
                  <a:lnTo>
                    <a:pt x="4762" y="2805"/>
                  </a:lnTo>
                  <a:close/>
                </a:path>
              </a:pathLst>
            </a:custGeom>
            <a:solidFill>
              <a:srgbClr val="5F697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725488" y="1358900"/>
              <a:ext cx="3781425" cy="2289175"/>
            </a:xfrm>
            <a:custGeom>
              <a:rect b="b" l="l" r="r" t="t"/>
              <a:pathLst>
                <a:path extrusionOk="0" h="2883" w="4762">
                  <a:moveTo>
                    <a:pt x="4762" y="2806"/>
                  </a:moveTo>
                  <a:lnTo>
                    <a:pt x="4762" y="2806"/>
                  </a:lnTo>
                  <a:lnTo>
                    <a:pt x="4762" y="2812"/>
                  </a:lnTo>
                  <a:lnTo>
                    <a:pt x="4761" y="2820"/>
                  </a:lnTo>
                  <a:lnTo>
                    <a:pt x="4759" y="2829"/>
                  </a:lnTo>
                  <a:lnTo>
                    <a:pt x="4756" y="2835"/>
                  </a:lnTo>
                  <a:lnTo>
                    <a:pt x="4753" y="2842"/>
                  </a:lnTo>
                  <a:lnTo>
                    <a:pt x="4749" y="2848"/>
                  </a:lnTo>
                  <a:lnTo>
                    <a:pt x="4745" y="2854"/>
                  </a:lnTo>
                  <a:lnTo>
                    <a:pt x="4739" y="2860"/>
                  </a:lnTo>
                  <a:lnTo>
                    <a:pt x="4735" y="2864"/>
                  </a:lnTo>
                  <a:lnTo>
                    <a:pt x="4729" y="2869"/>
                  </a:lnTo>
                  <a:lnTo>
                    <a:pt x="4722" y="2872"/>
                  </a:lnTo>
                  <a:lnTo>
                    <a:pt x="4715" y="2876"/>
                  </a:lnTo>
                  <a:lnTo>
                    <a:pt x="4708" y="2879"/>
                  </a:lnTo>
                  <a:lnTo>
                    <a:pt x="4701" y="2880"/>
                  </a:lnTo>
                  <a:lnTo>
                    <a:pt x="4693" y="2881"/>
                  </a:lnTo>
                  <a:lnTo>
                    <a:pt x="4685" y="2883"/>
                  </a:lnTo>
                  <a:lnTo>
                    <a:pt x="77" y="2883"/>
                  </a:lnTo>
                  <a:lnTo>
                    <a:pt x="77" y="2883"/>
                  </a:lnTo>
                  <a:lnTo>
                    <a:pt x="69" y="2881"/>
                  </a:lnTo>
                  <a:lnTo>
                    <a:pt x="62" y="2880"/>
                  </a:lnTo>
                  <a:lnTo>
                    <a:pt x="54" y="2879"/>
                  </a:lnTo>
                  <a:lnTo>
                    <a:pt x="47" y="2876"/>
                  </a:lnTo>
                  <a:lnTo>
                    <a:pt x="40" y="2872"/>
                  </a:lnTo>
                  <a:lnTo>
                    <a:pt x="34" y="2869"/>
                  </a:lnTo>
                  <a:lnTo>
                    <a:pt x="29" y="2864"/>
                  </a:lnTo>
                  <a:lnTo>
                    <a:pt x="23" y="2860"/>
                  </a:lnTo>
                  <a:lnTo>
                    <a:pt x="18" y="2854"/>
                  </a:lnTo>
                  <a:lnTo>
                    <a:pt x="14" y="2848"/>
                  </a:lnTo>
                  <a:lnTo>
                    <a:pt x="9" y="2842"/>
                  </a:lnTo>
                  <a:lnTo>
                    <a:pt x="7" y="2835"/>
                  </a:lnTo>
                  <a:lnTo>
                    <a:pt x="3" y="2829"/>
                  </a:lnTo>
                  <a:lnTo>
                    <a:pt x="2" y="2820"/>
                  </a:lnTo>
                  <a:lnTo>
                    <a:pt x="1" y="2812"/>
                  </a:lnTo>
                  <a:lnTo>
                    <a:pt x="0" y="2806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1" y="69"/>
                  </a:lnTo>
                  <a:lnTo>
                    <a:pt x="2" y="61"/>
                  </a:lnTo>
                  <a:lnTo>
                    <a:pt x="3" y="54"/>
                  </a:lnTo>
                  <a:lnTo>
                    <a:pt x="7" y="47"/>
                  </a:lnTo>
                  <a:lnTo>
                    <a:pt x="9" y="40"/>
                  </a:lnTo>
                  <a:lnTo>
                    <a:pt x="14" y="33"/>
                  </a:lnTo>
                  <a:lnTo>
                    <a:pt x="18" y="28"/>
                  </a:lnTo>
                  <a:lnTo>
                    <a:pt x="23" y="22"/>
                  </a:lnTo>
                  <a:lnTo>
                    <a:pt x="29" y="17"/>
                  </a:lnTo>
                  <a:lnTo>
                    <a:pt x="34" y="13"/>
                  </a:lnTo>
                  <a:lnTo>
                    <a:pt x="40" y="9"/>
                  </a:lnTo>
                  <a:lnTo>
                    <a:pt x="47" y="6"/>
                  </a:lnTo>
                  <a:lnTo>
                    <a:pt x="54" y="3"/>
                  </a:lnTo>
                  <a:lnTo>
                    <a:pt x="62" y="1"/>
                  </a:lnTo>
                  <a:lnTo>
                    <a:pt x="69" y="0"/>
                  </a:lnTo>
                  <a:lnTo>
                    <a:pt x="77" y="0"/>
                  </a:lnTo>
                  <a:lnTo>
                    <a:pt x="4685" y="0"/>
                  </a:lnTo>
                  <a:lnTo>
                    <a:pt x="4685" y="0"/>
                  </a:lnTo>
                  <a:lnTo>
                    <a:pt x="4693" y="0"/>
                  </a:lnTo>
                  <a:lnTo>
                    <a:pt x="4701" y="1"/>
                  </a:lnTo>
                  <a:lnTo>
                    <a:pt x="4708" y="3"/>
                  </a:lnTo>
                  <a:lnTo>
                    <a:pt x="4715" y="6"/>
                  </a:lnTo>
                  <a:lnTo>
                    <a:pt x="4722" y="9"/>
                  </a:lnTo>
                  <a:lnTo>
                    <a:pt x="4729" y="13"/>
                  </a:lnTo>
                  <a:lnTo>
                    <a:pt x="4735" y="17"/>
                  </a:lnTo>
                  <a:lnTo>
                    <a:pt x="4739" y="22"/>
                  </a:lnTo>
                  <a:lnTo>
                    <a:pt x="4745" y="28"/>
                  </a:lnTo>
                  <a:lnTo>
                    <a:pt x="4749" y="33"/>
                  </a:lnTo>
                  <a:lnTo>
                    <a:pt x="4753" y="40"/>
                  </a:lnTo>
                  <a:lnTo>
                    <a:pt x="4756" y="47"/>
                  </a:lnTo>
                  <a:lnTo>
                    <a:pt x="4759" y="54"/>
                  </a:lnTo>
                  <a:lnTo>
                    <a:pt x="4761" y="61"/>
                  </a:lnTo>
                  <a:lnTo>
                    <a:pt x="4762" y="69"/>
                  </a:lnTo>
                  <a:lnTo>
                    <a:pt x="4762" y="77"/>
                  </a:lnTo>
                  <a:lnTo>
                    <a:pt x="4762" y="2806"/>
                  </a:lnTo>
                  <a:close/>
                </a:path>
              </a:pathLst>
            </a:custGeom>
            <a:solidFill>
              <a:srgbClr val="30373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882651" y="1514475"/>
              <a:ext cx="3467100" cy="1974850"/>
            </a:xfrm>
            <a:prstGeom prst="rect">
              <a:avLst/>
            </a:prstGeom>
            <a:solidFill>
              <a:srgbClr val="646D7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882651" y="1514475"/>
              <a:ext cx="3467100" cy="1974850"/>
            </a:xfrm>
            <a:custGeom>
              <a:rect b="b" l="l" r="r" t="t"/>
              <a:pathLst>
                <a:path extrusionOk="0" h="2486" w="4366">
                  <a:moveTo>
                    <a:pt x="4366" y="0"/>
                  </a:moveTo>
                  <a:lnTo>
                    <a:pt x="4366" y="2486"/>
                  </a:lnTo>
                  <a:lnTo>
                    <a:pt x="0" y="2486"/>
                  </a:lnTo>
                  <a:lnTo>
                    <a:pt x="4366" y="0"/>
                  </a:lnTo>
                  <a:close/>
                </a:path>
              </a:pathLst>
            </a:custGeom>
            <a:solidFill>
              <a:srgbClr val="5F697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1973263" y="1770063"/>
              <a:ext cx="1287463" cy="1465263"/>
            </a:xfrm>
            <a:custGeom>
              <a:rect b="b" l="l" r="r" t="t"/>
              <a:pathLst>
                <a:path extrusionOk="0" h="1846" w="1623">
                  <a:moveTo>
                    <a:pt x="1620" y="347"/>
                  </a:moveTo>
                  <a:lnTo>
                    <a:pt x="1620" y="347"/>
                  </a:lnTo>
                  <a:lnTo>
                    <a:pt x="1525" y="358"/>
                  </a:lnTo>
                  <a:lnTo>
                    <a:pt x="1490" y="360"/>
                  </a:lnTo>
                  <a:lnTo>
                    <a:pt x="1456" y="360"/>
                  </a:lnTo>
                  <a:lnTo>
                    <a:pt x="1456" y="360"/>
                  </a:lnTo>
                  <a:lnTo>
                    <a:pt x="1423" y="360"/>
                  </a:lnTo>
                  <a:lnTo>
                    <a:pt x="1389" y="358"/>
                  </a:lnTo>
                  <a:lnTo>
                    <a:pt x="1357" y="353"/>
                  </a:lnTo>
                  <a:lnTo>
                    <a:pt x="1326" y="348"/>
                  </a:lnTo>
                  <a:lnTo>
                    <a:pt x="1295" y="343"/>
                  </a:lnTo>
                  <a:lnTo>
                    <a:pt x="1266" y="335"/>
                  </a:lnTo>
                  <a:lnTo>
                    <a:pt x="1237" y="327"/>
                  </a:lnTo>
                  <a:lnTo>
                    <a:pt x="1210" y="317"/>
                  </a:lnTo>
                  <a:lnTo>
                    <a:pt x="1183" y="307"/>
                  </a:lnTo>
                  <a:lnTo>
                    <a:pt x="1158" y="296"/>
                  </a:lnTo>
                  <a:lnTo>
                    <a:pt x="1134" y="284"/>
                  </a:lnTo>
                  <a:lnTo>
                    <a:pt x="1110" y="272"/>
                  </a:lnTo>
                  <a:lnTo>
                    <a:pt x="1088" y="260"/>
                  </a:lnTo>
                  <a:lnTo>
                    <a:pt x="1066" y="247"/>
                  </a:lnTo>
                  <a:lnTo>
                    <a:pt x="1045" y="235"/>
                  </a:lnTo>
                  <a:lnTo>
                    <a:pt x="1027" y="222"/>
                  </a:lnTo>
                  <a:lnTo>
                    <a:pt x="991" y="195"/>
                  </a:lnTo>
                  <a:lnTo>
                    <a:pt x="960" y="170"/>
                  </a:lnTo>
                  <a:lnTo>
                    <a:pt x="933" y="146"/>
                  </a:lnTo>
                  <a:lnTo>
                    <a:pt x="912" y="125"/>
                  </a:lnTo>
                  <a:lnTo>
                    <a:pt x="894" y="107"/>
                  </a:lnTo>
                  <a:lnTo>
                    <a:pt x="882" y="93"/>
                  </a:lnTo>
                  <a:lnTo>
                    <a:pt x="871" y="80"/>
                  </a:lnTo>
                  <a:lnTo>
                    <a:pt x="812" y="0"/>
                  </a:lnTo>
                  <a:lnTo>
                    <a:pt x="752" y="80"/>
                  </a:lnTo>
                  <a:lnTo>
                    <a:pt x="752" y="80"/>
                  </a:lnTo>
                  <a:lnTo>
                    <a:pt x="740" y="93"/>
                  </a:lnTo>
                  <a:lnTo>
                    <a:pt x="729" y="107"/>
                  </a:lnTo>
                  <a:lnTo>
                    <a:pt x="711" y="125"/>
                  </a:lnTo>
                  <a:lnTo>
                    <a:pt x="690" y="146"/>
                  </a:lnTo>
                  <a:lnTo>
                    <a:pt x="663" y="170"/>
                  </a:lnTo>
                  <a:lnTo>
                    <a:pt x="632" y="195"/>
                  </a:lnTo>
                  <a:lnTo>
                    <a:pt x="596" y="222"/>
                  </a:lnTo>
                  <a:lnTo>
                    <a:pt x="578" y="235"/>
                  </a:lnTo>
                  <a:lnTo>
                    <a:pt x="557" y="247"/>
                  </a:lnTo>
                  <a:lnTo>
                    <a:pt x="535" y="260"/>
                  </a:lnTo>
                  <a:lnTo>
                    <a:pt x="514" y="272"/>
                  </a:lnTo>
                  <a:lnTo>
                    <a:pt x="489" y="284"/>
                  </a:lnTo>
                  <a:lnTo>
                    <a:pt x="465" y="296"/>
                  </a:lnTo>
                  <a:lnTo>
                    <a:pt x="440" y="307"/>
                  </a:lnTo>
                  <a:lnTo>
                    <a:pt x="413" y="317"/>
                  </a:lnTo>
                  <a:lnTo>
                    <a:pt x="386" y="327"/>
                  </a:lnTo>
                  <a:lnTo>
                    <a:pt x="357" y="335"/>
                  </a:lnTo>
                  <a:lnTo>
                    <a:pt x="328" y="343"/>
                  </a:lnTo>
                  <a:lnTo>
                    <a:pt x="297" y="348"/>
                  </a:lnTo>
                  <a:lnTo>
                    <a:pt x="266" y="353"/>
                  </a:lnTo>
                  <a:lnTo>
                    <a:pt x="234" y="358"/>
                  </a:lnTo>
                  <a:lnTo>
                    <a:pt x="201" y="360"/>
                  </a:lnTo>
                  <a:lnTo>
                    <a:pt x="166" y="360"/>
                  </a:lnTo>
                  <a:lnTo>
                    <a:pt x="166" y="360"/>
                  </a:lnTo>
                  <a:lnTo>
                    <a:pt x="132" y="360"/>
                  </a:lnTo>
                  <a:lnTo>
                    <a:pt x="97" y="358"/>
                  </a:lnTo>
                  <a:lnTo>
                    <a:pt x="3" y="347"/>
                  </a:lnTo>
                  <a:lnTo>
                    <a:pt x="3" y="347"/>
                  </a:lnTo>
                  <a:lnTo>
                    <a:pt x="0" y="468"/>
                  </a:lnTo>
                  <a:lnTo>
                    <a:pt x="0" y="468"/>
                  </a:lnTo>
                  <a:lnTo>
                    <a:pt x="0" y="502"/>
                  </a:lnTo>
                  <a:lnTo>
                    <a:pt x="3" y="535"/>
                  </a:lnTo>
                  <a:lnTo>
                    <a:pt x="5" y="569"/>
                  </a:lnTo>
                  <a:lnTo>
                    <a:pt x="8" y="603"/>
                  </a:lnTo>
                  <a:lnTo>
                    <a:pt x="13" y="636"/>
                  </a:lnTo>
                  <a:lnTo>
                    <a:pt x="19" y="668"/>
                  </a:lnTo>
                  <a:lnTo>
                    <a:pt x="26" y="702"/>
                  </a:lnTo>
                  <a:lnTo>
                    <a:pt x="33" y="735"/>
                  </a:lnTo>
                  <a:lnTo>
                    <a:pt x="41" y="767"/>
                  </a:lnTo>
                  <a:lnTo>
                    <a:pt x="50" y="800"/>
                  </a:lnTo>
                  <a:lnTo>
                    <a:pt x="59" y="831"/>
                  </a:lnTo>
                  <a:lnTo>
                    <a:pt x="69" y="863"/>
                  </a:lnTo>
                  <a:lnTo>
                    <a:pt x="92" y="925"/>
                  </a:lnTo>
                  <a:lnTo>
                    <a:pt x="117" y="986"/>
                  </a:lnTo>
                  <a:lnTo>
                    <a:pt x="143" y="1046"/>
                  </a:lnTo>
                  <a:lnTo>
                    <a:pt x="172" y="1103"/>
                  </a:lnTo>
                  <a:lnTo>
                    <a:pt x="201" y="1159"/>
                  </a:lnTo>
                  <a:lnTo>
                    <a:pt x="232" y="1213"/>
                  </a:lnTo>
                  <a:lnTo>
                    <a:pt x="263" y="1263"/>
                  </a:lnTo>
                  <a:lnTo>
                    <a:pt x="294" y="1313"/>
                  </a:lnTo>
                  <a:lnTo>
                    <a:pt x="325" y="1360"/>
                  </a:lnTo>
                  <a:lnTo>
                    <a:pt x="355" y="1404"/>
                  </a:lnTo>
                  <a:lnTo>
                    <a:pt x="355" y="1404"/>
                  </a:lnTo>
                  <a:lnTo>
                    <a:pt x="386" y="1445"/>
                  </a:lnTo>
                  <a:lnTo>
                    <a:pt x="417" y="1487"/>
                  </a:lnTo>
                  <a:lnTo>
                    <a:pt x="449" y="1527"/>
                  </a:lnTo>
                  <a:lnTo>
                    <a:pt x="481" y="1567"/>
                  </a:lnTo>
                  <a:lnTo>
                    <a:pt x="515" y="1605"/>
                  </a:lnTo>
                  <a:lnTo>
                    <a:pt x="548" y="1642"/>
                  </a:lnTo>
                  <a:lnTo>
                    <a:pt x="580" y="1678"/>
                  </a:lnTo>
                  <a:lnTo>
                    <a:pt x="614" y="1711"/>
                  </a:lnTo>
                  <a:lnTo>
                    <a:pt x="614" y="1711"/>
                  </a:lnTo>
                  <a:lnTo>
                    <a:pt x="638" y="1734"/>
                  </a:lnTo>
                  <a:lnTo>
                    <a:pt x="660" y="1755"/>
                  </a:lnTo>
                  <a:lnTo>
                    <a:pt x="680" y="1773"/>
                  </a:lnTo>
                  <a:lnTo>
                    <a:pt x="699" y="1789"/>
                  </a:lnTo>
                  <a:lnTo>
                    <a:pt x="715" y="1802"/>
                  </a:lnTo>
                  <a:lnTo>
                    <a:pt x="730" y="1812"/>
                  </a:lnTo>
                  <a:lnTo>
                    <a:pt x="742" y="1821"/>
                  </a:lnTo>
                  <a:lnTo>
                    <a:pt x="755" y="1828"/>
                  </a:lnTo>
                  <a:lnTo>
                    <a:pt x="765" y="1834"/>
                  </a:lnTo>
                  <a:lnTo>
                    <a:pt x="775" y="1839"/>
                  </a:lnTo>
                  <a:lnTo>
                    <a:pt x="790" y="1843"/>
                  </a:lnTo>
                  <a:lnTo>
                    <a:pt x="802" y="1846"/>
                  </a:lnTo>
                  <a:lnTo>
                    <a:pt x="812" y="1846"/>
                  </a:lnTo>
                  <a:lnTo>
                    <a:pt x="812" y="1846"/>
                  </a:lnTo>
                  <a:lnTo>
                    <a:pt x="821" y="1846"/>
                  </a:lnTo>
                  <a:lnTo>
                    <a:pt x="832" y="1843"/>
                  </a:lnTo>
                  <a:lnTo>
                    <a:pt x="847" y="1839"/>
                  </a:lnTo>
                  <a:lnTo>
                    <a:pt x="856" y="1834"/>
                  </a:lnTo>
                  <a:lnTo>
                    <a:pt x="868" y="1828"/>
                  </a:lnTo>
                  <a:lnTo>
                    <a:pt x="879" y="1821"/>
                  </a:lnTo>
                  <a:lnTo>
                    <a:pt x="892" y="1812"/>
                  </a:lnTo>
                  <a:lnTo>
                    <a:pt x="907" y="1802"/>
                  </a:lnTo>
                  <a:lnTo>
                    <a:pt x="924" y="1789"/>
                  </a:lnTo>
                  <a:lnTo>
                    <a:pt x="943" y="1773"/>
                  </a:lnTo>
                  <a:lnTo>
                    <a:pt x="962" y="1755"/>
                  </a:lnTo>
                  <a:lnTo>
                    <a:pt x="985" y="1734"/>
                  </a:lnTo>
                  <a:lnTo>
                    <a:pt x="1009" y="1711"/>
                  </a:lnTo>
                  <a:lnTo>
                    <a:pt x="1009" y="1711"/>
                  </a:lnTo>
                  <a:lnTo>
                    <a:pt x="1042" y="1678"/>
                  </a:lnTo>
                  <a:lnTo>
                    <a:pt x="1075" y="1642"/>
                  </a:lnTo>
                  <a:lnTo>
                    <a:pt x="1107" y="1605"/>
                  </a:lnTo>
                  <a:lnTo>
                    <a:pt x="1141" y="1567"/>
                  </a:lnTo>
                  <a:lnTo>
                    <a:pt x="1173" y="1527"/>
                  </a:lnTo>
                  <a:lnTo>
                    <a:pt x="1205" y="1487"/>
                  </a:lnTo>
                  <a:lnTo>
                    <a:pt x="1236" y="1445"/>
                  </a:lnTo>
                  <a:lnTo>
                    <a:pt x="1267" y="1404"/>
                  </a:lnTo>
                  <a:lnTo>
                    <a:pt x="1267" y="1404"/>
                  </a:lnTo>
                  <a:lnTo>
                    <a:pt x="1298" y="1360"/>
                  </a:lnTo>
                  <a:lnTo>
                    <a:pt x="1329" y="1313"/>
                  </a:lnTo>
                  <a:lnTo>
                    <a:pt x="1360" y="1263"/>
                  </a:lnTo>
                  <a:lnTo>
                    <a:pt x="1391" y="1213"/>
                  </a:lnTo>
                  <a:lnTo>
                    <a:pt x="1421" y="1159"/>
                  </a:lnTo>
                  <a:lnTo>
                    <a:pt x="1450" y="1103"/>
                  </a:lnTo>
                  <a:lnTo>
                    <a:pt x="1479" y="1046"/>
                  </a:lnTo>
                  <a:lnTo>
                    <a:pt x="1505" y="986"/>
                  </a:lnTo>
                  <a:lnTo>
                    <a:pt x="1531" y="925"/>
                  </a:lnTo>
                  <a:lnTo>
                    <a:pt x="1553" y="863"/>
                  </a:lnTo>
                  <a:lnTo>
                    <a:pt x="1563" y="831"/>
                  </a:lnTo>
                  <a:lnTo>
                    <a:pt x="1572" y="800"/>
                  </a:lnTo>
                  <a:lnTo>
                    <a:pt x="1581" y="767"/>
                  </a:lnTo>
                  <a:lnTo>
                    <a:pt x="1589" y="735"/>
                  </a:lnTo>
                  <a:lnTo>
                    <a:pt x="1597" y="702"/>
                  </a:lnTo>
                  <a:lnTo>
                    <a:pt x="1603" y="668"/>
                  </a:lnTo>
                  <a:lnTo>
                    <a:pt x="1609" y="636"/>
                  </a:lnTo>
                  <a:lnTo>
                    <a:pt x="1614" y="603"/>
                  </a:lnTo>
                  <a:lnTo>
                    <a:pt x="1617" y="569"/>
                  </a:lnTo>
                  <a:lnTo>
                    <a:pt x="1620" y="535"/>
                  </a:lnTo>
                  <a:lnTo>
                    <a:pt x="1622" y="502"/>
                  </a:lnTo>
                  <a:lnTo>
                    <a:pt x="1623" y="468"/>
                  </a:lnTo>
                  <a:lnTo>
                    <a:pt x="1623" y="468"/>
                  </a:lnTo>
                  <a:lnTo>
                    <a:pt x="1620" y="347"/>
                  </a:lnTo>
                  <a:lnTo>
                    <a:pt x="1620" y="347"/>
                  </a:lnTo>
                  <a:close/>
                </a:path>
              </a:pathLst>
            </a:custGeom>
            <a:solidFill>
              <a:srgbClr val="FECE5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5"/>
            <p:cNvSpPr/>
            <p:nvPr/>
          </p:nvSpPr>
          <p:spPr>
            <a:xfrm>
              <a:off x="2032001" y="1870075"/>
              <a:ext cx="1168400" cy="1306513"/>
            </a:xfrm>
            <a:custGeom>
              <a:rect b="b" l="l" r="r" t="t"/>
              <a:pathLst>
                <a:path extrusionOk="0" h="1646" w="1473">
                  <a:moveTo>
                    <a:pt x="1472" y="305"/>
                  </a:moveTo>
                  <a:lnTo>
                    <a:pt x="1472" y="305"/>
                  </a:lnTo>
                  <a:lnTo>
                    <a:pt x="1428" y="309"/>
                  </a:lnTo>
                  <a:lnTo>
                    <a:pt x="1387" y="310"/>
                  </a:lnTo>
                  <a:lnTo>
                    <a:pt x="1345" y="310"/>
                  </a:lnTo>
                  <a:lnTo>
                    <a:pt x="1305" y="306"/>
                  </a:lnTo>
                  <a:lnTo>
                    <a:pt x="1267" y="302"/>
                  </a:lnTo>
                  <a:lnTo>
                    <a:pt x="1229" y="296"/>
                  </a:lnTo>
                  <a:lnTo>
                    <a:pt x="1193" y="288"/>
                  </a:lnTo>
                  <a:lnTo>
                    <a:pt x="1159" y="279"/>
                  </a:lnTo>
                  <a:lnTo>
                    <a:pt x="1125" y="268"/>
                  </a:lnTo>
                  <a:lnTo>
                    <a:pt x="1093" y="257"/>
                  </a:lnTo>
                  <a:lnTo>
                    <a:pt x="1062" y="244"/>
                  </a:lnTo>
                  <a:lnTo>
                    <a:pt x="1032" y="230"/>
                  </a:lnTo>
                  <a:lnTo>
                    <a:pt x="1005" y="217"/>
                  </a:lnTo>
                  <a:lnTo>
                    <a:pt x="977" y="202"/>
                  </a:lnTo>
                  <a:lnTo>
                    <a:pt x="952" y="187"/>
                  </a:lnTo>
                  <a:lnTo>
                    <a:pt x="928" y="172"/>
                  </a:lnTo>
                  <a:lnTo>
                    <a:pt x="905" y="156"/>
                  </a:lnTo>
                  <a:lnTo>
                    <a:pt x="884" y="141"/>
                  </a:lnTo>
                  <a:lnTo>
                    <a:pt x="863" y="124"/>
                  </a:lnTo>
                  <a:lnTo>
                    <a:pt x="845" y="110"/>
                  </a:lnTo>
                  <a:lnTo>
                    <a:pt x="812" y="81"/>
                  </a:lnTo>
                  <a:lnTo>
                    <a:pt x="785" y="54"/>
                  </a:lnTo>
                  <a:lnTo>
                    <a:pt x="764" y="32"/>
                  </a:lnTo>
                  <a:lnTo>
                    <a:pt x="748" y="15"/>
                  </a:lnTo>
                  <a:lnTo>
                    <a:pt x="737" y="0"/>
                  </a:lnTo>
                  <a:lnTo>
                    <a:pt x="737" y="0"/>
                  </a:lnTo>
                  <a:lnTo>
                    <a:pt x="724" y="15"/>
                  </a:lnTo>
                  <a:lnTo>
                    <a:pt x="709" y="32"/>
                  </a:lnTo>
                  <a:lnTo>
                    <a:pt x="687" y="54"/>
                  </a:lnTo>
                  <a:lnTo>
                    <a:pt x="661" y="81"/>
                  </a:lnTo>
                  <a:lnTo>
                    <a:pt x="627" y="110"/>
                  </a:lnTo>
                  <a:lnTo>
                    <a:pt x="609" y="124"/>
                  </a:lnTo>
                  <a:lnTo>
                    <a:pt x="589" y="141"/>
                  </a:lnTo>
                  <a:lnTo>
                    <a:pt x="567" y="156"/>
                  </a:lnTo>
                  <a:lnTo>
                    <a:pt x="544" y="172"/>
                  </a:lnTo>
                  <a:lnTo>
                    <a:pt x="520" y="187"/>
                  </a:lnTo>
                  <a:lnTo>
                    <a:pt x="495" y="202"/>
                  </a:lnTo>
                  <a:lnTo>
                    <a:pt x="468" y="217"/>
                  </a:lnTo>
                  <a:lnTo>
                    <a:pt x="440" y="230"/>
                  </a:lnTo>
                  <a:lnTo>
                    <a:pt x="411" y="244"/>
                  </a:lnTo>
                  <a:lnTo>
                    <a:pt x="380" y="257"/>
                  </a:lnTo>
                  <a:lnTo>
                    <a:pt x="348" y="268"/>
                  </a:lnTo>
                  <a:lnTo>
                    <a:pt x="314" y="279"/>
                  </a:lnTo>
                  <a:lnTo>
                    <a:pt x="279" y="288"/>
                  </a:lnTo>
                  <a:lnTo>
                    <a:pt x="243" y="296"/>
                  </a:lnTo>
                  <a:lnTo>
                    <a:pt x="206" y="302"/>
                  </a:lnTo>
                  <a:lnTo>
                    <a:pt x="167" y="306"/>
                  </a:lnTo>
                  <a:lnTo>
                    <a:pt x="127" y="310"/>
                  </a:lnTo>
                  <a:lnTo>
                    <a:pt x="86" y="310"/>
                  </a:lnTo>
                  <a:lnTo>
                    <a:pt x="44" y="309"/>
                  </a:lnTo>
                  <a:lnTo>
                    <a:pt x="0" y="305"/>
                  </a:lnTo>
                  <a:lnTo>
                    <a:pt x="0" y="305"/>
                  </a:lnTo>
                  <a:lnTo>
                    <a:pt x="0" y="343"/>
                  </a:lnTo>
                  <a:lnTo>
                    <a:pt x="0" y="343"/>
                  </a:lnTo>
                  <a:lnTo>
                    <a:pt x="0" y="373"/>
                  </a:lnTo>
                  <a:lnTo>
                    <a:pt x="2" y="403"/>
                  </a:lnTo>
                  <a:lnTo>
                    <a:pt x="5" y="433"/>
                  </a:lnTo>
                  <a:lnTo>
                    <a:pt x="7" y="463"/>
                  </a:lnTo>
                  <a:lnTo>
                    <a:pt x="12" y="493"/>
                  </a:lnTo>
                  <a:lnTo>
                    <a:pt x="16" y="523"/>
                  </a:lnTo>
                  <a:lnTo>
                    <a:pt x="22" y="553"/>
                  </a:lnTo>
                  <a:lnTo>
                    <a:pt x="29" y="582"/>
                  </a:lnTo>
                  <a:lnTo>
                    <a:pt x="36" y="612"/>
                  </a:lnTo>
                  <a:lnTo>
                    <a:pt x="44" y="642"/>
                  </a:lnTo>
                  <a:lnTo>
                    <a:pt x="62" y="701"/>
                  </a:lnTo>
                  <a:lnTo>
                    <a:pt x="82" y="760"/>
                  </a:lnTo>
                  <a:lnTo>
                    <a:pt x="105" y="817"/>
                  </a:lnTo>
                  <a:lnTo>
                    <a:pt x="130" y="874"/>
                  </a:lnTo>
                  <a:lnTo>
                    <a:pt x="157" y="929"/>
                  </a:lnTo>
                  <a:lnTo>
                    <a:pt x="184" y="984"/>
                  </a:lnTo>
                  <a:lnTo>
                    <a:pt x="214" y="1037"/>
                  </a:lnTo>
                  <a:lnTo>
                    <a:pt x="245" y="1089"/>
                  </a:lnTo>
                  <a:lnTo>
                    <a:pt x="276" y="1139"/>
                  </a:lnTo>
                  <a:lnTo>
                    <a:pt x="308" y="1188"/>
                  </a:lnTo>
                  <a:lnTo>
                    <a:pt x="341" y="1235"/>
                  </a:lnTo>
                  <a:lnTo>
                    <a:pt x="374" y="1280"/>
                  </a:lnTo>
                  <a:lnTo>
                    <a:pt x="407" y="1324"/>
                  </a:lnTo>
                  <a:lnTo>
                    <a:pt x="440" y="1364"/>
                  </a:lnTo>
                  <a:lnTo>
                    <a:pt x="472" y="1403"/>
                  </a:lnTo>
                  <a:lnTo>
                    <a:pt x="503" y="1439"/>
                  </a:lnTo>
                  <a:lnTo>
                    <a:pt x="534" y="1473"/>
                  </a:lnTo>
                  <a:lnTo>
                    <a:pt x="563" y="1504"/>
                  </a:lnTo>
                  <a:lnTo>
                    <a:pt x="590" y="1533"/>
                  </a:lnTo>
                  <a:lnTo>
                    <a:pt x="617" y="1558"/>
                  </a:lnTo>
                  <a:lnTo>
                    <a:pt x="642" y="1580"/>
                  </a:lnTo>
                  <a:lnTo>
                    <a:pt x="664" y="1600"/>
                  </a:lnTo>
                  <a:lnTo>
                    <a:pt x="684" y="1616"/>
                  </a:lnTo>
                  <a:lnTo>
                    <a:pt x="702" y="1629"/>
                  </a:lnTo>
                  <a:lnTo>
                    <a:pt x="716" y="1639"/>
                  </a:lnTo>
                  <a:lnTo>
                    <a:pt x="727" y="1644"/>
                  </a:lnTo>
                  <a:lnTo>
                    <a:pt x="732" y="1646"/>
                  </a:lnTo>
                  <a:lnTo>
                    <a:pt x="737" y="1646"/>
                  </a:lnTo>
                  <a:lnTo>
                    <a:pt x="737" y="1646"/>
                  </a:lnTo>
                  <a:lnTo>
                    <a:pt x="740" y="1646"/>
                  </a:lnTo>
                  <a:lnTo>
                    <a:pt x="745" y="1644"/>
                  </a:lnTo>
                  <a:lnTo>
                    <a:pt x="756" y="1639"/>
                  </a:lnTo>
                  <a:lnTo>
                    <a:pt x="771" y="1629"/>
                  </a:lnTo>
                  <a:lnTo>
                    <a:pt x="788" y="1616"/>
                  </a:lnTo>
                  <a:lnTo>
                    <a:pt x="808" y="1600"/>
                  </a:lnTo>
                  <a:lnTo>
                    <a:pt x="831" y="1580"/>
                  </a:lnTo>
                  <a:lnTo>
                    <a:pt x="855" y="1558"/>
                  </a:lnTo>
                  <a:lnTo>
                    <a:pt x="882" y="1533"/>
                  </a:lnTo>
                  <a:lnTo>
                    <a:pt x="909" y="1504"/>
                  </a:lnTo>
                  <a:lnTo>
                    <a:pt x="939" y="1473"/>
                  </a:lnTo>
                  <a:lnTo>
                    <a:pt x="969" y="1439"/>
                  </a:lnTo>
                  <a:lnTo>
                    <a:pt x="1000" y="1403"/>
                  </a:lnTo>
                  <a:lnTo>
                    <a:pt x="1032" y="1364"/>
                  </a:lnTo>
                  <a:lnTo>
                    <a:pt x="1066" y="1324"/>
                  </a:lnTo>
                  <a:lnTo>
                    <a:pt x="1098" y="1280"/>
                  </a:lnTo>
                  <a:lnTo>
                    <a:pt x="1131" y="1235"/>
                  </a:lnTo>
                  <a:lnTo>
                    <a:pt x="1163" y="1188"/>
                  </a:lnTo>
                  <a:lnTo>
                    <a:pt x="1196" y="1139"/>
                  </a:lnTo>
                  <a:lnTo>
                    <a:pt x="1228" y="1089"/>
                  </a:lnTo>
                  <a:lnTo>
                    <a:pt x="1258" y="1037"/>
                  </a:lnTo>
                  <a:lnTo>
                    <a:pt x="1288" y="984"/>
                  </a:lnTo>
                  <a:lnTo>
                    <a:pt x="1316" y="929"/>
                  </a:lnTo>
                  <a:lnTo>
                    <a:pt x="1343" y="874"/>
                  </a:lnTo>
                  <a:lnTo>
                    <a:pt x="1367" y="817"/>
                  </a:lnTo>
                  <a:lnTo>
                    <a:pt x="1390" y="760"/>
                  </a:lnTo>
                  <a:lnTo>
                    <a:pt x="1411" y="701"/>
                  </a:lnTo>
                  <a:lnTo>
                    <a:pt x="1428" y="642"/>
                  </a:lnTo>
                  <a:lnTo>
                    <a:pt x="1436" y="612"/>
                  </a:lnTo>
                  <a:lnTo>
                    <a:pt x="1444" y="582"/>
                  </a:lnTo>
                  <a:lnTo>
                    <a:pt x="1450" y="553"/>
                  </a:lnTo>
                  <a:lnTo>
                    <a:pt x="1456" y="523"/>
                  </a:lnTo>
                  <a:lnTo>
                    <a:pt x="1460" y="493"/>
                  </a:lnTo>
                  <a:lnTo>
                    <a:pt x="1465" y="463"/>
                  </a:lnTo>
                  <a:lnTo>
                    <a:pt x="1468" y="433"/>
                  </a:lnTo>
                  <a:lnTo>
                    <a:pt x="1471" y="403"/>
                  </a:lnTo>
                  <a:lnTo>
                    <a:pt x="1472" y="373"/>
                  </a:lnTo>
                  <a:lnTo>
                    <a:pt x="1473" y="343"/>
                  </a:lnTo>
                  <a:lnTo>
                    <a:pt x="1473" y="343"/>
                  </a:lnTo>
                  <a:lnTo>
                    <a:pt x="1472" y="305"/>
                  </a:lnTo>
                  <a:lnTo>
                    <a:pt x="1472" y="305"/>
                  </a:lnTo>
                  <a:close/>
                </a:path>
              </a:pathLst>
            </a:custGeom>
            <a:solidFill>
              <a:srgbClr val="5F697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5"/>
            <p:cNvSpPr/>
            <p:nvPr/>
          </p:nvSpPr>
          <p:spPr>
            <a:xfrm>
              <a:off x="2411413" y="2160588"/>
              <a:ext cx="409575" cy="606425"/>
            </a:xfrm>
            <a:custGeom>
              <a:rect b="b" l="l" r="r" t="t"/>
              <a:pathLst>
                <a:path extrusionOk="0" h="764" w="516">
                  <a:moveTo>
                    <a:pt x="458" y="279"/>
                  </a:moveTo>
                  <a:lnTo>
                    <a:pt x="453" y="279"/>
                  </a:lnTo>
                  <a:lnTo>
                    <a:pt x="453" y="161"/>
                  </a:lnTo>
                  <a:lnTo>
                    <a:pt x="453" y="161"/>
                  </a:lnTo>
                  <a:lnTo>
                    <a:pt x="452" y="145"/>
                  </a:lnTo>
                  <a:lnTo>
                    <a:pt x="450" y="129"/>
                  </a:lnTo>
                  <a:lnTo>
                    <a:pt x="446" y="114"/>
                  </a:lnTo>
                  <a:lnTo>
                    <a:pt x="440" y="99"/>
                  </a:lnTo>
                  <a:lnTo>
                    <a:pt x="433" y="85"/>
                  </a:lnTo>
                  <a:lnTo>
                    <a:pt x="425" y="71"/>
                  </a:lnTo>
                  <a:lnTo>
                    <a:pt x="416" y="59"/>
                  </a:lnTo>
                  <a:lnTo>
                    <a:pt x="406" y="47"/>
                  </a:lnTo>
                  <a:lnTo>
                    <a:pt x="394" y="37"/>
                  </a:lnTo>
                  <a:lnTo>
                    <a:pt x="383" y="28"/>
                  </a:lnTo>
                  <a:lnTo>
                    <a:pt x="369" y="20"/>
                  </a:lnTo>
                  <a:lnTo>
                    <a:pt x="355" y="13"/>
                  </a:lnTo>
                  <a:lnTo>
                    <a:pt x="340" y="8"/>
                  </a:lnTo>
                  <a:lnTo>
                    <a:pt x="325" y="4"/>
                  </a:lnTo>
                  <a:lnTo>
                    <a:pt x="309" y="1"/>
                  </a:lnTo>
                  <a:lnTo>
                    <a:pt x="292" y="0"/>
                  </a:lnTo>
                  <a:lnTo>
                    <a:pt x="292" y="0"/>
                  </a:lnTo>
                  <a:lnTo>
                    <a:pt x="224" y="0"/>
                  </a:lnTo>
                  <a:lnTo>
                    <a:pt x="224" y="0"/>
                  </a:lnTo>
                  <a:lnTo>
                    <a:pt x="208" y="1"/>
                  </a:lnTo>
                  <a:lnTo>
                    <a:pt x="192" y="4"/>
                  </a:lnTo>
                  <a:lnTo>
                    <a:pt x="176" y="8"/>
                  </a:lnTo>
                  <a:lnTo>
                    <a:pt x="162" y="13"/>
                  </a:lnTo>
                  <a:lnTo>
                    <a:pt x="147" y="20"/>
                  </a:lnTo>
                  <a:lnTo>
                    <a:pt x="134" y="28"/>
                  </a:lnTo>
                  <a:lnTo>
                    <a:pt x="122" y="37"/>
                  </a:lnTo>
                  <a:lnTo>
                    <a:pt x="110" y="47"/>
                  </a:lnTo>
                  <a:lnTo>
                    <a:pt x="100" y="59"/>
                  </a:lnTo>
                  <a:lnTo>
                    <a:pt x="91" y="71"/>
                  </a:lnTo>
                  <a:lnTo>
                    <a:pt x="82" y="85"/>
                  </a:lnTo>
                  <a:lnTo>
                    <a:pt x="76" y="99"/>
                  </a:lnTo>
                  <a:lnTo>
                    <a:pt x="71" y="114"/>
                  </a:lnTo>
                  <a:lnTo>
                    <a:pt x="66" y="129"/>
                  </a:lnTo>
                  <a:lnTo>
                    <a:pt x="64" y="145"/>
                  </a:lnTo>
                  <a:lnTo>
                    <a:pt x="63" y="161"/>
                  </a:lnTo>
                  <a:lnTo>
                    <a:pt x="63" y="279"/>
                  </a:lnTo>
                  <a:lnTo>
                    <a:pt x="58" y="279"/>
                  </a:lnTo>
                  <a:lnTo>
                    <a:pt x="58" y="279"/>
                  </a:lnTo>
                  <a:lnTo>
                    <a:pt x="47" y="280"/>
                  </a:lnTo>
                  <a:lnTo>
                    <a:pt x="36" y="283"/>
                  </a:lnTo>
                  <a:lnTo>
                    <a:pt x="26" y="288"/>
                  </a:lnTo>
                  <a:lnTo>
                    <a:pt x="17" y="295"/>
                  </a:lnTo>
                  <a:lnTo>
                    <a:pt x="10" y="302"/>
                  </a:lnTo>
                  <a:lnTo>
                    <a:pt x="4" y="311"/>
                  </a:lnTo>
                  <a:lnTo>
                    <a:pt x="1" y="321"/>
                  </a:lnTo>
                  <a:lnTo>
                    <a:pt x="0" y="332"/>
                  </a:lnTo>
                  <a:lnTo>
                    <a:pt x="0" y="712"/>
                  </a:lnTo>
                  <a:lnTo>
                    <a:pt x="0" y="712"/>
                  </a:lnTo>
                  <a:lnTo>
                    <a:pt x="1" y="723"/>
                  </a:lnTo>
                  <a:lnTo>
                    <a:pt x="4" y="732"/>
                  </a:lnTo>
                  <a:lnTo>
                    <a:pt x="10" y="741"/>
                  </a:lnTo>
                  <a:lnTo>
                    <a:pt x="17" y="749"/>
                  </a:lnTo>
                  <a:lnTo>
                    <a:pt x="26" y="755"/>
                  </a:lnTo>
                  <a:lnTo>
                    <a:pt x="36" y="760"/>
                  </a:lnTo>
                  <a:lnTo>
                    <a:pt x="47" y="763"/>
                  </a:lnTo>
                  <a:lnTo>
                    <a:pt x="58" y="764"/>
                  </a:lnTo>
                  <a:lnTo>
                    <a:pt x="58" y="764"/>
                  </a:lnTo>
                  <a:lnTo>
                    <a:pt x="458" y="764"/>
                  </a:lnTo>
                  <a:lnTo>
                    <a:pt x="458" y="764"/>
                  </a:lnTo>
                  <a:lnTo>
                    <a:pt x="469" y="763"/>
                  </a:lnTo>
                  <a:lnTo>
                    <a:pt x="481" y="760"/>
                  </a:lnTo>
                  <a:lnTo>
                    <a:pt x="491" y="755"/>
                  </a:lnTo>
                  <a:lnTo>
                    <a:pt x="499" y="749"/>
                  </a:lnTo>
                  <a:lnTo>
                    <a:pt x="506" y="741"/>
                  </a:lnTo>
                  <a:lnTo>
                    <a:pt x="512" y="732"/>
                  </a:lnTo>
                  <a:lnTo>
                    <a:pt x="515" y="723"/>
                  </a:lnTo>
                  <a:lnTo>
                    <a:pt x="516" y="712"/>
                  </a:lnTo>
                  <a:lnTo>
                    <a:pt x="516" y="332"/>
                  </a:lnTo>
                  <a:lnTo>
                    <a:pt x="516" y="332"/>
                  </a:lnTo>
                  <a:lnTo>
                    <a:pt x="515" y="321"/>
                  </a:lnTo>
                  <a:lnTo>
                    <a:pt x="512" y="311"/>
                  </a:lnTo>
                  <a:lnTo>
                    <a:pt x="506" y="302"/>
                  </a:lnTo>
                  <a:lnTo>
                    <a:pt x="499" y="295"/>
                  </a:lnTo>
                  <a:lnTo>
                    <a:pt x="491" y="288"/>
                  </a:lnTo>
                  <a:lnTo>
                    <a:pt x="481" y="283"/>
                  </a:lnTo>
                  <a:lnTo>
                    <a:pt x="469" y="280"/>
                  </a:lnTo>
                  <a:lnTo>
                    <a:pt x="458" y="279"/>
                  </a:lnTo>
                  <a:lnTo>
                    <a:pt x="458" y="279"/>
                  </a:lnTo>
                  <a:close/>
                  <a:moveTo>
                    <a:pt x="122" y="161"/>
                  </a:moveTo>
                  <a:lnTo>
                    <a:pt x="122" y="161"/>
                  </a:lnTo>
                  <a:lnTo>
                    <a:pt x="123" y="151"/>
                  </a:lnTo>
                  <a:lnTo>
                    <a:pt x="124" y="141"/>
                  </a:lnTo>
                  <a:lnTo>
                    <a:pt x="126" y="131"/>
                  </a:lnTo>
                  <a:lnTo>
                    <a:pt x="130" y="122"/>
                  </a:lnTo>
                  <a:lnTo>
                    <a:pt x="134" y="113"/>
                  </a:lnTo>
                  <a:lnTo>
                    <a:pt x="140" y="105"/>
                  </a:lnTo>
                  <a:lnTo>
                    <a:pt x="146" y="97"/>
                  </a:lnTo>
                  <a:lnTo>
                    <a:pt x="152" y="90"/>
                  </a:lnTo>
                  <a:lnTo>
                    <a:pt x="160" y="83"/>
                  </a:lnTo>
                  <a:lnTo>
                    <a:pt x="168" y="77"/>
                  </a:lnTo>
                  <a:lnTo>
                    <a:pt x="176" y="71"/>
                  </a:lnTo>
                  <a:lnTo>
                    <a:pt x="185" y="68"/>
                  </a:lnTo>
                  <a:lnTo>
                    <a:pt x="194" y="65"/>
                  </a:lnTo>
                  <a:lnTo>
                    <a:pt x="203" y="62"/>
                  </a:lnTo>
                  <a:lnTo>
                    <a:pt x="214" y="60"/>
                  </a:lnTo>
                  <a:lnTo>
                    <a:pt x="224" y="60"/>
                  </a:lnTo>
                  <a:lnTo>
                    <a:pt x="224" y="60"/>
                  </a:lnTo>
                  <a:lnTo>
                    <a:pt x="292" y="60"/>
                  </a:lnTo>
                  <a:lnTo>
                    <a:pt x="292" y="60"/>
                  </a:lnTo>
                  <a:lnTo>
                    <a:pt x="302" y="60"/>
                  </a:lnTo>
                  <a:lnTo>
                    <a:pt x="313" y="62"/>
                  </a:lnTo>
                  <a:lnTo>
                    <a:pt x="323" y="65"/>
                  </a:lnTo>
                  <a:lnTo>
                    <a:pt x="332" y="68"/>
                  </a:lnTo>
                  <a:lnTo>
                    <a:pt x="341" y="71"/>
                  </a:lnTo>
                  <a:lnTo>
                    <a:pt x="349" y="77"/>
                  </a:lnTo>
                  <a:lnTo>
                    <a:pt x="357" y="83"/>
                  </a:lnTo>
                  <a:lnTo>
                    <a:pt x="364" y="90"/>
                  </a:lnTo>
                  <a:lnTo>
                    <a:pt x="371" y="97"/>
                  </a:lnTo>
                  <a:lnTo>
                    <a:pt x="377" y="105"/>
                  </a:lnTo>
                  <a:lnTo>
                    <a:pt x="382" y="113"/>
                  </a:lnTo>
                  <a:lnTo>
                    <a:pt x="386" y="122"/>
                  </a:lnTo>
                  <a:lnTo>
                    <a:pt x="390" y="131"/>
                  </a:lnTo>
                  <a:lnTo>
                    <a:pt x="392" y="141"/>
                  </a:lnTo>
                  <a:lnTo>
                    <a:pt x="393" y="151"/>
                  </a:lnTo>
                  <a:lnTo>
                    <a:pt x="394" y="161"/>
                  </a:lnTo>
                  <a:lnTo>
                    <a:pt x="394" y="279"/>
                  </a:lnTo>
                  <a:lnTo>
                    <a:pt x="394" y="279"/>
                  </a:lnTo>
                  <a:lnTo>
                    <a:pt x="122" y="279"/>
                  </a:lnTo>
                  <a:lnTo>
                    <a:pt x="122" y="161"/>
                  </a:lnTo>
                  <a:close/>
                  <a:moveTo>
                    <a:pt x="311" y="617"/>
                  </a:moveTo>
                  <a:lnTo>
                    <a:pt x="311" y="617"/>
                  </a:lnTo>
                  <a:lnTo>
                    <a:pt x="204" y="617"/>
                  </a:lnTo>
                  <a:lnTo>
                    <a:pt x="234" y="530"/>
                  </a:lnTo>
                  <a:lnTo>
                    <a:pt x="234" y="530"/>
                  </a:lnTo>
                  <a:lnTo>
                    <a:pt x="227" y="526"/>
                  </a:lnTo>
                  <a:lnTo>
                    <a:pt x="222" y="521"/>
                  </a:lnTo>
                  <a:lnTo>
                    <a:pt x="216" y="516"/>
                  </a:lnTo>
                  <a:lnTo>
                    <a:pt x="212" y="510"/>
                  </a:lnTo>
                  <a:lnTo>
                    <a:pt x="209" y="503"/>
                  </a:lnTo>
                  <a:lnTo>
                    <a:pt x="206" y="496"/>
                  </a:lnTo>
                  <a:lnTo>
                    <a:pt x="204" y="489"/>
                  </a:lnTo>
                  <a:lnTo>
                    <a:pt x="203" y="481"/>
                  </a:lnTo>
                  <a:lnTo>
                    <a:pt x="203" y="481"/>
                  </a:lnTo>
                  <a:lnTo>
                    <a:pt x="204" y="470"/>
                  </a:lnTo>
                  <a:lnTo>
                    <a:pt x="208" y="459"/>
                  </a:lnTo>
                  <a:lnTo>
                    <a:pt x="212" y="450"/>
                  </a:lnTo>
                  <a:lnTo>
                    <a:pt x="219" y="442"/>
                  </a:lnTo>
                  <a:lnTo>
                    <a:pt x="227" y="436"/>
                  </a:lnTo>
                  <a:lnTo>
                    <a:pt x="237" y="431"/>
                  </a:lnTo>
                  <a:lnTo>
                    <a:pt x="247" y="428"/>
                  </a:lnTo>
                  <a:lnTo>
                    <a:pt x="259" y="427"/>
                  </a:lnTo>
                  <a:lnTo>
                    <a:pt x="259" y="427"/>
                  </a:lnTo>
                  <a:lnTo>
                    <a:pt x="269" y="428"/>
                  </a:lnTo>
                  <a:lnTo>
                    <a:pt x="279" y="431"/>
                  </a:lnTo>
                  <a:lnTo>
                    <a:pt x="288" y="436"/>
                  </a:lnTo>
                  <a:lnTo>
                    <a:pt x="296" y="442"/>
                  </a:lnTo>
                  <a:lnTo>
                    <a:pt x="303" y="450"/>
                  </a:lnTo>
                  <a:lnTo>
                    <a:pt x="308" y="459"/>
                  </a:lnTo>
                  <a:lnTo>
                    <a:pt x="311" y="470"/>
                  </a:lnTo>
                  <a:lnTo>
                    <a:pt x="313" y="481"/>
                  </a:lnTo>
                  <a:lnTo>
                    <a:pt x="313" y="481"/>
                  </a:lnTo>
                  <a:lnTo>
                    <a:pt x="313" y="489"/>
                  </a:lnTo>
                  <a:lnTo>
                    <a:pt x="310" y="496"/>
                  </a:lnTo>
                  <a:lnTo>
                    <a:pt x="308" y="503"/>
                  </a:lnTo>
                  <a:lnTo>
                    <a:pt x="305" y="510"/>
                  </a:lnTo>
                  <a:lnTo>
                    <a:pt x="300" y="516"/>
                  </a:lnTo>
                  <a:lnTo>
                    <a:pt x="294" y="521"/>
                  </a:lnTo>
                  <a:lnTo>
                    <a:pt x="288" y="526"/>
                  </a:lnTo>
                  <a:lnTo>
                    <a:pt x="283" y="530"/>
                  </a:lnTo>
                  <a:lnTo>
                    <a:pt x="311" y="6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2616201" y="2160588"/>
              <a:ext cx="204788" cy="606425"/>
            </a:xfrm>
            <a:custGeom>
              <a:rect b="b" l="l" r="r" t="t"/>
              <a:pathLst>
                <a:path extrusionOk="0" h="764" w="257">
                  <a:moveTo>
                    <a:pt x="257" y="332"/>
                  </a:moveTo>
                  <a:lnTo>
                    <a:pt x="257" y="712"/>
                  </a:lnTo>
                  <a:lnTo>
                    <a:pt x="257" y="712"/>
                  </a:lnTo>
                  <a:lnTo>
                    <a:pt x="256" y="723"/>
                  </a:lnTo>
                  <a:lnTo>
                    <a:pt x="253" y="732"/>
                  </a:lnTo>
                  <a:lnTo>
                    <a:pt x="247" y="741"/>
                  </a:lnTo>
                  <a:lnTo>
                    <a:pt x="240" y="749"/>
                  </a:lnTo>
                  <a:lnTo>
                    <a:pt x="232" y="755"/>
                  </a:lnTo>
                  <a:lnTo>
                    <a:pt x="222" y="760"/>
                  </a:lnTo>
                  <a:lnTo>
                    <a:pt x="210" y="763"/>
                  </a:lnTo>
                  <a:lnTo>
                    <a:pt x="199" y="764"/>
                  </a:lnTo>
                  <a:lnTo>
                    <a:pt x="0" y="764"/>
                  </a:lnTo>
                  <a:lnTo>
                    <a:pt x="0" y="617"/>
                  </a:lnTo>
                  <a:lnTo>
                    <a:pt x="52" y="617"/>
                  </a:lnTo>
                  <a:lnTo>
                    <a:pt x="24" y="530"/>
                  </a:lnTo>
                  <a:lnTo>
                    <a:pt x="24" y="530"/>
                  </a:lnTo>
                  <a:lnTo>
                    <a:pt x="29" y="526"/>
                  </a:lnTo>
                  <a:lnTo>
                    <a:pt x="35" y="521"/>
                  </a:lnTo>
                  <a:lnTo>
                    <a:pt x="41" y="516"/>
                  </a:lnTo>
                  <a:lnTo>
                    <a:pt x="46" y="510"/>
                  </a:lnTo>
                  <a:lnTo>
                    <a:pt x="49" y="503"/>
                  </a:lnTo>
                  <a:lnTo>
                    <a:pt x="51" y="496"/>
                  </a:lnTo>
                  <a:lnTo>
                    <a:pt x="54" y="489"/>
                  </a:lnTo>
                  <a:lnTo>
                    <a:pt x="54" y="481"/>
                  </a:lnTo>
                  <a:lnTo>
                    <a:pt x="54" y="481"/>
                  </a:lnTo>
                  <a:lnTo>
                    <a:pt x="52" y="470"/>
                  </a:lnTo>
                  <a:lnTo>
                    <a:pt x="49" y="459"/>
                  </a:lnTo>
                  <a:lnTo>
                    <a:pt x="44" y="450"/>
                  </a:lnTo>
                  <a:lnTo>
                    <a:pt x="37" y="442"/>
                  </a:lnTo>
                  <a:lnTo>
                    <a:pt x="29" y="436"/>
                  </a:lnTo>
                  <a:lnTo>
                    <a:pt x="20" y="431"/>
                  </a:lnTo>
                  <a:lnTo>
                    <a:pt x="10" y="427"/>
                  </a:lnTo>
                  <a:lnTo>
                    <a:pt x="0" y="427"/>
                  </a:lnTo>
                  <a:lnTo>
                    <a:pt x="0" y="279"/>
                  </a:lnTo>
                  <a:lnTo>
                    <a:pt x="135" y="279"/>
                  </a:lnTo>
                  <a:lnTo>
                    <a:pt x="135" y="161"/>
                  </a:lnTo>
                  <a:lnTo>
                    <a:pt x="135" y="161"/>
                  </a:lnTo>
                  <a:lnTo>
                    <a:pt x="134" y="151"/>
                  </a:lnTo>
                  <a:lnTo>
                    <a:pt x="133" y="141"/>
                  </a:lnTo>
                  <a:lnTo>
                    <a:pt x="131" y="131"/>
                  </a:lnTo>
                  <a:lnTo>
                    <a:pt x="127" y="122"/>
                  </a:lnTo>
                  <a:lnTo>
                    <a:pt x="123" y="113"/>
                  </a:lnTo>
                  <a:lnTo>
                    <a:pt x="118" y="105"/>
                  </a:lnTo>
                  <a:lnTo>
                    <a:pt x="112" y="97"/>
                  </a:lnTo>
                  <a:lnTo>
                    <a:pt x="105" y="90"/>
                  </a:lnTo>
                  <a:lnTo>
                    <a:pt x="98" y="83"/>
                  </a:lnTo>
                  <a:lnTo>
                    <a:pt x="90" y="77"/>
                  </a:lnTo>
                  <a:lnTo>
                    <a:pt x="82" y="71"/>
                  </a:lnTo>
                  <a:lnTo>
                    <a:pt x="73" y="68"/>
                  </a:lnTo>
                  <a:lnTo>
                    <a:pt x="64" y="65"/>
                  </a:lnTo>
                  <a:lnTo>
                    <a:pt x="54" y="62"/>
                  </a:lnTo>
                  <a:lnTo>
                    <a:pt x="43" y="60"/>
                  </a:lnTo>
                  <a:lnTo>
                    <a:pt x="33" y="60"/>
                  </a:lnTo>
                  <a:lnTo>
                    <a:pt x="0" y="6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50" y="1"/>
                  </a:lnTo>
                  <a:lnTo>
                    <a:pt x="66" y="4"/>
                  </a:lnTo>
                  <a:lnTo>
                    <a:pt x="81" y="8"/>
                  </a:lnTo>
                  <a:lnTo>
                    <a:pt x="96" y="13"/>
                  </a:lnTo>
                  <a:lnTo>
                    <a:pt x="110" y="20"/>
                  </a:lnTo>
                  <a:lnTo>
                    <a:pt x="124" y="28"/>
                  </a:lnTo>
                  <a:lnTo>
                    <a:pt x="135" y="37"/>
                  </a:lnTo>
                  <a:lnTo>
                    <a:pt x="147" y="47"/>
                  </a:lnTo>
                  <a:lnTo>
                    <a:pt x="157" y="59"/>
                  </a:lnTo>
                  <a:lnTo>
                    <a:pt x="166" y="71"/>
                  </a:lnTo>
                  <a:lnTo>
                    <a:pt x="174" y="85"/>
                  </a:lnTo>
                  <a:lnTo>
                    <a:pt x="181" y="99"/>
                  </a:lnTo>
                  <a:lnTo>
                    <a:pt x="187" y="114"/>
                  </a:lnTo>
                  <a:lnTo>
                    <a:pt x="191" y="129"/>
                  </a:lnTo>
                  <a:lnTo>
                    <a:pt x="193" y="145"/>
                  </a:lnTo>
                  <a:lnTo>
                    <a:pt x="194" y="161"/>
                  </a:lnTo>
                  <a:lnTo>
                    <a:pt x="194" y="279"/>
                  </a:lnTo>
                  <a:lnTo>
                    <a:pt x="199" y="279"/>
                  </a:lnTo>
                  <a:lnTo>
                    <a:pt x="199" y="279"/>
                  </a:lnTo>
                  <a:lnTo>
                    <a:pt x="210" y="280"/>
                  </a:lnTo>
                  <a:lnTo>
                    <a:pt x="222" y="283"/>
                  </a:lnTo>
                  <a:lnTo>
                    <a:pt x="232" y="288"/>
                  </a:lnTo>
                  <a:lnTo>
                    <a:pt x="240" y="295"/>
                  </a:lnTo>
                  <a:lnTo>
                    <a:pt x="247" y="302"/>
                  </a:lnTo>
                  <a:lnTo>
                    <a:pt x="253" y="311"/>
                  </a:lnTo>
                  <a:lnTo>
                    <a:pt x="256" y="321"/>
                  </a:lnTo>
                  <a:lnTo>
                    <a:pt x="257" y="332"/>
                  </a:lnTo>
                  <a:lnTo>
                    <a:pt x="257" y="332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hemistry PPT 5">
  <p:cSld name="Chemistry PPT 5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"/>
          <p:cNvSpPr/>
          <p:nvPr/>
        </p:nvSpPr>
        <p:spPr>
          <a:xfrm>
            <a:off x="0" y="4402138"/>
            <a:ext cx="9144000" cy="741363"/>
          </a:xfrm>
          <a:custGeom>
            <a:rect b="b" l="l" r="r" t="t"/>
            <a:pathLst>
              <a:path extrusionOk="0" h="933" w="11520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p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2" name="Google Shape;172;p6"/>
          <p:cNvSpPr/>
          <p:nvPr/>
        </p:nvSpPr>
        <p:spPr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6"/>
          <p:cNvSpPr txBox="1"/>
          <p:nvPr>
            <p:ph idx="1" type="body"/>
          </p:nvPr>
        </p:nvSpPr>
        <p:spPr>
          <a:xfrm>
            <a:off x="467544" y="1419622"/>
            <a:ext cx="8208912" cy="2982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>
                <a:solidFill>
                  <a:schemeClr val="dk1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93949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 txBox="1"/>
          <p:nvPr>
            <p:ph type="title"/>
          </p:nvPr>
        </p:nvSpPr>
        <p:spPr>
          <a:xfrm>
            <a:off x="4937163" y="1779662"/>
            <a:ext cx="377116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en-US"/>
              <a:t>Cyber Security</a:t>
            </a:r>
            <a:endParaRPr/>
          </a:p>
        </p:txBody>
      </p:sp>
      <p:sp>
        <p:nvSpPr>
          <p:cNvPr id="180" name="Google Shape;180;p7"/>
          <p:cNvSpPr txBox="1"/>
          <p:nvPr>
            <p:ph idx="1" type="body"/>
          </p:nvPr>
        </p:nvSpPr>
        <p:spPr>
          <a:xfrm>
            <a:off x="5024120" y="2427734"/>
            <a:ext cx="3672408" cy="452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/>
              <a:t>PowerPoint template</a:t>
            </a:r>
            <a:endParaRPr/>
          </a:p>
        </p:txBody>
      </p:sp>
      <p:sp>
        <p:nvSpPr>
          <p:cNvPr id="181" name="Google Shape;181;p7"/>
          <p:cNvSpPr txBox="1"/>
          <p:nvPr/>
        </p:nvSpPr>
        <p:spPr>
          <a:xfrm>
            <a:off x="3467115" y="-307777"/>
            <a:ext cx="180421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858A8F"/>
                </a:solidFill>
                <a:latin typeface="Calibri"/>
                <a:ea typeface="Calibri"/>
                <a:cs typeface="Calibri"/>
                <a:sym typeface="Calibri"/>
              </a:rPr>
              <a:t>© Templateswise.com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8"/>
          <p:cNvSpPr txBox="1"/>
          <p:nvPr>
            <p:ph type="title"/>
          </p:nvPr>
        </p:nvSpPr>
        <p:spPr>
          <a:xfrm>
            <a:off x="1857798" y="915566"/>
            <a:ext cx="6829002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en-US"/>
              <a:t>Insert your title here</a:t>
            </a:r>
            <a:endParaRPr/>
          </a:p>
        </p:txBody>
      </p:sp>
      <p:sp>
        <p:nvSpPr>
          <p:cNvPr id="187" name="Google Shape;187;p8"/>
          <p:cNvSpPr txBox="1"/>
          <p:nvPr>
            <p:ph idx="1" type="body"/>
          </p:nvPr>
        </p:nvSpPr>
        <p:spPr>
          <a:xfrm>
            <a:off x="1857798" y="2057202"/>
            <a:ext cx="6818658" cy="2448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/>
              <a:t>Ut enim ad minim veniam, quis nostrud exercitation ullamco laboris nisi ut aliquip ex ea commodo consequat.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/>
              <a:t>Lorem ipsum dolor sit amet, consectetur adipisicing elit, sed do eiusmod tempor incididunt ut labore et dolore magna aliqua.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en-US"/>
              <a:t>Insert your title here</a:t>
            </a:r>
            <a:endParaRPr/>
          </a:p>
        </p:txBody>
      </p:sp>
      <p:sp>
        <p:nvSpPr>
          <p:cNvPr id="193" name="Google Shape;193;p9"/>
          <p:cNvSpPr txBox="1"/>
          <p:nvPr>
            <p:ph idx="1" type="body"/>
          </p:nvPr>
        </p:nvSpPr>
        <p:spPr>
          <a:xfrm>
            <a:off x="3454400" y="2886754"/>
            <a:ext cx="2256946" cy="417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Your text here</a:t>
            </a:r>
            <a:endParaRPr/>
          </a:p>
        </p:txBody>
      </p:sp>
      <p:sp>
        <p:nvSpPr>
          <p:cNvPr id="194" name="Google Shape;194;p9"/>
          <p:cNvSpPr txBox="1"/>
          <p:nvPr>
            <p:ph idx="2" type="body"/>
          </p:nvPr>
        </p:nvSpPr>
        <p:spPr>
          <a:xfrm>
            <a:off x="3454400" y="3319043"/>
            <a:ext cx="2256946" cy="10847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A9B2BD"/>
              </a:buClr>
              <a:buSzPts val="1800"/>
              <a:buNone/>
            </a:pPr>
            <a:r>
              <a:rPr lang="en-US"/>
              <a:t>This is a sample text. Insert your desired text here.</a:t>
            </a:r>
            <a:endParaRPr/>
          </a:p>
        </p:txBody>
      </p:sp>
      <p:sp>
        <p:nvSpPr>
          <p:cNvPr id="195" name="Google Shape;195;p9"/>
          <p:cNvSpPr txBox="1"/>
          <p:nvPr>
            <p:ph idx="3" type="body"/>
          </p:nvPr>
        </p:nvSpPr>
        <p:spPr>
          <a:xfrm>
            <a:off x="6131478" y="2886754"/>
            <a:ext cx="2256946" cy="417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Your text here</a:t>
            </a:r>
            <a:endParaRPr/>
          </a:p>
        </p:txBody>
      </p:sp>
      <p:sp>
        <p:nvSpPr>
          <p:cNvPr id="196" name="Google Shape;196;p9"/>
          <p:cNvSpPr txBox="1"/>
          <p:nvPr>
            <p:ph idx="4" type="body"/>
          </p:nvPr>
        </p:nvSpPr>
        <p:spPr>
          <a:xfrm>
            <a:off x="6131478" y="3319043"/>
            <a:ext cx="2256946" cy="10847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A9B2BD"/>
              </a:buClr>
              <a:buSzPts val="1800"/>
              <a:buNone/>
            </a:pPr>
            <a:r>
              <a:rPr lang="en-US"/>
              <a:t>This is a sample text. Insert your desired text here.</a:t>
            </a:r>
            <a:endParaRPr/>
          </a:p>
        </p:txBody>
      </p:sp>
      <p:sp>
        <p:nvSpPr>
          <p:cNvPr id="197" name="Google Shape;197;p9"/>
          <p:cNvSpPr txBox="1"/>
          <p:nvPr>
            <p:ph idx="5" type="body"/>
          </p:nvPr>
        </p:nvSpPr>
        <p:spPr>
          <a:xfrm>
            <a:off x="755576" y="2886754"/>
            <a:ext cx="2256946" cy="417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Your text here</a:t>
            </a:r>
            <a:endParaRPr/>
          </a:p>
        </p:txBody>
      </p:sp>
      <p:sp>
        <p:nvSpPr>
          <p:cNvPr id="198" name="Google Shape;198;p9"/>
          <p:cNvSpPr txBox="1"/>
          <p:nvPr>
            <p:ph idx="6" type="body"/>
          </p:nvPr>
        </p:nvSpPr>
        <p:spPr>
          <a:xfrm>
            <a:off x="755576" y="3319043"/>
            <a:ext cx="2256946" cy="10847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A9B2BD"/>
              </a:buClr>
              <a:buSzPts val="1800"/>
              <a:buNone/>
            </a:pPr>
            <a:r>
              <a:rPr lang="en-US"/>
              <a:t>This is a sample text. Insert your desired text here.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en-US"/>
              <a:t>Insert your title here</a:t>
            </a:r>
            <a:endParaRPr/>
          </a:p>
        </p:txBody>
      </p:sp>
      <p:sp>
        <p:nvSpPr>
          <p:cNvPr id="204" name="Google Shape;204;p10"/>
          <p:cNvSpPr txBox="1"/>
          <p:nvPr>
            <p:ph idx="1" type="body"/>
          </p:nvPr>
        </p:nvSpPr>
        <p:spPr>
          <a:xfrm>
            <a:off x="4067944" y="1746440"/>
            <a:ext cx="4608512" cy="50550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</a:pPr>
            <a:r>
              <a:rPr lang="en-US"/>
              <a:t>Insert your text here</a:t>
            </a:r>
            <a:endParaRPr/>
          </a:p>
        </p:txBody>
      </p:sp>
      <p:sp>
        <p:nvSpPr>
          <p:cNvPr id="205" name="Google Shape;205;p10"/>
          <p:cNvSpPr txBox="1"/>
          <p:nvPr>
            <p:ph idx="2" type="body"/>
          </p:nvPr>
        </p:nvSpPr>
        <p:spPr>
          <a:xfrm>
            <a:off x="4067944" y="2459046"/>
            <a:ext cx="4608512" cy="2003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Lorem ipsum dolor sit amet, consectetur adipisicing elit, sed do eiusmod tempor incididunt ut labore et dolore magna aliqua.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en-US"/>
              <a:t>Insert your title here</a:t>
            </a:r>
            <a:endParaRPr/>
          </a:p>
        </p:txBody>
      </p:sp>
      <p:sp>
        <p:nvSpPr>
          <p:cNvPr id="211" name="Google Shape;211;p11"/>
          <p:cNvSpPr txBox="1"/>
          <p:nvPr>
            <p:ph idx="1" type="body"/>
          </p:nvPr>
        </p:nvSpPr>
        <p:spPr>
          <a:xfrm>
            <a:off x="467544" y="1419622"/>
            <a:ext cx="8208912" cy="2982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/>
              <a:t>Ut enim ad minim veniam, quis nostrud exercitation ullamco laboris nisi ut aliquip ex ea commodo consequat.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/>
              <a:t>Lorem ipsum dolor sit amet, consectetur adipisicing elit, sed do eiusmod tempor incididunt ut labore et dolore magna aliqua.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985">
  <a:themeElements>
    <a:clrScheme name="Custom 14">
      <a:dk1>
        <a:srgbClr val="494C4F"/>
      </a:dk1>
      <a:lt1>
        <a:srgbClr val="FFFFFF"/>
      </a:lt1>
      <a:dk2>
        <a:srgbClr val="494C4F"/>
      </a:dk2>
      <a:lt2>
        <a:srgbClr val="F2F3F8"/>
      </a:lt2>
      <a:accent1>
        <a:srgbClr val="ED5463"/>
      </a:accent1>
      <a:accent2>
        <a:srgbClr val="FB6E52"/>
      </a:accent2>
      <a:accent3>
        <a:srgbClr val="FFCE54"/>
      </a:accent3>
      <a:accent4>
        <a:srgbClr val="A1D469"/>
      </a:accent4>
      <a:accent5>
        <a:srgbClr val="49CFAE"/>
      </a:accent5>
      <a:accent6>
        <a:srgbClr val="4FC1E9"/>
      </a:accent6>
      <a:hlink>
        <a:srgbClr val="4FC1E9"/>
      </a:hlink>
      <a:folHlink>
        <a:srgbClr val="49CFA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