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2" name="Google Shape;142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©Templateswise.com - 3D Stairs PPT">
  <p:cSld name="©Templateswise.com - 3D Stairs PP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20" name="Google Shape;20;p2"/>
          <p:cNvGrpSpPr/>
          <p:nvPr/>
        </p:nvGrpSpPr>
        <p:grpSpPr>
          <a:xfrm>
            <a:off x="6518276" y="2473506"/>
            <a:ext cx="1882776" cy="1970088"/>
            <a:chOff x="6518276" y="2408238"/>
            <a:chExt cx="1882776" cy="1970088"/>
          </a:xfrm>
        </p:grpSpPr>
        <p:sp>
          <p:nvSpPr>
            <p:cNvPr id="21" name="Google Shape;21;p2"/>
            <p:cNvSpPr/>
            <p:nvPr/>
          </p:nvSpPr>
          <p:spPr>
            <a:xfrm>
              <a:off x="6518276" y="2408238"/>
              <a:ext cx="1882775" cy="1970088"/>
            </a:xfrm>
            <a:custGeom>
              <a:rect b="b" l="l" r="r" t="t"/>
              <a:pathLst>
                <a:path extrusionOk="0" h="2482" w="2372">
                  <a:moveTo>
                    <a:pt x="1819" y="0"/>
                  </a:moveTo>
                  <a:lnTo>
                    <a:pt x="0" y="0"/>
                  </a:lnTo>
                  <a:lnTo>
                    <a:pt x="0" y="2175"/>
                  </a:lnTo>
                  <a:lnTo>
                    <a:pt x="554" y="2482"/>
                  </a:lnTo>
                  <a:lnTo>
                    <a:pt x="2372" y="2482"/>
                  </a:lnTo>
                  <a:lnTo>
                    <a:pt x="2372" y="306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66D0E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6518276" y="2408238"/>
              <a:ext cx="439738" cy="1970088"/>
            </a:xfrm>
            <a:custGeom>
              <a:rect b="b" l="l" r="r" t="t"/>
              <a:pathLst>
                <a:path extrusionOk="0" h="2482" w="554">
                  <a:moveTo>
                    <a:pt x="554" y="306"/>
                  </a:moveTo>
                  <a:lnTo>
                    <a:pt x="554" y="2482"/>
                  </a:lnTo>
                  <a:lnTo>
                    <a:pt x="0" y="2175"/>
                  </a:lnTo>
                  <a:lnTo>
                    <a:pt x="0" y="0"/>
                  </a:lnTo>
                  <a:lnTo>
                    <a:pt x="554" y="306"/>
                  </a:lnTo>
                  <a:close/>
                </a:path>
              </a:pathLst>
            </a:custGeom>
            <a:solidFill>
              <a:srgbClr val="3BAF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6518276" y="2408238"/>
              <a:ext cx="1882775" cy="242888"/>
            </a:xfrm>
            <a:custGeom>
              <a:rect b="b" l="l" r="r" t="t"/>
              <a:pathLst>
                <a:path extrusionOk="0" h="306" w="2372">
                  <a:moveTo>
                    <a:pt x="2372" y="306"/>
                  </a:moveTo>
                  <a:lnTo>
                    <a:pt x="554" y="306"/>
                  </a:lnTo>
                  <a:lnTo>
                    <a:pt x="0" y="0"/>
                  </a:lnTo>
                  <a:lnTo>
                    <a:pt x="1819" y="0"/>
                  </a:lnTo>
                  <a:lnTo>
                    <a:pt x="2372" y="306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6958014" y="2651125"/>
              <a:ext cx="1443038" cy="1727200"/>
            </a:xfrm>
            <a:prstGeom prst="rect">
              <a:avLst/>
            </a:prstGeom>
            <a:solidFill>
              <a:srgbClr val="66D0ED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6576431" y="1482913"/>
            <a:ext cx="1328316" cy="874698"/>
          </a:xfrm>
          <a:custGeom>
            <a:rect b="b" l="l" r="r" t="t"/>
            <a:pathLst>
              <a:path extrusionOk="0" h="914" w="1388">
                <a:moveTo>
                  <a:pt x="0" y="0"/>
                </a:moveTo>
                <a:lnTo>
                  <a:pt x="0" y="862"/>
                </a:lnTo>
                <a:lnTo>
                  <a:pt x="634" y="862"/>
                </a:lnTo>
                <a:lnTo>
                  <a:pt x="694" y="914"/>
                </a:lnTo>
                <a:lnTo>
                  <a:pt x="753" y="862"/>
                </a:lnTo>
                <a:lnTo>
                  <a:pt x="1388" y="862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4FC1E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5075239" y="2821168"/>
            <a:ext cx="1882775" cy="1622426"/>
            <a:chOff x="5075239" y="2755900"/>
            <a:chExt cx="1882775" cy="1622426"/>
          </a:xfrm>
        </p:grpSpPr>
        <p:sp>
          <p:nvSpPr>
            <p:cNvPr id="27" name="Google Shape;27;p2"/>
            <p:cNvSpPr/>
            <p:nvPr/>
          </p:nvSpPr>
          <p:spPr>
            <a:xfrm>
              <a:off x="5075239" y="2755900"/>
              <a:ext cx="1882775" cy="1622425"/>
            </a:xfrm>
            <a:custGeom>
              <a:rect b="b" l="l" r="r" t="t"/>
              <a:pathLst>
                <a:path extrusionOk="0" h="2044" w="2373">
                  <a:moveTo>
                    <a:pt x="1819" y="0"/>
                  </a:moveTo>
                  <a:lnTo>
                    <a:pt x="0" y="0"/>
                  </a:lnTo>
                  <a:lnTo>
                    <a:pt x="0" y="1737"/>
                  </a:lnTo>
                  <a:lnTo>
                    <a:pt x="553" y="2044"/>
                  </a:lnTo>
                  <a:lnTo>
                    <a:pt x="2373" y="2044"/>
                  </a:lnTo>
                  <a:lnTo>
                    <a:pt x="2373" y="306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5075239" y="2755900"/>
              <a:ext cx="438150" cy="1622425"/>
            </a:xfrm>
            <a:custGeom>
              <a:rect b="b" l="l" r="r" t="t"/>
              <a:pathLst>
                <a:path extrusionOk="0" h="2044" w="553">
                  <a:moveTo>
                    <a:pt x="553" y="306"/>
                  </a:moveTo>
                  <a:lnTo>
                    <a:pt x="553" y="2044"/>
                  </a:lnTo>
                  <a:lnTo>
                    <a:pt x="0" y="1737"/>
                  </a:lnTo>
                  <a:lnTo>
                    <a:pt x="0" y="0"/>
                  </a:lnTo>
                  <a:lnTo>
                    <a:pt x="553" y="306"/>
                  </a:lnTo>
                  <a:close/>
                </a:path>
              </a:pathLst>
            </a:custGeom>
            <a:solidFill>
              <a:srgbClr val="36BB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5075239" y="2755900"/>
              <a:ext cx="1882775" cy="242888"/>
            </a:xfrm>
            <a:custGeom>
              <a:rect b="b" l="l" r="r" t="t"/>
              <a:pathLst>
                <a:path extrusionOk="0" h="306" w="2373">
                  <a:moveTo>
                    <a:pt x="2373" y="306"/>
                  </a:moveTo>
                  <a:lnTo>
                    <a:pt x="553" y="306"/>
                  </a:lnTo>
                  <a:lnTo>
                    <a:pt x="0" y="0"/>
                  </a:lnTo>
                  <a:lnTo>
                    <a:pt x="1819" y="0"/>
                  </a:lnTo>
                  <a:lnTo>
                    <a:pt x="2373" y="306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5513389" y="2998788"/>
              <a:ext cx="1444625" cy="1379538"/>
            </a:xfrm>
            <a:prstGeom prst="rect">
              <a:avLst/>
            </a:prstGeom>
            <a:solidFill>
              <a:srgbClr val="6FDDC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" name="Google Shape;31;p2"/>
          <p:cNvSpPr/>
          <p:nvPr/>
        </p:nvSpPr>
        <p:spPr>
          <a:xfrm>
            <a:off x="5131806" y="1830740"/>
            <a:ext cx="1328316" cy="872782"/>
          </a:xfrm>
          <a:custGeom>
            <a:rect b="b" l="l" r="r" t="t"/>
            <a:pathLst>
              <a:path extrusionOk="0" h="913" w="1387">
                <a:moveTo>
                  <a:pt x="0" y="0"/>
                </a:moveTo>
                <a:lnTo>
                  <a:pt x="0" y="861"/>
                </a:lnTo>
                <a:lnTo>
                  <a:pt x="634" y="861"/>
                </a:lnTo>
                <a:lnTo>
                  <a:pt x="694" y="913"/>
                </a:lnTo>
                <a:lnTo>
                  <a:pt x="754" y="861"/>
                </a:lnTo>
                <a:lnTo>
                  <a:pt x="1387" y="861"/>
                </a:lnTo>
                <a:lnTo>
                  <a:pt x="1387" y="0"/>
                </a:lnTo>
                <a:lnTo>
                  <a:pt x="0" y="0"/>
                </a:lnTo>
                <a:close/>
              </a:path>
            </a:pathLst>
          </a:custGeom>
          <a:solidFill>
            <a:srgbClr val="49CFAE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2" name="Google Shape;32;p2"/>
          <p:cNvGrpSpPr/>
          <p:nvPr/>
        </p:nvGrpSpPr>
        <p:grpSpPr>
          <a:xfrm>
            <a:off x="3630614" y="3159306"/>
            <a:ext cx="1882775" cy="1284288"/>
            <a:chOff x="3630614" y="3094038"/>
            <a:chExt cx="1882775" cy="1284288"/>
          </a:xfrm>
        </p:grpSpPr>
        <p:sp>
          <p:nvSpPr>
            <p:cNvPr id="33" name="Google Shape;33;p2"/>
            <p:cNvSpPr/>
            <p:nvPr/>
          </p:nvSpPr>
          <p:spPr>
            <a:xfrm>
              <a:off x="3630614" y="3094038"/>
              <a:ext cx="1882775" cy="1284288"/>
            </a:xfrm>
            <a:custGeom>
              <a:rect b="b" l="l" r="r" t="t"/>
              <a:pathLst>
                <a:path extrusionOk="0" h="1618" w="2372">
                  <a:moveTo>
                    <a:pt x="1819" y="0"/>
                  </a:moveTo>
                  <a:lnTo>
                    <a:pt x="0" y="0"/>
                  </a:lnTo>
                  <a:lnTo>
                    <a:pt x="0" y="1311"/>
                  </a:lnTo>
                  <a:lnTo>
                    <a:pt x="553" y="1618"/>
                  </a:lnTo>
                  <a:lnTo>
                    <a:pt x="2372" y="1618"/>
                  </a:lnTo>
                  <a:lnTo>
                    <a:pt x="2372" y="306"/>
                  </a:lnTo>
                  <a:lnTo>
                    <a:pt x="1819" y="0"/>
                  </a:ln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3630614" y="3094038"/>
              <a:ext cx="438150" cy="1284288"/>
            </a:xfrm>
            <a:custGeom>
              <a:rect b="b" l="l" r="r" t="t"/>
              <a:pathLst>
                <a:path extrusionOk="0" h="1618" w="553">
                  <a:moveTo>
                    <a:pt x="553" y="306"/>
                  </a:moveTo>
                  <a:lnTo>
                    <a:pt x="553" y="1618"/>
                  </a:lnTo>
                  <a:lnTo>
                    <a:pt x="0" y="1311"/>
                  </a:lnTo>
                  <a:lnTo>
                    <a:pt x="0" y="0"/>
                  </a:lnTo>
                  <a:lnTo>
                    <a:pt x="553" y="306"/>
                  </a:lnTo>
                  <a:close/>
                </a:path>
              </a:pathLst>
            </a:custGeom>
            <a:solidFill>
              <a:srgbClr val="8DC05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630614" y="3094038"/>
              <a:ext cx="1882775" cy="242888"/>
            </a:xfrm>
            <a:custGeom>
              <a:rect b="b" l="l" r="r" t="t"/>
              <a:pathLst>
                <a:path extrusionOk="0" h="306" w="2372">
                  <a:moveTo>
                    <a:pt x="2372" y="306"/>
                  </a:moveTo>
                  <a:lnTo>
                    <a:pt x="553" y="306"/>
                  </a:lnTo>
                  <a:lnTo>
                    <a:pt x="0" y="0"/>
                  </a:lnTo>
                  <a:lnTo>
                    <a:pt x="1819" y="0"/>
                  </a:lnTo>
                  <a:lnTo>
                    <a:pt x="2372" y="306"/>
                  </a:ln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068764" y="3336925"/>
              <a:ext cx="1444625" cy="1041400"/>
            </a:xfrm>
            <a:prstGeom prst="rect">
              <a:avLst/>
            </a:prstGeom>
            <a:solidFill>
              <a:srgbClr val="BBE5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7" name="Google Shape;37;p2"/>
          <p:cNvGrpSpPr/>
          <p:nvPr/>
        </p:nvGrpSpPr>
        <p:grpSpPr>
          <a:xfrm>
            <a:off x="2185989" y="3505381"/>
            <a:ext cx="1882775" cy="938213"/>
            <a:chOff x="2185989" y="3440113"/>
            <a:chExt cx="1882775" cy="938213"/>
          </a:xfrm>
        </p:grpSpPr>
        <p:sp>
          <p:nvSpPr>
            <p:cNvPr id="38" name="Google Shape;38;p2"/>
            <p:cNvSpPr/>
            <p:nvPr/>
          </p:nvSpPr>
          <p:spPr>
            <a:xfrm>
              <a:off x="2185989" y="3440113"/>
              <a:ext cx="1882775" cy="938213"/>
            </a:xfrm>
            <a:custGeom>
              <a:rect b="b" l="l" r="r" t="t"/>
              <a:pathLst>
                <a:path extrusionOk="0" h="1181" w="2373">
                  <a:moveTo>
                    <a:pt x="1820" y="0"/>
                  </a:moveTo>
                  <a:lnTo>
                    <a:pt x="0" y="0"/>
                  </a:lnTo>
                  <a:lnTo>
                    <a:pt x="0" y="874"/>
                  </a:lnTo>
                  <a:lnTo>
                    <a:pt x="554" y="1181"/>
                  </a:lnTo>
                  <a:lnTo>
                    <a:pt x="2373" y="1181"/>
                  </a:lnTo>
                  <a:lnTo>
                    <a:pt x="2373" y="306"/>
                  </a:lnTo>
                  <a:lnTo>
                    <a:pt x="1820" y="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2185989" y="3440113"/>
              <a:ext cx="439738" cy="938213"/>
            </a:xfrm>
            <a:custGeom>
              <a:rect b="b" l="l" r="r" t="t"/>
              <a:pathLst>
                <a:path extrusionOk="0" h="1181" w="554">
                  <a:moveTo>
                    <a:pt x="554" y="306"/>
                  </a:moveTo>
                  <a:lnTo>
                    <a:pt x="554" y="1181"/>
                  </a:lnTo>
                  <a:lnTo>
                    <a:pt x="0" y="874"/>
                  </a:lnTo>
                  <a:lnTo>
                    <a:pt x="0" y="0"/>
                  </a:lnTo>
                  <a:lnTo>
                    <a:pt x="554" y="306"/>
                  </a:lnTo>
                  <a:close/>
                </a:path>
              </a:pathLst>
            </a:custGeom>
            <a:solidFill>
              <a:srgbClr val="F6BB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2185989" y="3440113"/>
              <a:ext cx="1882775" cy="244475"/>
            </a:xfrm>
            <a:custGeom>
              <a:rect b="b" l="l" r="r" t="t"/>
              <a:pathLst>
                <a:path extrusionOk="0" h="306" w="2373">
                  <a:moveTo>
                    <a:pt x="2373" y="306"/>
                  </a:moveTo>
                  <a:lnTo>
                    <a:pt x="554" y="306"/>
                  </a:lnTo>
                  <a:lnTo>
                    <a:pt x="0" y="0"/>
                  </a:lnTo>
                  <a:lnTo>
                    <a:pt x="1820" y="0"/>
                  </a:lnTo>
                  <a:lnTo>
                    <a:pt x="2373" y="306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2625726" y="3684588"/>
              <a:ext cx="1443038" cy="693738"/>
            </a:xfrm>
            <a:prstGeom prst="rect">
              <a:avLst/>
            </a:prstGeom>
            <a:solidFill>
              <a:srgbClr val="FFD98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2" name="Google Shape;42;p2"/>
          <p:cNvSpPr/>
          <p:nvPr/>
        </p:nvSpPr>
        <p:spPr>
          <a:xfrm>
            <a:off x="801269" y="2871976"/>
            <a:ext cx="1326402" cy="874698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5" y="860"/>
                </a:lnTo>
                <a:lnTo>
                  <a:pt x="695" y="912"/>
                </a:lnTo>
                <a:lnTo>
                  <a:pt x="755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2244144" y="2524477"/>
            <a:ext cx="1328316" cy="872782"/>
          </a:xfrm>
          <a:custGeom>
            <a:rect b="b" l="l" r="r" t="t"/>
            <a:pathLst>
              <a:path extrusionOk="0" h="912" w="1388">
                <a:moveTo>
                  <a:pt x="0" y="0"/>
                </a:moveTo>
                <a:lnTo>
                  <a:pt x="0" y="860"/>
                </a:lnTo>
                <a:lnTo>
                  <a:pt x="633" y="860"/>
                </a:lnTo>
                <a:lnTo>
                  <a:pt x="693" y="912"/>
                </a:lnTo>
                <a:lnTo>
                  <a:pt x="753" y="860"/>
                </a:lnTo>
                <a:lnTo>
                  <a:pt x="1388" y="860"/>
                </a:lnTo>
                <a:lnTo>
                  <a:pt x="1388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E54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3688769" y="2168713"/>
            <a:ext cx="1328316" cy="874698"/>
          </a:xfrm>
          <a:custGeom>
            <a:rect b="b" l="l" r="r" t="t"/>
            <a:pathLst>
              <a:path extrusionOk="0" h="913" w="1389">
                <a:moveTo>
                  <a:pt x="0" y="0"/>
                </a:moveTo>
                <a:lnTo>
                  <a:pt x="0" y="861"/>
                </a:lnTo>
                <a:lnTo>
                  <a:pt x="635" y="861"/>
                </a:lnTo>
                <a:lnTo>
                  <a:pt x="695" y="913"/>
                </a:lnTo>
                <a:lnTo>
                  <a:pt x="754" y="861"/>
                </a:lnTo>
                <a:lnTo>
                  <a:pt x="1389" y="861"/>
                </a:lnTo>
                <a:lnTo>
                  <a:pt x="1389" y="0"/>
                </a:lnTo>
                <a:lnTo>
                  <a:pt x="0" y="0"/>
                </a:lnTo>
                <a:close/>
              </a:path>
            </a:pathLst>
          </a:custGeom>
          <a:solidFill>
            <a:srgbClr val="A1D469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5" name="Google Shape;45;p2"/>
          <p:cNvGrpSpPr/>
          <p:nvPr/>
        </p:nvGrpSpPr>
        <p:grpSpPr>
          <a:xfrm>
            <a:off x="742951" y="3853043"/>
            <a:ext cx="1882775" cy="590551"/>
            <a:chOff x="742951" y="3787775"/>
            <a:chExt cx="1882775" cy="590551"/>
          </a:xfrm>
        </p:grpSpPr>
        <p:sp>
          <p:nvSpPr>
            <p:cNvPr id="46" name="Google Shape;46;p2"/>
            <p:cNvSpPr/>
            <p:nvPr/>
          </p:nvSpPr>
          <p:spPr>
            <a:xfrm>
              <a:off x="742951" y="3787775"/>
              <a:ext cx="1882775" cy="590550"/>
            </a:xfrm>
            <a:custGeom>
              <a:rect b="b" l="l" r="r" t="t"/>
              <a:pathLst>
                <a:path extrusionOk="0" h="744" w="2372">
                  <a:moveTo>
                    <a:pt x="1818" y="0"/>
                  </a:moveTo>
                  <a:lnTo>
                    <a:pt x="0" y="0"/>
                  </a:lnTo>
                  <a:lnTo>
                    <a:pt x="0" y="437"/>
                  </a:lnTo>
                  <a:lnTo>
                    <a:pt x="553" y="744"/>
                  </a:lnTo>
                  <a:lnTo>
                    <a:pt x="553" y="744"/>
                  </a:lnTo>
                  <a:lnTo>
                    <a:pt x="2372" y="744"/>
                  </a:lnTo>
                  <a:lnTo>
                    <a:pt x="2372" y="307"/>
                  </a:lnTo>
                  <a:lnTo>
                    <a:pt x="1818" y="0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742951" y="3787775"/>
              <a:ext cx="438150" cy="590550"/>
            </a:xfrm>
            <a:custGeom>
              <a:rect b="b" l="l" r="r" t="t"/>
              <a:pathLst>
                <a:path extrusionOk="0" h="744" w="553">
                  <a:moveTo>
                    <a:pt x="553" y="307"/>
                  </a:moveTo>
                  <a:lnTo>
                    <a:pt x="553" y="744"/>
                  </a:lnTo>
                  <a:lnTo>
                    <a:pt x="0" y="437"/>
                  </a:lnTo>
                  <a:lnTo>
                    <a:pt x="0" y="0"/>
                  </a:lnTo>
                  <a:lnTo>
                    <a:pt x="553" y="307"/>
                  </a:lnTo>
                  <a:close/>
                </a:path>
              </a:pathLst>
            </a:custGeom>
            <a:solidFill>
              <a:srgbClr val="EA57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742951" y="3787775"/>
              <a:ext cx="1882775" cy="242888"/>
            </a:xfrm>
            <a:custGeom>
              <a:rect b="b" l="l" r="r" t="t"/>
              <a:pathLst>
                <a:path extrusionOk="0" h="307" w="2372">
                  <a:moveTo>
                    <a:pt x="2372" y="307"/>
                  </a:moveTo>
                  <a:lnTo>
                    <a:pt x="553" y="307"/>
                  </a:lnTo>
                  <a:lnTo>
                    <a:pt x="0" y="0"/>
                  </a:lnTo>
                  <a:lnTo>
                    <a:pt x="1818" y="0"/>
                  </a:lnTo>
                  <a:lnTo>
                    <a:pt x="2372" y="307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181101" y="4030663"/>
              <a:ext cx="1444625" cy="347663"/>
            </a:xfrm>
            <a:prstGeom prst="rect">
              <a:avLst/>
            </a:prstGeom>
            <a:solidFill>
              <a:srgbClr val="FF826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" name="Google Shape;50;p2"/>
          <p:cNvSpPr txBox="1"/>
          <p:nvPr>
            <p:ph idx="1" type="body"/>
          </p:nvPr>
        </p:nvSpPr>
        <p:spPr>
          <a:xfrm>
            <a:off x="792793" y="2514967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"/>
          <p:cNvSpPr txBox="1"/>
          <p:nvPr>
            <p:ph idx="2" type="body"/>
          </p:nvPr>
        </p:nvSpPr>
        <p:spPr>
          <a:xfrm>
            <a:off x="2624138" y="3746431"/>
            <a:ext cx="1438836" cy="697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2" name="Google Shape;52;p2"/>
          <p:cNvSpPr txBox="1"/>
          <p:nvPr>
            <p:ph idx="3" type="body"/>
          </p:nvPr>
        </p:nvSpPr>
        <p:spPr>
          <a:xfrm>
            <a:off x="4062974" y="3410130"/>
            <a:ext cx="1438836" cy="103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3" name="Google Shape;53;p2"/>
          <p:cNvSpPr txBox="1"/>
          <p:nvPr>
            <p:ph idx="4" type="body"/>
          </p:nvPr>
        </p:nvSpPr>
        <p:spPr>
          <a:xfrm>
            <a:off x="5517590" y="3062469"/>
            <a:ext cx="1438836" cy="1377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4" name="Google Shape;54;p2"/>
          <p:cNvSpPr txBox="1"/>
          <p:nvPr>
            <p:ph idx="5" type="body"/>
          </p:nvPr>
        </p:nvSpPr>
        <p:spPr>
          <a:xfrm>
            <a:off x="6960627" y="2712733"/>
            <a:ext cx="1438836" cy="173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5" name="Google Shape;55;p2"/>
          <p:cNvSpPr txBox="1"/>
          <p:nvPr>
            <p:ph idx="6" type="body"/>
          </p:nvPr>
        </p:nvSpPr>
        <p:spPr>
          <a:xfrm>
            <a:off x="796994" y="2862629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6" name="Google Shape;56;p2"/>
          <p:cNvSpPr txBox="1"/>
          <p:nvPr>
            <p:ph idx="7" type="body"/>
          </p:nvPr>
        </p:nvSpPr>
        <p:spPr>
          <a:xfrm>
            <a:off x="2235830" y="2519551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7" name="Google Shape;57;p2"/>
          <p:cNvSpPr txBox="1"/>
          <p:nvPr>
            <p:ph idx="8" type="body"/>
          </p:nvPr>
        </p:nvSpPr>
        <p:spPr>
          <a:xfrm>
            <a:off x="3690533" y="2158588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8" name="Google Shape;58;p2"/>
          <p:cNvSpPr txBox="1"/>
          <p:nvPr>
            <p:ph idx="9" type="body"/>
          </p:nvPr>
        </p:nvSpPr>
        <p:spPr>
          <a:xfrm>
            <a:off x="5131894" y="1816335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9" name="Google Shape;59;p2"/>
          <p:cNvSpPr txBox="1"/>
          <p:nvPr>
            <p:ph idx="13" type="body"/>
          </p:nvPr>
        </p:nvSpPr>
        <p:spPr>
          <a:xfrm>
            <a:off x="6574843" y="1479252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0" name="Google Shape;60;p2"/>
          <p:cNvSpPr txBox="1"/>
          <p:nvPr>
            <p:ph idx="14" type="body"/>
          </p:nvPr>
        </p:nvSpPr>
        <p:spPr>
          <a:xfrm>
            <a:off x="1185303" y="4097518"/>
            <a:ext cx="1438836" cy="347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2"/>
          <p:cNvSpPr txBox="1"/>
          <p:nvPr>
            <p:ph idx="15" type="body"/>
          </p:nvPr>
        </p:nvSpPr>
        <p:spPr>
          <a:xfrm>
            <a:off x="2231629" y="2159972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2" name="Google Shape;62;p2"/>
          <p:cNvSpPr txBox="1"/>
          <p:nvPr>
            <p:ph idx="16" type="body"/>
          </p:nvPr>
        </p:nvSpPr>
        <p:spPr>
          <a:xfrm>
            <a:off x="3688769" y="1798460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3" name="Google Shape;63;p2"/>
          <p:cNvSpPr txBox="1"/>
          <p:nvPr>
            <p:ph idx="17" type="body"/>
          </p:nvPr>
        </p:nvSpPr>
        <p:spPr>
          <a:xfrm>
            <a:off x="5126018" y="1475141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4" name="Google Shape;64;p2"/>
          <p:cNvSpPr txBox="1"/>
          <p:nvPr>
            <p:ph idx="18" type="body"/>
          </p:nvPr>
        </p:nvSpPr>
        <p:spPr>
          <a:xfrm>
            <a:off x="6577955" y="1131590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D Stairs PPT 2">
  <p:cSld name="3D Stairs PPT 2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70" name="Google Shape;70;p3"/>
          <p:cNvGrpSpPr/>
          <p:nvPr/>
        </p:nvGrpSpPr>
        <p:grpSpPr>
          <a:xfrm>
            <a:off x="1187975" y="1635646"/>
            <a:ext cx="6768052" cy="2845334"/>
            <a:chOff x="1331640" y="1830740"/>
            <a:chExt cx="6215063" cy="2612854"/>
          </a:xfrm>
        </p:grpSpPr>
        <p:grpSp>
          <p:nvGrpSpPr>
            <p:cNvPr id="71" name="Google Shape;71;p3"/>
            <p:cNvGrpSpPr/>
            <p:nvPr/>
          </p:nvGrpSpPr>
          <p:grpSpPr>
            <a:xfrm>
              <a:off x="5663928" y="2821168"/>
              <a:ext cx="1882775" cy="1622426"/>
              <a:chOff x="5075239" y="2755900"/>
              <a:chExt cx="1882775" cy="1622426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5075239" y="2755900"/>
                <a:ext cx="1882775" cy="1622425"/>
              </a:xfrm>
              <a:custGeom>
                <a:rect b="b" l="l" r="r" t="t"/>
                <a:pathLst>
                  <a:path extrusionOk="0" h="2044" w="2373">
                    <a:moveTo>
                      <a:pt x="1819" y="0"/>
                    </a:moveTo>
                    <a:lnTo>
                      <a:pt x="0" y="0"/>
                    </a:lnTo>
                    <a:lnTo>
                      <a:pt x="0" y="1737"/>
                    </a:lnTo>
                    <a:lnTo>
                      <a:pt x="553" y="2044"/>
                    </a:lnTo>
                    <a:lnTo>
                      <a:pt x="2373" y="2044"/>
                    </a:lnTo>
                    <a:lnTo>
                      <a:pt x="2373" y="306"/>
                    </a:lnTo>
                    <a:lnTo>
                      <a:pt x="1819" y="0"/>
                    </a:lnTo>
                    <a:close/>
                  </a:path>
                </a:pathLst>
              </a:custGeom>
              <a:solidFill>
                <a:srgbClr val="49CFA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5075239" y="2755900"/>
                <a:ext cx="438150" cy="1622425"/>
              </a:xfrm>
              <a:custGeom>
                <a:rect b="b" l="l" r="r" t="t"/>
                <a:pathLst>
                  <a:path extrusionOk="0" h="2044" w="553">
                    <a:moveTo>
                      <a:pt x="553" y="306"/>
                    </a:moveTo>
                    <a:lnTo>
                      <a:pt x="553" y="2044"/>
                    </a:lnTo>
                    <a:lnTo>
                      <a:pt x="0" y="1737"/>
                    </a:lnTo>
                    <a:lnTo>
                      <a:pt x="0" y="0"/>
                    </a:lnTo>
                    <a:lnTo>
                      <a:pt x="553" y="306"/>
                    </a:lnTo>
                    <a:close/>
                  </a:path>
                </a:pathLst>
              </a:custGeom>
              <a:solidFill>
                <a:srgbClr val="36BB9B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5075239" y="2755900"/>
                <a:ext cx="1882775" cy="242888"/>
              </a:xfrm>
              <a:custGeom>
                <a:rect b="b" l="l" r="r" t="t"/>
                <a:pathLst>
                  <a:path extrusionOk="0" h="306" w="2373">
                    <a:moveTo>
                      <a:pt x="2373" y="306"/>
                    </a:moveTo>
                    <a:lnTo>
                      <a:pt x="553" y="306"/>
                    </a:lnTo>
                    <a:lnTo>
                      <a:pt x="0" y="0"/>
                    </a:lnTo>
                    <a:lnTo>
                      <a:pt x="1819" y="0"/>
                    </a:lnTo>
                    <a:lnTo>
                      <a:pt x="2373" y="306"/>
                    </a:lnTo>
                    <a:close/>
                  </a:path>
                </a:pathLst>
              </a:custGeom>
              <a:solidFill>
                <a:srgbClr val="49CFA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5513389" y="2998788"/>
                <a:ext cx="1444625" cy="1379538"/>
              </a:xfrm>
              <a:prstGeom prst="rect">
                <a:avLst/>
              </a:prstGeom>
              <a:solidFill>
                <a:srgbClr val="6FDDC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76" name="Google Shape;76;p3"/>
            <p:cNvSpPr/>
            <p:nvPr/>
          </p:nvSpPr>
          <p:spPr>
            <a:xfrm>
              <a:off x="5720495" y="1830740"/>
              <a:ext cx="1328316" cy="872782"/>
            </a:xfrm>
            <a:custGeom>
              <a:rect b="b" l="l" r="r" t="t"/>
              <a:pathLst>
                <a:path extrusionOk="0" h="913" w="1387">
                  <a:moveTo>
                    <a:pt x="0" y="0"/>
                  </a:moveTo>
                  <a:lnTo>
                    <a:pt x="0" y="861"/>
                  </a:lnTo>
                  <a:lnTo>
                    <a:pt x="634" y="861"/>
                  </a:lnTo>
                  <a:lnTo>
                    <a:pt x="694" y="913"/>
                  </a:lnTo>
                  <a:lnTo>
                    <a:pt x="754" y="861"/>
                  </a:lnTo>
                  <a:lnTo>
                    <a:pt x="1387" y="861"/>
                  </a:lnTo>
                  <a:lnTo>
                    <a:pt x="138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77" name="Google Shape;77;p3"/>
            <p:cNvGrpSpPr/>
            <p:nvPr/>
          </p:nvGrpSpPr>
          <p:grpSpPr>
            <a:xfrm>
              <a:off x="4219303" y="3159306"/>
              <a:ext cx="1882775" cy="1284288"/>
              <a:chOff x="3630614" y="3094038"/>
              <a:chExt cx="1882775" cy="1284288"/>
            </a:xfrm>
          </p:grpSpPr>
          <p:sp>
            <p:nvSpPr>
              <p:cNvPr id="78" name="Google Shape;78;p3"/>
              <p:cNvSpPr/>
              <p:nvPr/>
            </p:nvSpPr>
            <p:spPr>
              <a:xfrm>
                <a:off x="3630614" y="3094038"/>
                <a:ext cx="1882775" cy="1284288"/>
              </a:xfrm>
              <a:custGeom>
                <a:rect b="b" l="l" r="r" t="t"/>
                <a:pathLst>
                  <a:path extrusionOk="0" h="1618" w="2372">
                    <a:moveTo>
                      <a:pt x="1819" y="0"/>
                    </a:moveTo>
                    <a:lnTo>
                      <a:pt x="0" y="0"/>
                    </a:lnTo>
                    <a:lnTo>
                      <a:pt x="0" y="1311"/>
                    </a:lnTo>
                    <a:lnTo>
                      <a:pt x="553" y="1618"/>
                    </a:lnTo>
                    <a:lnTo>
                      <a:pt x="2372" y="1618"/>
                    </a:lnTo>
                    <a:lnTo>
                      <a:pt x="2372" y="306"/>
                    </a:lnTo>
                    <a:lnTo>
                      <a:pt x="1819" y="0"/>
                    </a:lnTo>
                    <a:close/>
                  </a:path>
                </a:pathLst>
              </a:custGeom>
              <a:solidFill>
                <a:srgbClr val="A1D46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3630614" y="3094038"/>
                <a:ext cx="438150" cy="1284288"/>
              </a:xfrm>
              <a:custGeom>
                <a:rect b="b" l="l" r="r" t="t"/>
                <a:pathLst>
                  <a:path extrusionOk="0" h="1618" w="553">
                    <a:moveTo>
                      <a:pt x="553" y="306"/>
                    </a:moveTo>
                    <a:lnTo>
                      <a:pt x="553" y="1618"/>
                    </a:lnTo>
                    <a:lnTo>
                      <a:pt x="0" y="1311"/>
                    </a:lnTo>
                    <a:lnTo>
                      <a:pt x="0" y="0"/>
                    </a:lnTo>
                    <a:lnTo>
                      <a:pt x="553" y="306"/>
                    </a:lnTo>
                    <a:close/>
                  </a:path>
                </a:pathLst>
              </a:custGeom>
              <a:solidFill>
                <a:srgbClr val="8DC05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3630614" y="3094038"/>
                <a:ext cx="1882775" cy="242888"/>
              </a:xfrm>
              <a:custGeom>
                <a:rect b="b" l="l" r="r" t="t"/>
                <a:pathLst>
                  <a:path extrusionOk="0" h="306" w="2372">
                    <a:moveTo>
                      <a:pt x="2372" y="306"/>
                    </a:moveTo>
                    <a:lnTo>
                      <a:pt x="553" y="306"/>
                    </a:lnTo>
                    <a:lnTo>
                      <a:pt x="0" y="0"/>
                    </a:lnTo>
                    <a:lnTo>
                      <a:pt x="1819" y="0"/>
                    </a:lnTo>
                    <a:lnTo>
                      <a:pt x="2372" y="306"/>
                    </a:lnTo>
                    <a:close/>
                  </a:path>
                </a:pathLst>
              </a:custGeom>
              <a:solidFill>
                <a:srgbClr val="A1D46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4068764" y="3336925"/>
                <a:ext cx="1444625" cy="1041400"/>
              </a:xfrm>
              <a:prstGeom prst="rect">
                <a:avLst/>
              </a:prstGeom>
              <a:solidFill>
                <a:srgbClr val="BBE5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3"/>
            <p:cNvGrpSpPr/>
            <p:nvPr/>
          </p:nvGrpSpPr>
          <p:grpSpPr>
            <a:xfrm>
              <a:off x="2774678" y="3505381"/>
              <a:ext cx="1882775" cy="938213"/>
              <a:chOff x="2185989" y="3440113"/>
              <a:chExt cx="1882775" cy="938213"/>
            </a:xfrm>
          </p:grpSpPr>
          <p:sp>
            <p:nvSpPr>
              <p:cNvPr id="83" name="Google Shape;83;p3"/>
              <p:cNvSpPr/>
              <p:nvPr/>
            </p:nvSpPr>
            <p:spPr>
              <a:xfrm>
                <a:off x="2185989" y="3440113"/>
                <a:ext cx="1882775" cy="938213"/>
              </a:xfrm>
              <a:custGeom>
                <a:rect b="b" l="l" r="r" t="t"/>
                <a:pathLst>
                  <a:path extrusionOk="0" h="1181" w="2373">
                    <a:moveTo>
                      <a:pt x="1820" y="0"/>
                    </a:moveTo>
                    <a:lnTo>
                      <a:pt x="0" y="0"/>
                    </a:lnTo>
                    <a:lnTo>
                      <a:pt x="0" y="874"/>
                    </a:lnTo>
                    <a:lnTo>
                      <a:pt x="554" y="1181"/>
                    </a:lnTo>
                    <a:lnTo>
                      <a:pt x="2373" y="1181"/>
                    </a:lnTo>
                    <a:lnTo>
                      <a:pt x="2373" y="306"/>
                    </a:lnTo>
                    <a:lnTo>
                      <a:pt x="1820" y="0"/>
                    </a:lnTo>
                    <a:close/>
                  </a:path>
                </a:pathLst>
              </a:custGeom>
              <a:solidFill>
                <a:srgbClr val="FFCE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3"/>
              <p:cNvSpPr/>
              <p:nvPr/>
            </p:nvSpPr>
            <p:spPr>
              <a:xfrm>
                <a:off x="2185989" y="3440113"/>
                <a:ext cx="439738" cy="938213"/>
              </a:xfrm>
              <a:custGeom>
                <a:rect b="b" l="l" r="r" t="t"/>
                <a:pathLst>
                  <a:path extrusionOk="0" h="1181" w="554">
                    <a:moveTo>
                      <a:pt x="554" y="306"/>
                    </a:moveTo>
                    <a:lnTo>
                      <a:pt x="554" y="1181"/>
                    </a:lnTo>
                    <a:lnTo>
                      <a:pt x="0" y="874"/>
                    </a:lnTo>
                    <a:lnTo>
                      <a:pt x="0" y="0"/>
                    </a:lnTo>
                    <a:lnTo>
                      <a:pt x="554" y="306"/>
                    </a:lnTo>
                    <a:close/>
                  </a:path>
                </a:pathLst>
              </a:custGeom>
              <a:solidFill>
                <a:srgbClr val="F6BB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3"/>
              <p:cNvSpPr/>
              <p:nvPr/>
            </p:nvSpPr>
            <p:spPr>
              <a:xfrm>
                <a:off x="2185989" y="3440113"/>
                <a:ext cx="1882775" cy="244475"/>
              </a:xfrm>
              <a:custGeom>
                <a:rect b="b" l="l" r="r" t="t"/>
                <a:pathLst>
                  <a:path extrusionOk="0" h="306" w="2373">
                    <a:moveTo>
                      <a:pt x="2373" y="306"/>
                    </a:moveTo>
                    <a:lnTo>
                      <a:pt x="554" y="306"/>
                    </a:lnTo>
                    <a:lnTo>
                      <a:pt x="0" y="0"/>
                    </a:lnTo>
                    <a:lnTo>
                      <a:pt x="1820" y="0"/>
                    </a:lnTo>
                    <a:lnTo>
                      <a:pt x="2373" y="306"/>
                    </a:lnTo>
                    <a:close/>
                  </a:path>
                </a:pathLst>
              </a:custGeom>
              <a:solidFill>
                <a:srgbClr val="FFCE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3"/>
              <p:cNvSpPr/>
              <p:nvPr/>
            </p:nvSpPr>
            <p:spPr>
              <a:xfrm>
                <a:off x="2625726" y="3684588"/>
                <a:ext cx="1443038" cy="693738"/>
              </a:xfrm>
              <a:prstGeom prst="rect">
                <a:avLst/>
              </a:prstGeom>
              <a:solidFill>
                <a:srgbClr val="FFD9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87" name="Google Shape;87;p3"/>
            <p:cNvSpPr/>
            <p:nvPr/>
          </p:nvSpPr>
          <p:spPr>
            <a:xfrm>
              <a:off x="1389958" y="2871976"/>
              <a:ext cx="1326402" cy="874698"/>
            </a:xfrm>
            <a:custGeom>
              <a:rect b="b" l="l" r="r" t="t"/>
              <a:pathLst>
                <a:path extrusionOk="0" h="912" w="1388">
                  <a:moveTo>
                    <a:pt x="0" y="0"/>
                  </a:moveTo>
                  <a:lnTo>
                    <a:pt x="0" y="860"/>
                  </a:lnTo>
                  <a:lnTo>
                    <a:pt x="635" y="860"/>
                  </a:lnTo>
                  <a:lnTo>
                    <a:pt x="695" y="912"/>
                  </a:lnTo>
                  <a:lnTo>
                    <a:pt x="755" y="860"/>
                  </a:lnTo>
                  <a:lnTo>
                    <a:pt x="1388" y="860"/>
                  </a:lnTo>
                  <a:lnTo>
                    <a:pt x="13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2832833" y="2524477"/>
              <a:ext cx="1328316" cy="872782"/>
            </a:xfrm>
            <a:custGeom>
              <a:rect b="b" l="l" r="r" t="t"/>
              <a:pathLst>
                <a:path extrusionOk="0" h="912" w="1388">
                  <a:moveTo>
                    <a:pt x="0" y="0"/>
                  </a:moveTo>
                  <a:lnTo>
                    <a:pt x="0" y="860"/>
                  </a:lnTo>
                  <a:lnTo>
                    <a:pt x="633" y="860"/>
                  </a:lnTo>
                  <a:lnTo>
                    <a:pt x="693" y="912"/>
                  </a:lnTo>
                  <a:lnTo>
                    <a:pt x="753" y="860"/>
                  </a:lnTo>
                  <a:lnTo>
                    <a:pt x="1388" y="860"/>
                  </a:lnTo>
                  <a:lnTo>
                    <a:pt x="13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4277458" y="2168713"/>
              <a:ext cx="1328316" cy="874698"/>
            </a:xfrm>
            <a:custGeom>
              <a:rect b="b" l="l" r="r" t="t"/>
              <a:pathLst>
                <a:path extrusionOk="0" h="913" w="1389">
                  <a:moveTo>
                    <a:pt x="0" y="0"/>
                  </a:moveTo>
                  <a:lnTo>
                    <a:pt x="0" y="861"/>
                  </a:lnTo>
                  <a:lnTo>
                    <a:pt x="635" y="861"/>
                  </a:lnTo>
                  <a:lnTo>
                    <a:pt x="695" y="913"/>
                  </a:lnTo>
                  <a:lnTo>
                    <a:pt x="754" y="861"/>
                  </a:lnTo>
                  <a:lnTo>
                    <a:pt x="1389" y="861"/>
                  </a:lnTo>
                  <a:lnTo>
                    <a:pt x="13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3"/>
            <p:cNvGrpSpPr/>
            <p:nvPr/>
          </p:nvGrpSpPr>
          <p:grpSpPr>
            <a:xfrm>
              <a:off x="1331640" y="3853043"/>
              <a:ext cx="1882775" cy="590551"/>
              <a:chOff x="742951" y="3787775"/>
              <a:chExt cx="1882775" cy="590551"/>
            </a:xfrm>
          </p:grpSpPr>
          <p:sp>
            <p:nvSpPr>
              <p:cNvPr id="91" name="Google Shape;91;p3"/>
              <p:cNvSpPr/>
              <p:nvPr/>
            </p:nvSpPr>
            <p:spPr>
              <a:xfrm>
                <a:off x="742951" y="3787775"/>
                <a:ext cx="1882775" cy="590550"/>
              </a:xfrm>
              <a:custGeom>
                <a:rect b="b" l="l" r="r" t="t"/>
                <a:pathLst>
                  <a:path extrusionOk="0" h="744" w="2372">
                    <a:moveTo>
                      <a:pt x="1818" y="0"/>
                    </a:moveTo>
                    <a:lnTo>
                      <a:pt x="0" y="0"/>
                    </a:lnTo>
                    <a:lnTo>
                      <a:pt x="0" y="437"/>
                    </a:lnTo>
                    <a:lnTo>
                      <a:pt x="553" y="744"/>
                    </a:lnTo>
                    <a:lnTo>
                      <a:pt x="553" y="744"/>
                    </a:lnTo>
                    <a:lnTo>
                      <a:pt x="2372" y="744"/>
                    </a:lnTo>
                    <a:lnTo>
                      <a:pt x="2372" y="307"/>
                    </a:lnTo>
                    <a:lnTo>
                      <a:pt x="1818" y="0"/>
                    </a:lnTo>
                    <a:close/>
                  </a:path>
                </a:pathLst>
              </a:custGeom>
              <a:solidFill>
                <a:srgbClr val="FB6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3"/>
              <p:cNvSpPr/>
              <p:nvPr/>
            </p:nvSpPr>
            <p:spPr>
              <a:xfrm>
                <a:off x="742951" y="3787775"/>
                <a:ext cx="438150" cy="590550"/>
              </a:xfrm>
              <a:custGeom>
                <a:rect b="b" l="l" r="r" t="t"/>
                <a:pathLst>
                  <a:path extrusionOk="0" h="744" w="553">
                    <a:moveTo>
                      <a:pt x="553" y="307"/>
                    </a:moveTo>
                    <a:lnTo>
                      <a:pt x="553" y="744"/>
                    </a:lnTo>
                    <a:lnTo>
                      <a:pt x="0" y="437"/>
                    </a:lnTo>
                    <a:lnTo>
                      <a:pt x="0" y="0"/>
                    </a:lnTo>
                    <a:lnTo>
                      <a:pt x="553" y="307"/>
                    </a:lnTo>
                    <a:close/>
                  </a:path>
                </a:pathLst>
              </a:custGeom>
              <a:solidFill>
                <a:srgbClr val="EA573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3"/>
              <p:cNvSpPr/>
              <p:nvPr/>
            </p:nvSpPr>
            <p:spPr>
              <a:xfrm>
                <a:off x="742951" y="3787775"/>
                <a:ext cx="1882775" cy="242888"/>
              </a:xfrm>
              <a:custGeom>
                <a:rect b="b" l="l" r="r" t="t"/>
                <a:pathLst>
                  <a:path extrusionOk="0" h="307" w="2372">
                    <a:moveTo>
                      <a:pt x="2372" y="307"/>
                    </a:moveTo>
                    <a:lnTo>
                      <a:pt x="553" y="307"/>
                    </a:lnTo>
                    <a:lnTo>
                      <a:pt x="0" y="0"/>
                    </a:lnTo>
                    <a:lnTo>
                      <a:pt x="1818" y="0"/>
                    </a:lnTo>
                    <a:lnTo>
                      <a:pt x="2372" y="307"/>
                    </a:lnTo>
                    <a:close/>
                  </a:path>
                </a:pathLst>
              </a:custGeom>
              <a:solidFill>
                <a:srgbClr val="FB6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3"/>
              <p:cNvSpPr/>
              <p:nvPr/>
            </p:nvSpPr>
            <p:spPr>
              <a:xfrm>
                <a:off x="1181101" y="4030663"/>
                <a:ext cx="1444625" cy="347663"/>
              </a:xfrm>
              <a:prstGeom prst="rect">
                <a:avLst/>
              </a:prstGeom>
              <a:solidFill>
                <a:srgbClr val="FF826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5" name="Google Shape;95;p3"/>
          <p:cNvSpPr txBox="1"/>
          <p:nvPr>
            <p:ph idx="1" type="body"/>
          </p:nvPr>
        </p:nvSpPr>
        <p:spPr>
          <a:xfrm>
            <a:off x="1249577" y="2406398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6" name="Google Shape;96;p3"/>
          <p:cNvSpPr txBox="1"/>
          <p:nvPr>
            <p:ph idx="2" type="body"/>
          </p:nvPr>
        </p:nvSpPr>
        <p:spPr>
          <a:xfrm>
            <a:off x="1249577" y="2767355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7" name="Google Shape;97;p3"/>
          <p:cNvSpPr txBox="1"/>
          <p:nvPr>
            <p:ph idx="3" type="body"/>
          </p:nvPr>
        </p:nvSpPr>
        <p:spPr>
          <a:xfrm>
            <a:off x="1663381" y="4104110"/>
            <a:ext cx="1573161" cy="375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8" name="Google Shape;98;p3"/>
          <p:cNvSpPr txBox="1"/>
          <p:nvPr>
            <p:ph idx="4" type="body"/>
          </p:nvPr>
        </p:nvSpPr>
        <p:spPr>
          <a:xfrm>
            <a:off x="2824511" y="2030152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3"/>
          <p:cNvSpPr txBox="1"/>
          <p:nvPr>
            <p:ph idx="5" type="body"/>
          </p:nvPr>
        </p:nvSpPr>
        <p:spPr>
          <a:xfrm>
            <a:off x="2824511" y="2391109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3"/>
          <p:cNvSpPr txBox="1"/>
          <p:nvPr>
            <p:ph idx="6" type="body"/>
          </p:nvPr>
        </p:nvSpPr>
        <p:spPr>
          <a:xfrm>
            <a:off x="3238315" y="3727864"/>
            <a:ext cx="1573161" cy="7513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3"/>
          <p:cNvSpPr txBox="1"/>
          <p:nvPr>
            <p:ph idx="7" type="body"/>
          </p:nvPr>
        </p:nvSpPr>
        <p:spPr>
          <a:xfrm>
            <a:off x="4395901" y="1651438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3"/>
          <p:cNvSpPr txBox="1"/>
          <p:nvPr>
            <p:ph idx="8" type="body"/>
          </p:nvPr>
        </p:nvSpPr>
        <p:spPr>
          <a:xfrm>
            <a:off x="4395901" y="2012395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3"/>
          <p:cNvSpPr txBox="1"/>
          <p:nvPr>
            <p:ph idx="9" type="body"/>
          </p:nvPr>
        </p:nvSpPr>
        <p:spPr>
          <a:xfrm>
            <a:off x="4809705" y="3349150"/>
            <a:ext cx="1573161" cy="113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4" name="Google Shape;104;p3"/>
          <p:cNvSpPr txBox="1"/>
          <p:nvPr>
            <p:ph idx="13" type="body"/>
          </p:nvPr>
        </p:nvSpPr>
        <p:spPr>
          <a:xfrm>
            <a:off x="5969062" y="1281360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  <a:defRPr sz="1600">
                <a:solidFill>
                  <a:schemeClr val="accent5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5" name="Google Shape;105;p3"/>
          <p:cNvSpPr txBox="1"/>
          <p:nvPr>
            <p:ph idx="14" type="body"/>
          </p:nvPr>
        </p:nvSpPr>
        <p:spPr>
          <a:xfrm>
            <a:off x="5969062" y="1642317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6" name="Google Shape;106;p3"/>
          <p:cNvSpPr txBox="1"/>
          <p:nvPr>
            <p:ph idx="15" type="body"/>
          </p:nvPr>
        </p:nvSpPr>
        <p:spPr>
          <a:xfrm>
            <a:off x="6382866" y="2979072"/>
            <a:ext cx="1573161" cy="15001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3D Stairs PPT 3">
  <p:cSld name="3D Stairs PPT 3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1" name="Google Shape;111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112" name="Google Shape;112;p4"/>
          <p:cNvGrpSpPr/>
          <p:nvPr/>
        </p:nvGrpSpPr>
        <p:grpSpPr>
          <a:xfrm>
            <a:off x="1495924" y="1779662"/>
            <a:ext cx="5709790" cy="2722830"/>
            <a:chOff x="1753373" y="2003690"/>
            <a:chExt cx="5194891" cy="2477290"/>
          </a:xfrm>
        </p:grpSpPr>
        <p:grpSp>
          <p:nvGrpSpPr>
            <p:cNvPr id="113" name="Google Shape;113;p4"/>
            <p:cNvGrpSpPr/>
            <p:nvPr/>
          </p:nvGrpSpPr>
          <p:grpSpPr>
            <a:xfrm>
              <a:off x="4897968" y="3082422"/>
              <a:ext cx="2050296" cy="1398558"/>
              <a:chOff x="3630614" y="3094038"/>
              <a:chExt cx="1882775" cy="1284288"/>
            </a:xfrm>
          </p:grpSpPr>
          <p:sp>
            <p:nvSpPr>
              <p:cNvPr id="114" name="Google Shape;114;p4"/>
              <p:cNvSpPr/>
              <p:nvPr/>
            </p:nvSpPr>
            <p:spPr>
              <a:xfrm>
                <a:off x="3630614" y="3094038"/>
                <a:ext cx="1882775" cy="1284288"/>
              </a:xfrm>
              <a:custGeom>
                <a:rect b="b" l="l" r="r" t="t"/>
                <a:pathLst>
                  <a:path extrusionOk="0" h="1618" w="2372">
                    <a:moveTo>
                      <a:pt x="1819" y="0"/>
                    </a:moveTo>
                    <a:lnTo>
                      <a:pt x="0" y="0"/>
                    </a:lnTo>
                    <a:lnTo>
                      <a:pt x="0" y="1311"/>
                    </a:lnTo>
                    <a:lnTo>
                      <a:pt x="553" y="1618"/>
                    </a:lnTo>
                    <a:lnTo>
                      <a:pt x="2372" y="1618"/>
                    </a:lnTo>
                    <a:lnTo>
                      <a:pt x="2372" y="306"/>
                    </a:lnTo>
                    <a:lnTo>
                      <a:pt x="1819" y="0"/>
                    </a:lnTo>
                    <a:close/>
                  </a:path>
                </a:pathLst>
              </a:custGeom>
              <a:solidFill>
                <a:srgbClr val="A1D46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115;p4"/>
              <p:cNvSpPr/>
              <p:nvPr/>
            </p:nvSpPr>
            <p:spPr>
              <a:xfrm>
                <a:off x="3630614" y="3094038"/>
                <a:ext cx="438150" cy="1284288"/>
              </a:xfrm>
              <a:custGeom>
                <a:rect b="b" l="l" r="r" t="t"/>
                <a:pathLst>
                  <a:path extrusionOk="0" h="1618" w="553">
                    <a:moveTo>
                      <a:pt x="553" y="306"/>
                    </a:moveTo>
                    <a:lnTo>
                      <a:pt x="553" y="1618"/>
                    </a:lnTo>
                    <a:lnTo>
                      <a:pt x="0" y="1311"/>
                    </a:lnTo>
                    <a:lnTo>
                      <a:pt x="0" y="0"/>
                    </a:lnTo>
                    <a:lnTo>
                      <a:pt x="553" y="306"/>
                    </a:lnTo>
                    <a:close/>
                  </a:path>
                </a:pathLst>
              </a:custGeom>
              <a:solidFill>
                <a:srgbClr val="8DC050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116;p4"/>
              <p:cNvSpPr/>
              <p:nvPr/>
            </p:nvSpPr>
            <p:spPr>
              <a:xfrm>
                <a:off x="3630614" y="3094038"/>
                <a:ext cx="1882775" cy="242888"/>
              </a:xfrm>
              <a:custGeom>
                <a:rect b="b" l="l" r="r" t="t"/>
                <a:pathLst>
                  <a:path extrusionOk="0" h="306" w="2372">
                    <a:moveTo>
                      <a:pt x="2372" y="306"/>
                    </a:moveTo>
                    <a:lnTo>
                      <a:pt x="553" y="306"/>
                    </a:lnTo>
                    <a:lnTo>
                      <a:pt x="0" y="0"/>
                    </a:lnTo>
                    <a:lnTo>
                      <a:pt x="1819" y="0"/>
                    </a:lnTo>
                    <a:lnTo>
                      <a:pt x="2372" y="306"/>
                    </a:lnTo>
                    <a:close/>
                  </a:path>
                </a:pathLst>
              </a:custGeom>
              <a:solidFill>
                <a:srgbClr val="A1D469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117;p4"/>
              <p:cNvSpPr/>
              <p:nvPr/>
            </p:nvSpPr>
            <p:spPr>
              <a:xfrm>
                <a:off x="4068764" y="3336925"/>
                <a:ext cx="1444625" cy="1041400"/>
              </a:xfrm>
              <a:prstGeom prst="rect">
                <a:avLst/>
              </a:prstGeom>
              <a:solidFill>
                <a:srgbClr val="BBE5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18" name="Google Shape;118;p4"/>
            <p:cNvGrpSpPr/>
            <p:nvPr/>
          </p:nvGrpSpPr>
          <p:grpSpPr>
            <a:xfrm>
              <a:off x="3324806" y="3459289"/>
              <a:ext cx="2050296" cy="1021691"/>
              <a:chOff x="2185989" y="3440113"/>
              <a:chExt cx="1882775" cy="938213"/>
            </a:xfrm>
          </p:grpSpPr>
          <p:sp>
            <p:nvSpPr>
              <p:cNvPr id="119" name="Google Shape;119;p4"/>
              <p:cNvSpPr/>
              <p:nvPr/>
            </p:nvSpPr>
            <p:spPr>
              <a:xfrm>
                <a:off x="2185989" y="3440113"/>
                <a:ext cx="1882775" cy="938213"/>
              </a:xfrm>
              <a:custGeom>
                <a:rect b="b" l="l" r="r" t="t"/>
                <a:pathLst>
                  <a:path extrusionOk="0" h="1181" w="2373">
                    <a:moveTo>
                      <a:pt x="1820" y="0"/>
                    </a:moveTo>
                    <a:lnTo>
                      <a:pt x="0" y="0"/>
                    </a:lnTo>
                    <a:lnTo>
                      <a:pt x="0" y="874"/>
                    </a:lnTo>
                    <a:lnTo>
                      <a:pt x="554" y="1181"/>
                    </a:lnTo>
                    <a:lnTo>
                      <a:pt x="2373" y="1181"/>
                    </a:lnTo>
                    <a:lnTo>
                      <a:pt x="2373" y="306"/>
                    </a:lnTo>
                    <a:lnTo>
                      <a:pt x="1820" y="0"/>
                    </a:lnTo>
                    <a:close/>
                  </a:path>
                </a:pathLst>
              </a:custGeom>
              <a:solidFill>
                <a:srgbClr val="FFCE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0" name="Google Shape;120;p4"/>
              <p:cNvSpPr/>
              <p:nvPr/>
            </p:nvSpPr>
            <p:spPr>
              <a:xfrm>
                <a:off x="2185989" y="3440113"/>
                <a:ext cx="439738" cy="938213"/>
              </a:xfrm>
              <a:custGeom>
                <a:rect b="b" l="l" r="r" t="t"/>
                <a:pathLst>
                  <a:path extrusionOk="0" h="1181" w="554">
                    <a:moveTo>
                      <a:pt x="554" y="306"/>
                    </a:moveTo>
                    <a:lnTo>
                      <a:pt x="554" y="1181"/>
                    </a:lnTo>
                    <a:lnTo>
                      <a:pt x="0" y="874"/>
                    </a:lnTo>
                    <a:lnTo>
                      <a:pt x="0" y="0"/>
                    </a:lnTo>
                    <a:lnTo>
                      <a:pt x="554" y="306"/>
                    </a:lnTo>
                    <a:close/>
                  </a:path>
                </a:pathLst>
              </a:custGeom>
              <a:solidFill>
                <a:srgbClr val="F6BB4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1" name="Google Shape;121;p4"/>
              <p:cNvSpPr/>
              <p:nvPr/>
            </p:nvSpPr>
            <p:spPr>
              <a:xfrm>
                <a:off x="2185989" y="3440113"/>
                <a:ext cx="1882775" cy="244475"/>
              </a:xfrm>
              <a:custGeom>
                <a:rect b="b" l="l" r="r" t="t"/>
                <a:pathLst>
                  <a:path extrusionOk="0" h="306" w="2373">
                    <a:moveTo>
                      <a:pt x="2373" y="306"/>
                    </a:moveTo>
                    <a:lnTo>
                      <a:pt x="554" y="306"/>
                    </a:lnTo>
                    <a:lnTo>
                      <a:pt x="0" y="0"/>
                    </a:lnTo>
                    <a:lnTo>
                      <a:pt x="1820" y="0"/>
                    </a:lnTo>
                    <a:lnTo>
                      <a:pt x="2373" y="306"/>
                    </a:lnTo>
                    <a:close/>
                  </a:path>
                </a:pathLst>
              </a:custGeom>
              <a:solidFill>
                <a:srgbClr val="FFCE54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2" name="Google Shape;122;p4"/>
              <p:cNvSpPr/>
              <p:nvPr/>
            </p:nvSpPr>
            <p:spPr>
              <a:xfrm>
                <a:off x="2625726" y="3684588"/>
                <a:ext cx="1443038" cy="693738"/>
              </a:xfrm>
              <a:prstGeom prst="rect">
                <a:avLst/>
              </a:prstGeom>
              <a:solidFill>
                <a:srgbClr val="FFD983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23" name="Google Shape;123;p4"/>
            <p:cNvSpPr/>
            <p:nvPr/>
          </p:nvSpPr>
          <p:spPr>
            <a:xfrm>
              <a:off x="1816880" y="2769526"/>
              <a:ext cx="1444419" cy="952525"/>
            </a:xfrm>
            <a:custGeom>
              <a:rect b="b" l="l" r="r" t="t"/>
              <a:pathLst>
                <a:path extrusionOk="0" h="912" w="1388">
                  <a:moveTo>
                    <a:pt x="0" y="0"/>
                  </a:moveTo>
                  <a:lnTo>
                    <a:pt x="0" y="860"/>
                  </a:lnTo>
                  <a:lnTo>
                    <a:pt x="635" y="860"/>
                  </a:lnTo>
                  <a:lnTo>
                    <a:pt x="695" y="912"/>
                  </a:lnTo>
                  <a:lnTo>
                    <a:pt x="755" y="860"/>
                  </a:lnTo>
                  <a:lnTo>
                    <a:pt x="1388" y="860"/>
                  </a:lnTo>
                  <a:lnTo>
                    <a:pt x="13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4"/>
            <p:cNvSpPr/>
            <p:nvPr/>
          </p:nvSpPr>
          <p:spPr>
            <a:xfrm>
              <a:off x="3388136" y="2391109"/>
              <a:ext cx="1446504" cy="950438"/>
            </a:xfrm>
            <a:custGeom>
              <a:rect b="b" l="l" r="r" t="t"/>
              <a:pathLst>
                <a:path extrusionOk="0" h="912" w="1388">
                  <a:moveTo>
                    <a:pt x="0" y="0"/>
                  </a:moveTo>
                  <a:lnTo>
                    <a:pt x="0" y="860"/>
                  </a:lnTo>
                  <a:lnTo>
                    <a:pt x="633" y="860"/>
                  </a:lnTo>
                  <a:lnTo>
                    <a:pt x="693" y="912"/>
                  </a:lnTo>
                  <a:lnTo>
                    <a:pt x="753" y="860"/>
                  </a:lnTo>
                  <a:lnTo>
                    <a:pt x="1388" y="860"/>
                  </a:lnTo>
                  <a:lnTo>
                    <a:pt x="138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4"/>
            <p:cNvSpPr/>
            <p:nvPr/>
          </p:nvSpPr>
          <p:spPr>
            <a:xfrm>
              <a:off x="4961297" y="2003690"/>
              <a:ext cx="1446504" cy="952525"/>
            </a:xfrm>
            <a:custGeom>
              <a:rect b="b" l="l" r="r" t="t"/>
              <a:pathLst>
                <a:path extrusionOk="0" h="913" w="1389">
                  <a:moveTo>
                    <a:pt x="0" y="0"/>
                  </a:moveTo>
                  <a:lnTo>
                    <a:pt x="0" y="861"/>
                  </a:lnTo>
                  <a:lnTo>
                    <a:pt x="635" y="861"/>
                  </a:lnTo>
                  <a:lnTo>
                    <a:pt x="695" y="913"/>
                  </a:lnTo>
                  <a:lnTo>
                    <a:pt x="754" y="861"/>
                  </a:lnTo>
                  <a:lnTo>
                    <a:pt x="1389" y="861"/>
                  </a:lnTo>
                  <a:lnTo>
                    <a:pt x="138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A1D46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26" name="Google Shape;126;p4"/>
            <p:cNvGrpSpPr/>
            <p:nvPr/>
          </p:nvGrpSpPr>
          <p:grpSpPr>
            <a:xfrm>
              <a:off x="1753373" y="3837884"/>
              <a:ext cx="2050296" cy="643096"/>
              <a:chOff x="742951" y="3787775"/>
              <a:chExt cx="1882775" cy="590551"/>
            </a:xfrm>
          </p:grpSpPr>
          <p:sp>
            <p:nvSpPr>
              <p:cNvPr id="127" name="Google Shape;127;p4"/>
              <p:cNvSpPr/>
              <p:nvPr/>
            </p:nvSpPr>
            <p:spPr>
              <a:xfrm>
                <a:off x="742951" y="3787775"/>
                <a:ext cx="1882775" cy="590550"/>
              </a:xfrm>
              <a:custGeom>
                <a:rect b="b" l="l" r="r" t="t"/>
                <a:pathLst>
                  <a:path extrusionOk="0" h="744" w="2372">
                    <a:moveTo>
                      <a:pt x="1818" y="0"/>
                    </a:moveTo>
                    <a:lnTo>
                      <a:pt x="0" y="0"/>
                    </a:lnTo>
                    <a:lnTo>
                      <a:pt x="0" y="437"/>
                    </a:lnTo>
                    <a:lnTo>
                      <a:pt x="553" y="744"/>
                    </a:lnTo>
                    <a:lnTo>
                      <a:pt x="553" y="744"/>
                    </a:lnTo>
                    <a:lnTo>
                      <a:pt x="2372" y="744"/>
                    </a:lnTo>
                    <a:lnTo>
                      <a:pt x="2372" y="307"/>
                    </a:lnTo>
                    <a:lnTo>
                      <a:pt x="1818" y="0"/>
                    </a:lnTo>
                    <a:close/>
                  </a:path>
                </a:pathLst>
              </a:custGeom>
              <a:solidFill>
                <a:srgbClr val="FB6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8" name="Google Shape;128;p4"/>
              <p:cNvSpPr/>
              <p:nvPr/>
            </p:nvSpPr>
            <p:spPr>
              <a:xfrm>
                <a:off x="742951" y="3787775"/>
                <a:ext cx="438150" cy="590550"/>
              </a:xfrm>
              <a:custGeom>
                <a:rect b="b" l="l" r="r" t="t"/>
                <a:pathLst>
                  <a:path extrusionOk="0" h="744" w="553">
                    <a:moveTo>
                      <a:pt x="553" y="307"/>
                    </a:moveTo>
                    <a:lnTo>
                      <a:pt x="553" y="744"/>
                    </a:lnTo>
                    <a:lnTo>
                      <a:pt x="0" y="437"/>
                    </a:lnTo>
                    <a:lnTo>
                      <a:pt x="0" y="0"/>
                    </a:lnTo>
                    <a:lnTo>
                      <a:pt x="553" y="307"/>
                    </a:lnTo>
                    <a:close/>
                  </a:path>
                </a:pathLst>
              </a:custGeom>
              <a:solidFill>
                <a:srgbClr val="EA573F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29" name="Google Shape;129;p4"/>
              <p:cNvSpPr/>
              <p:nvPr/>
            </p:nvSpPr>
            <p:spPr>
              <a:xfrm>
                <a:off x="742951" y="3787775"/>
                <a:ext cx="1882775" cy="242888"/>
              </a:xfrm>
              <a:custGeom>
                <a:rect b="b" l="l" r="r" t="t"/>
                <a:pathLst>
                  <a:path extrusionOk="0" h="307" w="2372">
                    <a:moveTo>
                      <a:pt x="2372" y="307"/>
                    </a:moveTo>
                    <a:lnTo>
                      <a:pt x="553" y="307"/>
                    </a:lnTo>
                    <a:lnTo>
                      <a:pt x="0" y="0"/>
                    </a:lnTo>
                    <a:lnTo>
                      <a:pt x="1818" y="0"/>
                    </a:lnTo>
                    <a:lnTo>
                      <a:pt x="2372" y="307"/>
                    </a:lnTo>
                    <a:close/>
                  </a:path>
                </a:pathLst>
              </a:custGeom>
              <a:solidFill>
                <a:srgbClr val="FB6E52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0" name="Google Shape;130;p4"/>
              <p:cNvSpPr/>
              <p:nvPr/>
            </p:nvSpPr>
            <p:spPr>
              <a:xfrm>
                <a:off x="1181101" y="4030663"/>
                <a:ext cx="1444625" cy="347663"/>
              </a:xfrm>
              <a:prstGeom prst="rect">
                <a:avLst/>
              </a:prstGeom>
              <a:solidFill>
                <a:srgbClr val="FF826E"/>
              </a:solidFill>
              <a:ln>
                <a:noFill/>
              </a:ln>
            </p:spPr>
            <p:txBody>
              <a:bodyPr anchorCtr="0" anchor="t" bIns="45700" lIns="91425" spcFirstLastPara="1" rIns="91425" wrap="square" tIns="45700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31" name="Google Shape;131;p4"/>
          <p:cNvSpPr txBox="1"/>
          <p:nvPr>
            <p:ph idx="1" type="body"/>
          </p:nvPr>
        </p:nvSpPr>
        <p:spPr>
          <a:xfrm>
            <a:off x="1570835" y="2253328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2" name="Google Shape;132;p4"/>
          <p:cNvSpPr txBox="1"/>
          <p:nvPr>
            <p:ph idx="2" type="body"/>
          </p:nvPr>
        </p:nvSpPr>
        <p:spPr>
          <a:xfrm>
            <a:off x="1569592" y="2618731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3" name="Google Shape;133;p4"/>
          <p:cNvSpPr txBox="1"/>
          <p:nvPr>
            <p:ph idx="3" type="body"/>
          </p:nvPr>
        </p:nvSpPr>
        <p:spPr>
          <a:xfrm>
            <a:off x="2020350" y="4104110"/>
            <a:ext cx="1727188" cy="398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4" name="Google Shape;134;p4"/>
          <p:cNvSpPr txBox="1"/>
          <p:nvPr>
            <p:ph idx="4" type="body"/>
          </p:nvPr>
        </p:nvSpPr>
        <p:spPr>
          <a:xfrm>
            <a:off x="3298023" y="1837208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  <a:defRPr sz="1600">
                <a:solidFill>
                  <a:schemeClr val="accent3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5" name="Google Shape;135;p4"/>
          <p:cNvSpPr txBox="1"/>
          <p:nvPr>
            <p:ph idx="5" type="body"/>
          </p:nvPr>
        </p:nvSpPr>
        <p:spPr>
          <a:xfrm>
            <a:off x="3296780" y="2202611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6" name="Google Shape;136;p4"/>
          <p:cNvSpPr txBox="1"/>
          <p:nvPr>
            <p:ph idx="6" type="body"/>
          </p:nvPr>
        </p:nvSpPr>
        <p:spPr>
          <a:xfrm>
            <a:off x="3747538" y="3687989"/>
            <a:ext cx="1727188" cy="81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7" name="Google Shape;137;p4"/>
          <p:cNvSpPr txBox="1"/>
          <p:nvPr>
            <p:ph idx="7" type="body"/>
          </p:nvPr>
        </p:nvSpPr>
        <p:spPr>
          <a:xfrm>
            <a:off x="5027681" y="1410966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  <a:defRPr sz="1600">
                <a:solidFill>
                  <a:schemeClr val="accent4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8" name="Google Shape;138;p4"/>
          <p:cNvSpPr txBox="1"/>
          <p:nvPr>
            <p:ph idx="8" type="body"/>
          </p:nvPr>
        </p:nvSpPr>
        <p:spPr>
          <a:xfrm>
            <a:off x="5026438" y="1776369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39" name="Google Shape;139;p4"/>
          <p:cNvSpPr txBox="1"/>
          <p:nvPr>
            <p:ph idx="9" type="body"/>
          </p:nvPr>
        </p:nvSpPr>
        <p:spPr>
          <a:xfrm>
            <a:off x="5477196" y="3261747"/>
            <a:ext cx="1727188" cy="1246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32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3D Stairs for PowerPoint</a:t>
            </a:r>
            <a:endParaRPr/>
          </a:p>
        </p:txBody>
      </p:sp>
      <p:sp>
        <p:nvSpPr>
          <p:cNvPr id="145" name="Google Shape;145;p5"/>
          <p:cNvSpPr txBox="1"/>
          <p:nvPr>
            <p:ph idx="1" type="body"/>
          </p:nvPr>
        </p:nvSpPr>
        <p:spPr>
          <a:xfrm>
            <a:off x="792793" y="2514967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46" name="Google Shape;146;p5"/>
          <p:cNvSpPr txBox="1"/>
          <p:nvPr>
            <p:ph idx="2" type="body"/>
          </p:nvPr>
        </p:nvSpPr>
        <p:spPr>
          <a:xfrm>
            <a:off x="2624138" y="3746431"/>
            <a:ext cx="1438836" cy="69716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7" name="Google Shape;147;p5"/>
          <p:cNvSpPr txBox="1"/>
          <p:nvPr>
            <p:ph idx="3" type="body"/>
          </p:nvPr>
        </p:nvSpPr>
        <p:spPr>
          <a:xfrm>
            <a:off x="4062974" y="3410130"/>
            <a:ext cx="1438836" cy="1036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8" name="Google Shape;148;p5"/>
          <p:cNvSpPr txBox="1"/>
          <p:nvPr>
            <p:ph idx="4" type="body"/>
          </p:nvPr>
        </p:nvSpPr>
        <p:spPr>
          <a:xfrm>
            <a:off x="5517590" y="3062469"/>
            <a:ext cx="1438836" cy="13778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9" name="Google Shape;149;p5"/>
          <p:cNvSpPr txBox="1"/>
          <p:nvPr>
            <p:ph idx="5" type="body"/>
          </p:nvPr>
        </p:nvSpPr>
        <p:spPr>
          <a:xfrm>
            <a:off x="6960627" y="2712733"/>
            <a:ext cx="1438836" cy="17342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0" name="Google Shape;150;p5"/>
          <p:cNvSpPr txBox="1"/>
          <p:nvPr>
            <p:ph idx="6" type="body"/>
          </p:nvPr>
        </p:nvSpPr>
        <p:spPr>
          <a:xfrm>
            <a:off x="796994" y="2862629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1" name="Google Shape;151;p5"/>
          <p:cNvSpPr txBox="1"/>
          <p:nvPr>
            <p:ph idx="7" type="body"/>
          </p:nvPr>
        </p:nvSpPr>
        <p:spPr>
          <a:xfrm>
            <a:off x="2235830" y="2519551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2" name="Google Shape;152;p5"/>
          <p:cNvSpPr txBox="1"/>
          <p:nvPr>
            <p:ph idx="8" type="body"/>
          </p:nvPr>
        </p:nvSpPr>
        <p:spPr>
          <a:xfrm>
            <a:off x="3690533" y="2158588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3" name="Google Shape;153;p5"/>
          <p:cNvSpPr txBox="1"/>
          <p:nvPr>
            <p:ph idx="9" type="body"/>
          </p:nvPr>
        </p:nvSpPr>
        <p:spPr>
          <a:xfrm>
            <a:off x="5131894" y="1816335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4" name="Google Shape;154;p5"/>
          <p:cNvSpPr txBox="1"/>
          <p:nvPr>
            <p:ph idx="13" type="body"/>
          </p:nvPr>
        </p:nvSpPr>
        <p:spPr>
          <a:xfrm>
            <a:off x="6574843" y="1479252"/>
            <a:ext cx="1329903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55" name="Google Shape;155;p5"/>
          <p:cNvSpPr txBox="1"/>
          <p:nvPr>
            <p:ph idx="14" type="body"/>
          </p:nvPr>
        </p:nvSpPr>
        <p:spPr>
          <a:xfrm>
            <a:off x="1185303" y="4097518"/>
            <a:ext cx="1438836" cy="3476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56" name="Google Shape;156;p5"/>
          <p:cNvSpPr txBox="1"/>
          <p:nvPr>
            <p:ph idx="15" type="body"/>
          </p:nvPr>
        </p:nvSpPr>
        <p:spPr>
          <a:xfrm>
            <a:off x="2231629" y="2159972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57" name="Google Shape;157;p5"/>
          <p:cNvSpPr txBox="1"/>
          <p:nvPr>
            <p:ph idx="16" type="body"/>
          </p:nvPr>
        </p:nvSpPr>
        <p:spPr>
          <a:xfrm>
            <a:off x="3688769" y="1798460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</a:pPr>
            <a:r>
              <a:rPr lang="en-US"/>
              <a:t>STEP 3</a:t>
            </a:r>
            <a:endParaRPr/>
          </a:p>
        </p:txBody>
      </p:sp>
      <p:sp>
        <p:nvSpPr>
          <p:cNvPr id="158" name="Google Shape;158;p5"/>
          <p:cNvSpPr txBox="1"/>
          <p:nvPr>
            <p:ph idx="17" type="body"/>
          </p:nvPr>
        </p:nvSpPr>
        <p:spPr>
          <a:xfrm>
            <a:off x="5126018" y="1475141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</a:pPr>
            <a:r>
              <a:rPr lang="en-US"/>
              <a:t>STEP 4</a:t>
            </a:r>
            <a:endParaRPr/>
          </a:p>
        </p:txBody>
      </p:sp>
      <p:sp>
        <p:nvSpPr>
          <p:cNvPr id="159" name="Google Shape;159;p5"/>
          <p:cNvSpPr txBox="1"/>
          <p:nvPr>
            <p:ph idx="18" type="body"/>
          </p:nvPr>
        </p:nvSpPr>
        <p:spPr>
          <a:xfrm>
            <a:off x="6577955" y="1131590"/>
            <a:ext cx="1334104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</a:pPr>
            <a:r>
              <a:rPr lang="en-US"/>
              <a:t>STEP 5</a:t>
            </a:r>
            <a:endParaRPr/>
          </a:p>
        </p:txBody>
      </p:sp>
      <p:sp>
        <p:nvSpPr>
          <p:cNvPr id="160" name="Google Shape;160;p5"/>
          <p:cNvSpPr txBox="1"/>
          <p:nvPr/>
        </p:nvSpPr>
        <p:spPr>
          <a:xfrm>
            <a:off x="3467115" y="-307777"/>
            <a:ext cx="1804212" cy="3077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858A8F"/>
                </a:solidFill>
                <a:latin typeface="Calibri"/>
                <a:ea typeface="Calibri"/>
                <a:cs typeface="Calibri"/>
                <a:sym typeface="Calibri"/>
              </a:rPr>
              <a:t>© Templateswise.com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3D Stairs for PowerPoint</a:t>
            </a:r>
            <a:endParaRPr/>
          </a:p>
        </p:txBody>
      </p:sp>
      <p:sp>
        <p:nvSpPr>
          <p:cNvPr id="166" name="Google Shape;166;p6"/>
          <p:cNvSpPr txBox="1"/>
          <p:nvPr>
            <p:ph idx="1" type="body"/>
          </p:nvPr>
        </p:nvSpPr>
        <p:spPr>
          <a:xfrm>
            <a:off x="1249577" y="2406398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67" name="Google Shape;167;p6"/>
          <p:cNvSpPr txBox="1"/>
          <p:nvPr>
            <p:ph idx="2" type="body"/>
          </p:nvPr>
        </p:nvSpPr>
        <p:spPr>
          <a:xfrm>
            <a:off x="1249577" y="2767355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68" name="Google Shape;168;p6"/>
          <p:cNvSpPr txBox="1"/>
          <p:nvPr>
            <p:ph idx="3" type="body"/>
          </p:nvPr>
        </p:nvSpPr>
        <p:spPr>
          <a:xfrm>
            <a:off x="1663381" y="4104110"/>
            <a:ext cx="1573161" cy="37513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69" name="Google Shape;169;p6"/>
          <p:cNvSpPr txBox="1"/>
          <p:nvPr>
            <p:ph idx="4" type="body"/>
          </p:nvPr>
        </p:nvSpPr>
        <p:spPr>
          <a:xfrm>
            <a:off x="2824511" y="2030152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70" name="Google Shape;170;p6"/>
          <p:cNvSpPr txBox="1"/>
          <p:nvPr>
            <p:ph idx="5" type="body"/>
          </p:nvPr>
        </p:nvSpPr>
        <p:spPr>
          <a:xfrm>
            <a:off x="2824511" y="2391109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71" name="Google Shape;171;p6"/>
          <p:cNvSpPr txBox="1"/>
          <p:nvPr>
            <p:ph idx="6" type="body"/>
          </p:nvPr>
        </p:nvSpPr>
        <p:spPr>
          <a:xfrm>
            <a:off x="3238315" y="3727864"/>
            <a:ext cx="1573161" cy="75138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72" name="Google Shape;172;p6"/>
          <p:cNvSpPr txBox="1"/>
          <p:nvPr>
            <p:ph idx="7" type="body"/>
          </p:nvPr>
        </p:nvSpPr>
        <p:spPr>
          <a:xfrm>
            <a:off x="4395901" y="1651438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</a:pPr>
            <a:r>
              <a:rPr lang="en-US"/>
              <a:t>STEP 3</a:t>
            </a:r>
            <a:endParaRPr/>
          </a:p>
        </p:txBody>
      </p:sp>
      <p:sp>
        <p:nvSpPr>
          <p:cNvPr id="173" name="Google Shape;173;p6"/>
          <p:cNvSpPr txBox="1"/>
          <p:nvPr>
            <p:ph idx="8" type="body"/>
          </p:nvPr>
        </p:nvSpPr>
        <p:spPr>
          <a:xfrm>
            <a:off x="4395901" y="2012395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74" name="Google Shape;174;p6"/>
          <p:cNvSpPr txBox="1"/>
          <p:nvPr>
            <p:ph idx="9" type="body"/>
          </p:nvPr>
        </p:nvSpPr>
        <p:spPr>
          <a:xfrm>
            <a:off x="4809705" y="3349150"/>
            <a:ext cx="1573161" cy="11300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75" name="Google Shape;175;p6"/>
          <p:cNvSpPr txBox="1"/>
          <p:nvPr>
            <p:ph idx="13" type="body"/>
          </p:nvPr>
        </p:nvSpPr>
        <p:spPr>
          <a:xfrm>
            <a:off x="5969062" y="1281360"/>
            <a:ext cx="1444419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600"/>
              <a:buNone/>
            </a:pPr>
            <a:r>
              <a:rPr lang="en-US"/>
              <a:t>STEP 4</a:t>
            </a:r>
            <a:endParaRPr/>
          </a:p>
        </p:txBody>
      </p:sp>
      <p:sp>
        <p:nvSpPr>
          <p:cNvPr id="176" name="Google Shape;176;p6"/>
          <p:cNvSpPr txBox="1"/>
          <p:nvPr>
            <p:ph idx="14" type="body"/>
          </p:nvPr>
        </p:nvSpPr>
        <p:spPr>
          <a:xfrm>
            <a:off x="5969062" y="1642317"/>
            <a:ext cx="1444419" cy="8845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text here</a:t>
            </a:r>
            <a:endParaRPr/>
          </a:p>
        </p:txBody>
      </p:sp>
      <p:sp>
        <p:nvSpPr>
          <p:cNvPr id="177" name="Google Shape;177;p6"/>
          <p:cNvSpPr txBox="1"/>
          <p:nvPr>
            <p:ph idx="15" type="body"/>
          </p:nvPr>
        </p:nvSpPr>
        <p:spPr>
          <a:xfrm>
            <a:off x="6382866" y="2979072"/>
            <a:ext cx="1573161" cy="15001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3D Stairs for PowerPoint</a:t>
            </a:r>
            <a:endParaRPr/>
          </a:p>
        </p:txBody>
      </p:sp>
      <p:sp>
        <p:nvSpPr>
          <p:cNvPr id="183" name="Google Shape;183;p7"/>
          <p:cNvSpPr txBox="1"/>
          <p:nvPr>
            <p:ph idx="1" type="body"/>
          </p:nvPr>
        </p:nvSpPr>
        <p:spPr>
          <a:xfrm>
            <a:off x="1570835" y="2253328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</a:pPr>
            <a:r>
              <a:rPr lang="en-US"/>
              <a:t>STEP 1</a:t>
            </a:r>
            <a:endParaRPr/>
          </a:p>
        </p:txBody>
      </p:sp>
      <p:sp>
        <p:nvSpPr>
          <p:cNvPr id="184" name="Google Shape;184;p7"/>
          <p:cNvSpPr txBox="1"/>
          <p:nvPr>
            <p:ph idx="2" type="body"/>
          </p:nvPr>
        </p:nvSpPr>
        <p:spPr>
          <a:xfrm>
            <a:off x="1569592" y="2618731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85" name="Google Shape;185;p7"/>
          <p:cNvSpPr txBox="1"/>
          <p:nvPr>
            <p:ph idx="3" type="body"/>
          </p:nvPr>
        </p:nvSpPr>
        <p:spPr>
          <a:xfrm>
            <a:off x="2020350" y="4104110"/>
            <a:ext cx="1727188" cy="39838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86" name="Google Shape;186;p7"/>
          <p:cNvSpPr txBox="1"/>
          <p:nvPr>
            <p:ph idx="4" type="body"/>
          </p:nvPr>
        </p:nvSpPr>
        <p:spPr>
          <a:xfrm>
            <a:off x="3298023" y="1837208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600"/>
              <a:buNone/>
            </a:pPr>
            <a:r>
              <a:rPr lang="en-US"/>
              <a:t>STEP 2</a:t>
            </a:r>
            <a:endParaRPr/>
          </a:p>
        </p:txBody>
      </p:sp>
      <p:sp>
        <p:nvSpPr>
          <p:cNvPr id="187" name="Google Shape;187;p7"/>
          <p:cNvSpPr txBox="1"/>
          <p:nvPr>
            <p:ph idx="5" type="body"/>
          </p:nvPr>
        </p:nvSpPr>
        <p:spPr>
          <a:xfrm>
            <a:off x="3296780" y="2202611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88" name="Google Shape;188;p7"/>
          <p:cNvSpPr txBox="1"/>
          <p:nvPr>
            <p:ph idx="6" type="body"/>
          </p:nvPr>
        </p:nvSpPr>
        <p:spPr>
          <a:xfrm>
            <a:off x="3747538" y="3687989"/>
            <a:ext cx="1727188" cy="813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89" name="Google Shape;189;p7"/>
          <p:cNvSpPr txBox="1"/>
          <p:nvPr>
            <p:ph idx="7" type="body"/>
          </p:nvPr>
        </p:nvSpPr>
        <p:spPr>
          <a:xfrm>
            <a:off x="5027681" y="1410966"/>
            <a:ext cx="1589876" cy="34766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1600"/>
              <a:buNone/>
            </a:pPr>
            <a:r>
              <a:rPr lang="en-US"/>
              <a:t>STEP 3</a:t>
            </a:r>
            <a:endParaRPr/>
          </a:p>
        </p:txBody>
      </p:sp>
      <p:sp>
        <p:nvSpPr>
          <p:cNvPr id="190" name="Google Shape;190;p7"/>
          <p:cNvSpPr txBox="1"/>
          <p:nvPr>
            <p:ph idx="8" type="body"/>
          </p:nvPr>
        </p:nvSpPr>
        <p:spPr>
          <a:xfrm>
            <a:off x="5026438" y="1776369"/>
            <a:ext cx="1577562" cy="9957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Insert your desired text here</a:t>
            </a:r>
            <a:endParaRPr/>
          </a:p>
        </p:txBody>
      </p:sp>
      <p:sp>
        <p:nvSpPr>
          <p:cNvPr id="191" name="Google Shape;191;p7"/>
          <p:cNvSpPr txBox="1"/>
          <p:nvPr>
            <p:ph idx="9" type="body"/>
          </p:nvPr>
        </p:nvSpPr>
        <p:spPr>
          <a:xfrm>
            <a:off x="5477196" y="3261747"/>
            <a:ext cx="1727188" cy="12464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891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