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©Templateswise.com - Stairs Diagram PPT">
  <p:cSld name="©Templateswise.com - Stairs Diagram PP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0" y="4402138"/>
            <a:ext cx="9144000" cy="741363"/>
          </a:xfrm>
          <a:custGeom>
            <a:rect b="b" l="l" r="r" t="t"/>
            <a:pathLst>
              <a:path extrusionOk="0" h="933" w="11520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3849688" y="2548352"/>
            <a:ext cx="1431925" cy="555625"/>
          </a:xfrm>
          <a:custGeom>
            <a:rect b="b" l="l" r="r" t="t"/>
            <a:pathLst>
              <a:path extrusionOk="0" h="350" w="902">
                <a:moveTo>
                  <a:pt x="0" y="0"/>
                </a:moveTo>
                <a:lnTo>
                  <a:pt x="0" y="311"/>
                </a:lnTo>
                <a:lnTo>
                  <a:pt x="412" y="311"/>
                </a:lnTo>
                <a:lnTo>
                  <a:pt x="451" y="350"/>
                </a:lnTo>
                <a:lnTo>
                  <a:pt x="490" y="311"/>
                </a:lnTo>
                <a:lnTo>
                  <a:pt x="902" y="311"/>
                </a:lnTo>
                <a:lnTo>
                  <a:pt x="902" y="0"/>
                </a:lnTo>
                <a:lnTo>
                  <a:pt x="0" y="0"/>
                </a:lnTo>
                <a:close/>
              </a:path>
            </a:pathLst>
          </a:custGeom>
          <a:solidFill>
            <a:srgbClr val="49CF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228851" y="2770602"/>
            <a:ext cx="1431925" cy="555625"/>
          </a:xfrm>
          <a:custGeom>
            <a:rect b="b" l="l" r="r" t="t"/>
            <a:pathLst>
              <a:path extrusionOk="0" h="350" w="902">
                <a:moveTo>
                  <a:pt x="0" y="0"/>
                </a:moveTo>
                <a:lnTo>
                  <a:pt x="0" y="311"/>
                </a:lnTo>
                <a:lnTo>
                  <a:pt x="412" y="311"/>
                </a:lnTo>
                <a:lnTo>
                  <a:pt x="451" y="350"/>
                </a:lnTo>
                <a:lnTo>
                  <a:pt x="490" y="311"/>
                </a:lnTo>
                <a:lnTo>
                  <a:pt x="902" y="311"/>
                </a:lnTo>
                <a:lnTo>
                  <a:pt x="902" y="0"/>
                </a:lnTo>
                <a:lnTo>
                  <a:pt x="0" y="0"/>
                </a:lnTo>
                <a:close/>
              </a:path>
            </a:pathLst>
          </a:custGeom>
          <a:solidFill>
            <a:srgbClr val="A1D46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611188" y="2975389"/>
            <a:ext cx="1431925" cy="557213"/>
          </a:xfrm>
          <a:custGeom>
            <a:rect b="b" l="l" r="r" t="t"/>
            <a:pathLst>
              <a:path extrusionOk="0" h="351" w="902">
                <a:moveTo>
                  <a:pt x="0" y="0"/>
                </a:moveTo>
                <a:lnTo>
                  <a:pt x="0" y="312"/>
                </a:lnTo>
                <a:lnTo>
                  <a:pt x="412" y="312"/>
                </a:lnTo>
                <a:lnTo>
                  <a:pt x="451" y="351"/>
                </a:lnTo>
                <a:lnTo>
                  <a:pt x="490" y="312"/>
                </a:lnTo>
                <a:lnTo>
                  <a:pt x="902" y="312"/>
                </a:lnTo>
                <a:lnTo>
                  <a:pt x="9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E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5473701" y="2326102"/>
            <a:ext cx="1430338" cy="554038"/>
          </a:xfrm>
          <a:custGeom>
            <a:rect b="b" l="l" r="r" t="t"/>
            <a:pathLst>
              <a:path extrusionOk="0" h="349" w="901">
                <a:moveTo>
                  <a:pt x="901" y="0"/>
                </a:moveTo>
                <a:lnTo>
                  <a:pt x="0" y="0"/>
                </a:lnTo>
                <a:lnTo>
                  <a:pt x="0" y="312"/>
                </a:lnTo>
                <a:lnTo>
                  <a:pt x="414" y="312"/>
                </a:lnTo>
                <a:lnTo>
                  <a:pt x="450" y="349"/>
                </a:lnTo>
                <a:lnTo>
                  <a:pt x="487" y="312"/>
                </a:lnTo>
                <a:lnTo>
                  <a:pt x="901" y="312"/>
                </a:lnTo>
                <a:lnTo>
                  <a:pt x="901" y="0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7102476" y="2103852"/>
            <a:ext cx="1430338" cy="557213"/>
          </a:xfrm>
          <a:custGeom>
            <a:rect b="b" l="l" r="r" t="t"/>
            <a:pathLst>
              <a:path extrusionOk="0" h="351" w="901">
                <a:moveTo>
                  <a:pt x="0" y="0"/>
                </a:moveTo>
                <a:lnTo>
                  <a:pt x="0" y="312"/>
                </a:lnTo>
                <a:lnTo>
                  <a:pt x="411" y="312"/>
                </a:lnTo>
                <a:lnTo>
                  <a:pt x="451" y="351"/>
                </a:lnTo>
                <a:lnTo>
                  <a:pt x="489" y="312"/>
                </a:lnTo>
                <a:lnTo>
                  <a:pt x="901" y="312"/>
                </a:lnTo>
                <a:lnTo>
                  <a:pt x="901" y="0"/>
                </a:lnTo>
                <a:lnTo>
                  <a:pt x="0" y="0"/>
                </a:lnTo>
                <a:close/>
              </a:path>
            </a:pathLst>
          </a:custGeom>
          <a:solidFill>
            <a:srgbClr val="5D9A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" name="Google Shape;26;p2"/>
          <p:cNvGrpSpPr/>
          <p:nvPr/>
        </p:nvGrpSpPr>
        <p:grpSpPr>
          <a:xfrm>
            <a:off x="1095376" y="2026064"/>
            <a:ext cx="465138" cy="785813"/>
            <a:chOff x="1095376" y="2026064"/>
            <a:chExt cx="465138" cy="785813"/>
          </a:xfrm>
        </p:grpSpPr>
        <p:sp>
          <p:nvSpPr>
            <p:cNvPr id="27" name="Google Shape;27;p2"/>
            <p:cNvSpPr/>
            <p:nvPr/>
          </p:nvSpPr>
          <p:spPr>
            <a:xfrm>
              <a:off x="1095376" y="2026064"/>
              <a:ext cx="465138" cy="612775"/>
            </a:xfrm>
            <a:custGeom>
              <a:rect b="b" l="l" r="r" t="t"/>
              <a:pathLst>
                <a:path extrusionOk="0" h="671" w="509">
                  <a:moveTo>
                    <a:pt x="340" y="671"/>
                  </a:moveTo>
                  <a:cubicBezTo>
                    <a:pt x="169" y="671"/>
                    <a:pt x="169" y="671"/>
                    <a:pt x="169" y="671"/>
                  </a:cubicBezTo>
                  <a:cubicBezTo>
                    <a:pt x="157" y="671"/>
                    <a:pt x="148" y="662"/>
                    <a:pt x="148" y="650"/>
                  </a:cubicBezTo>
                  <a:cubicBezTo>
                    <a:pt x="148" y="600"/>
                    <a:pt x="148" y="600"/>
                    <a:pt x="148" y="600"/>
                  </a:cubicBezTo>
                  <a:cubicBezTo>
                    <a:pt x="148" y="554"/>
                    <a:pt x="110" y="497"/>
                    <a:pt x="74" y="442"/>
                  </a:cubicBezTo>
                  <a:cubicBezTo>
                    <a:pt x="66" y="430"/>
                    <a:pt x="57" y="417"/>
                    <a:pt x="49" y="404"/>
                  </a:cubicBezTo>
                  <a:cubicBezTo>
                    <a:pt x="40" y="392"/>
                    <a:pt x="32" y="379"/>
                    <a:pt x="25" y="365"/>
                  </a:cubicBezTo>
                  <a:cubicBezTo>
                    <a:pt x="25" y="364"/>
                    <a:pt x="24" y="362"/>
                    <a:pt x="24" y="362"/>
                  </a:cubicBezTo>
                  <a:cubicBezTo>
                    <a:pt x="8" y="328"/>
                    <a:pt x="0" y="292"/>
                    <a:pt x="0" y="254"/>
                  </a:cubicBezTo>
                  <a:cubicBezTo>
                    <a:pt x="0" y="114"/>
                    <a:pt x="114" y="0"/>
                    <a:pt x="254" y="0"/>
                  </a:cubicBezTo>
                  <a:cubicBezTo>
                    <a:pt x="395" y="0"/>
                    <a:pt x="509" y="114"/>
                    <a:pt x="509" y="254"/>
                  </a:cubicBezTo>
                  <a:cubicBezTo>
                    <a:pt x="509" y="292"/>
                    <a:pt x="501" y="328"/>
                    <a:pt x="485" y="362"/>
                  </a:cubicBezTo>
                  <a:cubicBezTo>
                    <a:pt x="485" y="362"/>
                    <a:pt x="484" y="364"/>
                    <a:pt x="483" y="365"/>
                  </a:cubicBezTo>
                  <a:cubicBezTo>
                    <a:pt x="476" y="379"/>
                    <a:pt x="469" y="392"/>
                    <a:pt x="460" y="404"/>
                  </a:cubicBezTo>
                  <a:cubicBezTo>
                    <a:pt x="452" y="417"/>
                    <a:pt x="443" y="430"/>
                    <a:pt x="435" y="442"/>
                  </a:cubicBezTo>
                  <a:cubicBezTo>
                    <a:pt x="398" y="497"/>
                    <a:pt x="360" y="554"/>
                    <a:pt x="360" y="600"/>
                  </a:cubicBezTo>
                  <a:cubicBezTo>
                    <a:pt x="360" y="650"/>
                    <a:pt x="360" y="650"/>
                    <a:pt x="360" y="650"/>
                  </a:cubicBezTo>
                  <a:cubicBezTo>
                    <a:pt x="360" y="662"/>
                    <a:pt x="351" y="671"/>
                    <a:pt x="340" y="671"/>
                  </a:cubicBezTo>
                  <a:close/>
                  <a:moveTo>
                    <a:pt x="254" y="14"/>
                  </a:moveTo>
                  <a:cubicBezTo>
                    <a:pt x="122" y="14"/>
                    <a:pt x="14" y="122"/>
                    <a:pt x="14" y="254"/>
                  </a:cubicBezTo>
                  <a:cubicBezTo>
                    <a:pt x="14" y="290"/>
                    <a:pt x="22" y="324"/>
                    <a:pt x="37" y="356"/>
                  </a:cubicBezTo>
                  <a:cubicBezTo>
                    <a:pt x="37" y="356"/>
                    <a:pt x="37" y="357"/>
                    <a:pt x="38" y="358"/>
                  </a:cubicBezTo>
                  <a:cubicBezTo>
                    <a:pt x="38" y="359"/>
                    <a:pt x="38" y="359"/>
                    <a:pt x="38" y="359"/>
                  </a:cubicBezTo>
                  <a:cubicBezTo>
                    <a:pt x="44" y="372"/>
                    <a:pt x="52" y="384"/>
                    <a:pt x="60" y="396"/>
                  </a:cubicBezTo>
                  <a:cubicBezTo>
                    <a:pt x="61" y="396"/>
                    <a:pt x="61" y="396"/>
                    <a:pt x="61" y="396"/>
                  </a:cubicBezTo>
                  <a:cubicBezTo>
                    <a:pt x="69" y="409"/>
                    <a:pt x="77" y="422"/>
                    <a:pt x="86" y="435"/>
                  </a:cubicBezTo>
                  <a:cubicBezTo>
                    <a:pt x="125" y="494"/>
                    <a:pt x="162" y="550"/>
                    <a:pt x="162" y="600"/>
                  </a:cubicBezTo>
                  <a:cubicBezTo>
                    <a:pt x="162" y="650"/>
                    <a:pt x="162" y="650"/>
                    <a:pt x="162" y="650"/>
                  </a:cubicBezTo>
                  <a:cubicBezTo>
                    <a:pt x="162" y="654"/>
                    <a:pt x="165" y="657"/>
                    <a:pt x="169" y="657"/>
                  </a:cubicBezTo>
                  <a:cubicBezTo>
                    <a:pt x="340" y="657"/>
                    <a:pt x="340" y="657"/>
                    <a:pt x="340" y="657"/>
                  </a:cubicBezTo>
                  <a:cubicBezTo>
                    <a:pt x="343" y="657"/>
                    <a:pt x="346" y="654"/>
                    <a:pt x="346" y="650"/>
                  </a:cubicBezTo>
                  <a:cubicBezTo>
                    <a:pt x="346" y="600"/>
                    <a:pt x="346" y="600"/>
                    <a:pt x="346" y="600"/>
                  </a:cubicBezTo>
                  <a:cubicBezTo>
                    <a:pt x="346" y="550"/>
                    <a:pt x="383" y="494"/>
                    <a:pt x="423" y="435"/>
                  </a:cubicBezTo>
                  <a:cubicBezTo>
                    <a:pt x="431" y="422"/>
                    <a:pt x="440" y="409"/>
                    <a:pt x="448" y="396"/>
                  </a:cubicBezTo>
                  <a:cubicBezTo>
                    <a:pt x="448" y="396"/>
                    <a:pt x="448" y="396"/>
                    <a:pt x="448" y="396"/>
                  </a:cubicBezTo>
                  <a:cubicBezTo>
                    <a:pt x="457" y="384"/>
                    <a:pt x="464" y="372"/>
                    <a:pt x="470" y="359"/>
                  </a:cubicBezTo>
                  <a:cubicBezTo>
                    <a:pt x="471" y="358"/>
                    <a:pt x="471" y="358"/>
                    <a:pt x="471" y="358"/>
                  </a:cubicBezTo>
                  <a:cubicBezTo>
                    <a:pt x="471" y="357"/>
                    <a:pt x="472" y="356"/>
                    <a:pt x="472" y="356"/>
                  </a:cubicBezTo>
                  <a:cubicBezTo>
                    <a:pt x="487" y="324"/>
                    <a:pt x="495" y="290"/>
                    <a:pt x="495" y="254"/>
                  </a:cubicBezTo>
                  <a:cubicBezTo>
                    <a:pt x="495" y="122"/>
                    <a:pt x="387" y="14"/>
                    <a:pt x="254" y="14"/>
                  </a:cubicBez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30313" y="2661064"/>
              <a:ext cx="193675" cy="41275"/>
            </a:xfrm>
            <a:custGeom>
              <a:rect b="b" l="l" r="r" t="t"/>
              <a:pathLst>
                <a:path extrusionOk="0" h="45" w="212">
                  <a:moveTo>
                    <a:pt x="195" y="45"/>
                  </a:moveTo>
                  <a:cubicBezTo>
                    <a:pt x="17" y="45"/>
                    <a:pt x="17" y="45"/>
                    <a:pt x="17" y="45"/>
                  </a:cubicBezTo>
                  <a:cubicBezTo>
                    <a:pt x="8" y="45"/>
                    <a:pt x="0" y="37"/>
                    <a:pt x="0" y="2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205" y="0"/>
                    <a:pt x="212" y="7"/>
                    <a:pt x="212" y="16"/>
                  </a:cubicBezTo>
                  <a:cubicBezTo>
                    <a:pt x="212" y="28"/>
                    <a:pt x="212" y="28"/>
                    <a:pt x="212" y="28"/>
                  </a:cubicBezTo>
                  <a:cubicBezTo>
                    <a:pt x="212" y="37"/>
                    <a:pt x="205" y="45"/>
                    <a:pt x="195" y="45"/>
                  </a:cubicBezTo>
                  <a:close/>
                  <a:moveTo>
                    <a:pt x="17" y="14"/>
                  </a:moveTo>
                  <a:cubicBezTo>
                    <a:pt x="16" y="14"/>
                    <a:pt x="14" y="15"/>
                    <a:pt x="14" y="16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9"/>
                    <a:pt x="16" y="30"/>
                    <a:pt x="17" y="30"/>
                  </a:cubicBezTo>
                  <a:cubicBezTo>
                    <a:pt x="195" y="30"/>
                    <a:pt x="195" y="30"/>
                    <a:pt x="195" y="30"/>
                  </a:cubicBezTo>
                  <a:cubicBezTo>
                    <a:pt x="197" y="30"/>
                    <a:pt x="198" y="29"/>
                    <a:pt x="198" y="28"/>
                  </a:cubicBezTo>
                  <a:cubicBezTo>
                    <a:pt x="198" y="16"/>
                    <a:pt x="198" y="16"/>
                    <a:pt x="198" y="16"/>
                  </a:cubicBezTo>
                  <a:cubicBezTo>
                    <a:pt x="198" y="15"/>
                    <a:pt x="197" y="14"/>
                    <a:pt x="195" y="14"/>
                  </a:cubicBezTo>
                  <a:lnTo>
                    <a:pt x="17" y="14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249363" y="2716627"/>
              <a:ext cx="155575" cy="41275"/>
            </a:xfrm>
            <a:custGeom>
              <a:rect b="b" l="l" r="r" t="t"/>
              <a:pathLst>
                <a:path extrusionOk="0" h="45" w="170">
                  <a:moveTo>
                    <a:pt x="153" y="45"/>
                  </a:moveTo>
                  <a:cubicBezTo>
                    <a:pt x="17" y="45"/>
                    <a:pt x="17" y="45"/>
                    <a:pt x="17" y="45"/>
                  </a:cubicBezTo>
                  <a:cubicBezTo>
                    <a:pt x="8" y="45"/>
                    <a:pt x="0" y="37"/>
                    <a:pt x="0" y="2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62" y="0"/>
                    <a:pt x="170" y="7"/>
                    <a:pt x="170" y="17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0" y="37"/>
                    <a:pt x="162" y="45"/>
                    <a:pt x="153" y="45"/>
                  </a:cubicBezTo>
                  <a:close/>
                  <a:moveTo>
                    <a:pt x="17" y="14"/>
                  </a:moveTo>
                  <a:cubicBezTo>
                    <a:pt x="16" y="14"/>
                    <a:pt x="15" y="15"/>
                    <a:pt x="15" y="17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9"/>
                    <a:pt x="16" y="30"/>
                    <a:pt x="17" y="30"/>
                  </a:cubicBezTo>
                  <a:cubicBezTo>
                    <a:pt x="153" y="30"/>
                    <a:pt x="153" y="30"/>
                    <a:pt x="153" y="30"/>
                  </a:cubicBezTo>
                  <a:cubicBezTo>
                    <a:pt x="155" y="30"/>
                    <a:pt x="156" y="29"/>
                    <a:pt x="156" y="28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6" y="15"/>
                    <a:pt x="155" y="14"/>
                    <a:pt x="153" y="14"/>
                  </a:cubicBezTo>
                  <a:lnTo>
                    <a:pt x="17" y="14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270001" y="2770602"/>
              <a:ext cx="115888" cy="41275"/>
            </a:xfrm>
            <a:custGeom>
              <a:rect b="b" l="l" r="r" t="t"/>
              <a:pathLst>
                <a:path extrusionOk="0" h="45" w="127">
                  <a:moveTo>
                    <a:pt x="110" y="45"/>
                  </a:moveTo>
                  <a:cubicBezTo>
                    <a:pt x="17" y="45"/>
                    <a:pt x="17" y="45"/>
                    <a:pt x="17" y="45"/>
                  </a:cubicBezTo>
                  <a:cubicBezTo>
                    <a:pt x="7" y="45"/>
                    <a:pt x="0" y="37"/>
                    <a:pt x="0" y="2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9" y="0"/>
                    <a:pt x="127" y="7"/>
                    <a:pt x="127" y="17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7" y="37"/>
                    <a:pt x="119" y="45"/>
                    <a:pt x="110" y="45"/>
                  </a:cubicBezTo>
                  <a:close/>
                  <a:moveTo>
                    <a:pt x="17" y="14"/>
                  </a:moveTo>
                  <a:cubicBezTo>
                    <a:pt x="15" y="14"/>
                    <a:pt x="14" y="15"/>
                    <a:pt x="14" y="1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9"/>
                    <a:pt x="15" y="31"/>
                    <a:pt x="17" y="31"/>
                  </a:cubicBezTo>
                  <a:cubicBezTo>
                    <a:pt x="110" y="31"/>
                    <a:pt x="110" y="31"/>
                    <a:pt x="110" y="31"/>
                  </a:cubicBezTo>
                  <a:cubicBezTo>
                    <a:pt x="111" y="31"/>
                    <a:pt x="112" y="29"/>
                    <a:pt x="112" y="28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5"/>
                    <a:pt x="111" y="14"/>
                    <a:pt x="110" y="14"/>
                  </a:cubicBezTo>
                  <a:lnTo>
                    <a:pt x="17" y="14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150938" y="2091152"/>
              <a:ext cx="144463" cy="190500"/>
            </a:xfrm>
            <a:custGeom>
              <a:rect b="b" l="l" r="r" t="t"/>
              <a:pathLst>
                <a:path extrusionOk="0" h="208" w="157">
                  <a:moveTo>
                    <a:pt x="7" y="208"/>
                  </a:moveTo>
                  <a:cubicBezTo>
                    <a:pt x="3" y="208"/>
                    <a:pt x="0" y="205"/>
                    <a:pt x="0" y="201"/>
                  </a:cubicBezTo>
                  <a:cubicBezTo>
                    <a:pt x="0" y="70"/>
                    <a:pt x="106" y="0"/>
                    <a:pt x="149" y="0"/>
                  </a:cubicBezTo>
                  <a:cubicBezTo>
                    <a:pt x="153" y="0"/>
                    <a:pt x="157" y="3"/>
                    <a:pt x="157" y="7"/>
                  </a:cubicBezTo>
                  <a:cubicBezTo>
                    <a:pt x="157" y="11"/>
                    <a:pt x="153" y="14"/>
                    <a:pt x="149" y="14"/>
                  </a:cubicBezTo>
                  <a:cubicBezTo>
                    <a:pt x="115" y="14"/>
                    <a:pt x="14" y="78"/>
                    <a:pt x="14" y="201"/>
                  </a:cubicBezTo>
                  <a:cubicBezTo>
                    <a:pt x="14" y="205"/>
                    <a:pt x="11" y="208"/>
                    <a:pt x="7" y="208"/>
                  </a:cubicBez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oogle Shape;32;p2"/>
          <p:cNvGrpSpPr/>
          <p:nvPr/>
        </p:nvGrpSpPr>
        <p:grpSpPr>
          <a:xfrm>
            <a:off x="2533651" y="1946689"/>
            <a:ext cx="822325" cy="666751"/>
            <a:chOff x="2533651" y="1946689"/>
            <a:chExt cx="822325" cy="666751"/>
          </a:xfrm>
        </p:grpSpPr>
        <p:sp>
          <p:nvSpPr>
            <p:cNvPr id="33" name="Google Shape;33;p2"/>
            <p:cNvSpPr/>
            <p:nvPr/>
          </p:nvSpPr>
          <p:spPr>
            <a:xfrm>
              <a:off x="2533651" y="1946689"/>
              <a:ext cx="619125" cy="595313"/>
            </a:xfrm>
            <a:custGeom>
              <a:rect b="b" l="l" r="r" t="t"/>
              <a:pathLst>
                <a:path extrusionOk="0" h="650" w="677">
                  <a:moveTo>
                    <a:pt x="225" y="650"/>
                  </a:moveTo>
                  <a:cubicBezTo>
                    <a:pt x="223" y="650"/>
                    <a:pt x="222" y="649"/>
                    <a:pt x="221" y="649"/>
                  </a:cubicBezTo>
                  <a:cubicBezTo>
                    <a:pt x="118" y="589"/>
                    <a:pt x="118" y="589"/>
                    <a:pt x="118" y="589"/>
                  </a:cubicBezTo>
                  <a:cubicBezTo>
                    <a:pt x="115" y="587"/>
                    <a:pt x="114" y="585"/>
                    <a:pt x="114" y="582"/>
                  </a:cubicBezTo>
                  <a:cubicBezTo>
                    <a:pt x="124" y="491"/>
                    <a:pt x="124" y="491"/>
                    <a:pt x="124" y="491"/>
                  </a:cubicBezTo>
                  <a:cubicBezTo>
                    <a:pt x="88" y="428"/>
                    <a:pt x="88" y="428"/>
                    <a:pt x="88" y="428"/>
                  </a:cubicBezTo>
                  <a:cubicBezTo>
                    <a:pt x="4" y="392"/>
                    <a:pt x="4" y="392"/>
                    <a:pt x="4" y="392"/>
                  </a:cubicBezTo>
                  <a:cubicBezTo>
                    <a:pt x="1" y="391"/>
                    <a:pt x="0" y="388"/>
                    <a:pt x="0" y="385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0" y="263"/>
                    <a:pt x="1" y="260"/>
                    <a:pt x="4" y="259"/>
                  </a:cubicBezTo>
                  <a:cubicBezTo>
                    <a:pt x="87" y="222"/>
                    <a:pt x="87" y="222"/>
                    <a:pt x="87" y="222"/>
                  </a:cubicBezTo>
                  <a:cubicBezTo>
                    <a:pt x="124" y="159"/>
                    <a:pt x="124" y="159"/>
                    <a:pt x="124" y="159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3" y="66"/>
                    <a:pt x="115" y="63"/>
                    <a:pt x="117" y="62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23" y="1"/>
                    <a:pt x="226" y="1"/>
                    <a:pt x="228" y="2"/>
                  </a:cubicBezTo>
                  <a:cubicBezTo>
                    <a:pt x="302" y="56"/>
                    <a:pt x="302" y="56"/>
                    <a:pt x="302" y="56"/>
                  </a:cubicBezTo>
                  <a:cubicBezTo>
                    <a:pt x="375" y="56"/>
                    <a:pt x="375" y="56"/>
                    <a:pt x="375" y="56"/>
                  </a:cubicBezTo>
                  <a:cubicBezTo>
                    <a:pt x="448" y="2"/>
                    <a:pt x="448" y="2"/>
                    <a:pt x="448" y="2"/>
                  </a:cubicBezTo>
                  <a:cubicBezTo>
                    <a:pt x="451" y="1"/>
                    <a:pt x="453" y="0"/>
                    <a:pt x="456" y="2"/>
                  </a:cubicBezTo>
                  <a:cubicBezTo>
                    <a:pt x="559" y="62"/>
                    <a:pt x="559" y="62"/>
                    <a:pt x="559" y="62"/>
                  </a:cubicBezTo>
                  <a:cubicBezTo>
                    <a:pt x="562" y="63"/>
                    <a:pt x="563" y="66"/>
                    <a:pt x="563" y="68"/>
                  </a:cubicBezTo>
                  <a:cubicBezTo>
                    <a:pt x="553" y="159"/>
                    <a:pt x="553" y="159"/>
                    <a:pt x="553" y="159"/>
                  </a:cubicBezTo>
                  <a:cubicBezTo>
                    <a:pt x="590" y="222"/>
                    <a:pt x="590" y="222"/>
                    <a:pt x="590" y="222"/>
                  </a:cubicBezTo>
                  <a:cubicBezTo>
                    <a:pt x="673" y="259"/>
                    <a:pt x="673" y="259"/>
                    <a:pt x="673" y="259"/>
                  </a:cubicBezTo>
                  <a:cubicBezTo>
                    <a:pt x="676" y="260"/>
                    <a:pt x="677" y="262"/>
                    <a:pt x="677" y="265"/>
                  </a:cubicBezTo>
                  <a:cubicBezTo>
                    <a:pt x="677" y="385"/>
                    <a:pt x="677" y="385"/>
                    <a:pt x="677" y="385"/>
                  </a:cubicBezTo>
                  <a:cubicBezTo>
                    <a:pt x="677" y="387"/>
                    <a:pt x="676" y="390"/>
                    <a:pt x="673" y="391"/>
                  </a:cubicBezTo>
                  <a:cubicBezTo>
                    <a:pt x="590" y="428"/>
                    <a:pt x="590" y="428"/>
                    <a:pt x="590" y="428"/>
                  </a:cubicBezTo>
                  <a:cubicBezTo>
                    <a:pt x="553" y="491"/>
                    <a:pt x="553" y="491"/>
                    <a:pt x="553" y="491"/>
                  </a:cubicBezTo>
                  <a:cubicBezTo>
                    <a:pt x="563" y="582"/>
                    <a:pt x="563" y="582"/>
                    <a:pt x="563" y="582"/>
                  </a:cubicBezTo>
                  <a:cubicBezTo>
                    <a:pt x="564" y="584"/>
                    <a:pt x="562" y="587"/>
                    <a:pt x="560" y="589"/>
                  </a:cubicBezTo>
                  <a:cubicBezTo>
                    <a:pt x="456" y="648"/>
                    <a:pt x="456" y="648"/>
                    <a:pt x="456" y="648"/>
                  </a:cubicBezTo>
                  <a:cubicBezTo>
                    <a:pt x="454" y="650"/>
                    <a:pt x="451" y="650"/>
                    <a:pt x="449" y="648"/>
                  </a:cubicBezTo>
                  <a:cubicBezTo>
                    <a:pt x="375" y="594"/>
                    <a:pt x="375" y="594"/>
                    <a:pt x="375" y="594"/>
                  </a:cubicBezTo>
                  <a:cubicBezTo>
                    <a:pt x="302" y="594"/>
                    <a:pt x="302" y="594"/>
                    <a:pt x="302" y="594"/>
                  </a:cubicBezTo>
                  <a:cubicBezTo>
                    <a:pt x="229" y="648"/>
                    <a:pt x="229" y="648"/>
                    <a:pt x="229" y="648"/>
                  </a:cubicBezTo>
                  <a:cubicBezTo>
                    <a:pt x="228" y="649"/>
                    <a:pt x="226" y="650"/>
                    <a:pt x="225" y="650"/>
                  </a:cubicBezTo>
                  <a:close/>
                  <a:moveTo>
                    <a:pt x="128" y="579"/>
                  </a:moveTo>
                  <a:cubicBezTo>
                    <a:pt x="224" y="634"/>
                    <a:pt x="224" y="634"/>
                    <a:pt x="224" y="634"/>
                  </a:cubicBezTo>
                  <a:cubicBezTo>
                    <a:pt x="296" y="582"/>
                    <a:pt x="296" y="582"/>
                    <a:pt x="296" y="582"/>
                  </a:cubicBezTo>
                  <a:cubicBezTo>
                    <a:pt x="297" y="581"/>
                    <a:pt x="299" y="580"/>
                    <a:pt x="300" y="580"/>
                  </a:cubicBezTo>
                  <a:cubicBezTo>
                    <a:pt x="377" y="580"/>
                    <a:pt x="377" y="580"/>
                    <a:pt x="377" y="580"/>
                  </a:cubicBezTo>
                  <a:cubicBezTo>
                    <a:pt x="377" y="580"/>
                    <a:pt x="377" y="580"/>
                    <a:pt x="377" y="580"/>
                  </a:cubicBezTo>
                  <a:cubicBezTo>
                    <a:pt x="379" y="580"/>
                    <a:pt x="380" y="581"/>
                    <a:pt x="381" y="582"/>
                  </a:cubicBezTo>
                  <a:cubicBezTo>
                    <a:pt x="453" y="634"/>
                    <a:pt x="453" y="634"/>
                    <a:pt x="453" y="634"/>
                  </a:cubicBezTo>
                  <a:cubicBezTo>
                    <a:pt x="549" y="579"/>
                    <a:pt x="549" y="579"/>
                    <a:pt x="549" y="579"/>
                  </a:cubicBezTo>
                  <a:cubicBezTo>
                    <a:pt x="539" y="490"/>
                    <a:pt x="539" y="490"/>
                    <a:pt x="539" y="490"/>
                  </a:cubicBezTo>
                  <a:cubicBezTo>
                    <a:pt x="539" y="489"/>
                    <a:pt x="539" y="487"/>
                    <a:pt x="540" y="486"/>
                  </a:cubicBezTo>
                  <a:cubicBezTo>
                    <a:pt x="579" y="419"/>
                    <a:pt x="579" y="419"/>
                    <a:pt x="579" y="419"/>
                  </a:cubicBezTo>
                  <a:cubicBezTo>
                    <a:pt x="580" y="418"/>
                    <a:pt x="581" y="417"/>
                    <a:pt x="582" y="416"/>
                  </a:cubicBezTo>
                  <a:cubicBezTo>
                    <a:pt x="663" y="380"/>
                    <a:pt x="663" y="380"/>
                    <a:pt x="663" y="380"/>
                  </a:cubicBezTo>
                  <a:cubicBezTo>
                    <a:pt x="663" y="270"/>
                    <a:pt x="663" y="270"/>
                    <a:pt x="663" y="270"/>
                  </a:cubicBezTo>
                  <a:cubicBezTo>
                    <a:pt x="582" y="234"/>
                    <a:pt x="582" y="234"/>
                    <a:pt x="582" y="234"/>
                  </a:cubicBezTo>
                  <a:cubicBezTo>
                    <a:pt x="580" y="233"/>
                    <a:pt x="579" y="232"/>
                    <a:pt x="579" y="231"/>
                  </a:cubicBezTo>
                  <a:cubicBezTo>
                    <a:pt x="540" y="164"/>
                    <a:pt x="540" y="164"/>
                    <a:pt x="540" y="164"/>
                  </a:cubicBezTo>
                  <a:cubicBezTo>
                    <a:pt x="539" y="163"/>
                    <a:pt x="539" y="161"/>
                    <a:pt x="539" y="160"/>
                  </a:cubicBezTo>
                  <a:cubicBezTo>
                    <a:pt x="549" y="71"/>
                    <a:pt x="549" y="71"/>
                    <a:pt x="549" y="71"/>
                  </a:cubicBezTo>
                  <a:cubicBezTo>
                    <a:pt x="453" y="16"/>
                    <a:pt x="453" y="16"/>
                    <a:pt x="453" y="16"/>
                  </a:cubicBezTo>
                  <a:cubicBezTo>
                    <a:pt x="381" y="69"/>
                    <a:pt x="381" y="69"/>
                    <a:pt x="381" y="69"/>
                  </a:cubicBezTo>
                  <a:cubicBezTo>
                    <a:pt x="380" y="70"/>
                    <a:pt x="378" y="70"/>
                    <a:pt x="377" y="70"/>
                  </a:cubicBezTo>
                  <a:cubicBezTo>
                    <a:pt x="300" y="70"/>
                    <a:pt x="300" y="70"/>
                    <a:pt x="300" y="70"/>
                  </a:cubicBezTo>
                  <a:cubicBezTo>
                    <a:pt x="300" y="70"/>
                    <a:pt x="300" y="70"/>
                    <a:pt x="300" y="70"/>
                  </a:cubicBezTo>
                  <a:cubicBezTo>
                    <a:pt x="298" y="70"/>
                    <a:pt x="297" y="70"/>
                    <a:pt x="296" y="69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128" y="72"/>
                    <a:pt x="128" y="72"/>
                    <a:pt x="128" y="72"/>
                  </a:cubicBezTo>
                  <a:cubicBezTo>
                    <a:pt x="138" y="160"/>
                    <a:pt x="138" y="160"/>
                    <a:pt x="138" y="160"/>
                  </a:cubicBezTo>
                  <a:cubicBezTo>
                    <a:pt x="138" y="162"/>
                    <a:pt x="138" y="163"/>
                    <a:pt x="137" y="164"/>
                  </a:cubicBezTo>
                  <a:cubicBezTo>
                    <a:pt x="98" y="231"/>
                    <a:pt x="98" y="231"/>
                    <a:pt x="98" y="231"/>
                  </a:cubicBezTo>
                  <a:cubicBezTo>
                    <a:pt x="98" y="233"/>
                    <a:pt x="96" y="234"/>
                    <a:pt x="95" y="234"/>
                  </a:cubicBezTo>
                  <a:cubicBezTo>
                    <a:pt x="14" y="270"/>
                    <a:pt x="14" y="270"/>
                    <a:pt x="14" y="270"/>
                  </a:cubicBezTo>
                  <a:cubicBezTo>
                    <a:pt x="14" y="381"/>
                    <a:pt x="14" y="381"/>
                    <a:pt x="14" y="381"/>
                  </a:cubicBezTo>
                  <a:cubicBezTo>
                    <a:pt x="95" y="417"/>
                    <a:pt x="95" y="417"/>
                    <a:pt x="95" y="417"/>
                  </a:cubicBezTo>
                  <a:cubicBezTo>
                    <a:pt x="97" y="417"/>
                    <a:pt x="98" y="418"/>
                    <a:pt x="98" y="419"/>
                  </a:cubicBezTo>
                  <a:cubicBezTo>
                    <a:pt x="137" y="486"/>
                    <a:pt x="137" y="486"/>
                    <a:pt x="137" y="486"/>
                  </a:cubicBezTo>
                  <a:cubicBezTo>
                    <a:pt x="138" y="488"/>
                    <a:pt x="138" y="489"/>
                    <a:pt x="138" y="491"/>
                  </a:cubicBezTo>
                  <a:lnTo>
                    <a:pt x="128" y="579"/>
                  </a:lnTo>
                  <a:close/>
                  <a:moveTo>
                    <a:pt x="339" y="476"/>
                  </a:moveTo>
                  <a:cubicBezTo>
                    <a:pt x="298" y="476"/>
                    <a:pt x="261" y="460"/>
                    <a:pt x="232" y="432"/>
                  </a:cubicBezTo>
                  <a:cubicBezTo>
                    <a:pt x="204" y="403"/>
                    <a:pt x="188" y="365"/>
                    <a:pt x="188" y="325"/>
                  </a:cubicBezTo>
                  <a:cubicBezTo>
                    <a:pt x="188" y="285"/>
                    <a:pt x="204" y="247"/>
                    <a:pt x="232" y="219"/>
                  </a:cubicBezTo>
                  <a:cubicBezTo>
                    <a:pt x="261" y="190"/>
                    <a:pt x="298" y="175"/>
                    <a:pt x="339" y="175"/>
                  </a:cubicBezTo>
                  <a:cubicBezTo>
                    <a:pt x="421" y="175"/>
                    <a:pt x="489" y="242"/>
                    <a:pt x="489" y="325"/>
                  </a:cubicBezTo>
                  <a:cubicBezTo>
                    <a:pt x="489" y="408"/>
                    <a:pt x="421" y="476"/>
                    <a:pt x="339" y="476"/>
                  </a:cubicBezTo>
                  <a:close/>
                  <a:moveTo>
                    <a:pt x="339" y="189"/>
                  </a:moveTo>
                  <a:cubicBezTo>
                    <a:pt x="302" y="189"/>
                    <a:pt x="268" y="203"/>
                    <a:pt x="242" y="229"/>
                  </a:cubicBezTo>
                  <a:cubicBezTo>
                    <a:pt x="216" y="254"/>
                    <a:pt x="202" y="289"/>
                    <a:pt x="202" y="325"/>
                  </a:cubicBezTo>
                  <a:cubicBezTo>
                    <a:pt x="202" y="362"/>
                    <a:pt x="216" y="396"/>
                    <a:pt x="242" y="422"/>
                  </a:cubicBezTo>
                  <a:cubicBezTo>
                    <a:pt x="268" y="447"/>
                    <a:pt x="302" y="462"/>
                    <a:pt x="339" y="462"/>
                  </a:cubicBezTo>
                  <a:cubicBezTo>
                    <a:pt x="414" y="462"/>
                    <a:pt x="475" y="400"/>
                    <a:pt x="475" y="325"/>
                  </a:cubicBezTo>
                  <a:cubicBezTo>
                    <a:pt x="475" y="250"/>
                    <a:pt x="414" y="189"/>
                    <a:pt x="339" y="189"/>
                  </a:cubicBez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060701" y="2307052"/>
              <a:ext cx="295275" cy="306388"/>
            </a:xfrm>
            <a:custGeom>
              <a:rect b="b" l="l" r="r" t="t"/>
              <a:pathLst>
                <a:path extrusionOk="0" h="336" w="323">
                  <a:moveTo>
                    <a:pt x="135" y="336"/>
                  </a:moveTo>
                  <a:cubicBezTo>
                    <a:pt x="132" y="336"/>
                    <a:pt x="130" y="334"/>
                    <a:pt x="129" y="332"/>
                  </a:cubicBezTo>
                  <a:cubicBezTo>
                    <a:pt x="111" y="292"/>
                    <a:pt x="111" y="292"/>
                    <a:pt x="111" y="292"/>
                  </a:cubicBezTo>
                  <a:cubicBezTo>
                    <a:pt x="82" y="277"/>
                    <a:pt x="82" y="277"/>
                    <a:pt x="82" y="277"/>
                  </a:cubicBezTo>
                  <a:cubicBezTo>
                    <a:pt x="39" y="282"/>
                    <a:pt x="39" y="282"/>
                    <a:pt x="39" y="282"/>
                  </a:cubicBezTo>
                  <a:cubicBezTo>
                    <a:pt x="37" y="282"/>
                    <a:pt x="34" y="281"/>
                    <a:pt x="33" y="279"/>
                  </a:cubicBezTo>
                  <a:cubicBezTo>
                    <a:pt x="3" y="229"/>
                    <a:pt x="3" y="229"/>
                    <a:pt x="3" y="229"/>
                  </a:cubicBezTo>
                  <a:cubicBezTo>
                    <a:pt x="1" y="226"/>
                    <a:pt x="2" y="224"/>
                    <a:pt x="3" y="221"/>
                  </a:cubicBezTo>
                  <a:cubicBezTo>
                    <a:pt x="28" y="186"/>
                    <a:pt x="28" y="186"/>
                    <a:pt x="28" y="186"/>
                  </a:cubicBezTo>
                  <a:cubicBezTo>
                    <a:pt x="28" y="153"/>
                    <a:pt x="28" y="153"/>
                    <a:pt x="28" y="153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0" y="117"/>
                    <a:pt x="0" y="114"/>
                    <a:pt x="1" y="11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59"/>
                    <a:pt x="33" y="57"/>
                    <a:pt x="36" y="57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2"/>
                    <a:pt x="127" y="1"/>
                    <a:pt x="130" y="1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191" y="0"/>
                    <a:pt x="193" y="1"/>
                    <a:pt x="194" y="4"/>
                  </a:cubicBezTo>
                  <a:cubicBezTo>
                    <a:pt x="212" y="43"/>
                    <a:pt x="212" y="43"/>
                    <a:pt x="212" y="43"/>
                  </a:cubicBezTo>
                  <a:cubicBezTo>
                    <a:pt x="241" y="59"/>
                    <a:pt x="241" y="59"/>
                    <a:pt x="241" y="59"/>
                  </a:cubicBezTo>
                  <a:cubicBezTo>
                    <a:pt x="283" y="54"/>
                    <a:pt x="283" y="54"/>
                    <a:pt x="283" y="54"/>
                  </a:cubicBezTo>
                  <a:cubicBezTo>
                    <a:pt x="286" y="53"/>
                    <a:pt x="289" y="54"/>
                    <a:pt x="290" y="57"/>
                  </a:cubicBezTo>
                  <a:cubicBezTo>
                    <a:pt x="320" y="106"/>
                    <a:pt x="320" y="106"/>
                    <a:pt x="320" y="106"/>
                  </a:cubicBezTo>
                  <a:cubicBezTo>
                    <a:pt x="321" y="109"/>
                    <a:pt x="321" y="112"/>
                    <a:pt x="320" y="114"/>
                  </a:cubicBezTo>
                  <a:cubicBezTo>
                    <a:pt x="295" y="149"/>
                    <a:pt x="295" y="149"/>
                    <a:pt x="295" y="149"/>
                  </a:cubicBezTo>
                  <a:cubicBezTo>
                    <a:pt x="295" y="182"/>
                    <a:pt x="295" y="182"/>
                    <a:pt x="295" y="182"/>
                  </a:cubicBezTo>
                  <a:cubicBezTo>
                    <a:pt x="321" y="216"/>
                    <a:pt x="321" y="216"/>
                    <a:pt x="321" y="216"/>
                  </a:cubicBezTo>
                  <a:cubicBezTo>
                    <a:pt x="323" y="218"/>
                    <a:pt x="323" y="221"/>
                    <a:pt x="322" y="224"/>
                  </a:cubicBezTo>
                  <a:cubicBezTo>
                    <a:pt x="294" y="274"/>
                    <a:pt x="294" y="274"/>
                    <a:pt x="294" y="274"/>
                  </a:cubicBezTo>
                  <a:cubicBezTo>
                    <a:pt x="292" y="277"/>
                    <a:pt x="290" y="278"/>
                    <a:pt x="287" y="278"/>
                  </a:cubicBezTo>
                  <a:cubicBezTo>
                    <a:pt x="244" y="274"/>
                    <a:pt x="244" y="274"/>
                    <a:pt x="244" y="274"/>
                  </a:cubicBezTo>
                  <a:cubicBezTo>
                    <a:pt x="216" y="291"/>
                    <a:pt x="216" y="291"/>
                    <a:pt x="216" y="291"/>
                  </a:cubicBezTo>
                  <a:cubicBezTo>
                    <a:pt x="199" y="330"/>
                    <a:pt x="199" y="330"/>
                    <a:pt x="199" y="330"/>
                  </a:cubicBezTo>
                  <a:cubicBezTo>
                    <a:pt x="198" y="333"/>
                    <a:pt x="196" y="335"/>
                    <a:pt x="193" y="335"/>
                  </a:cubicBezTo>
                  <a:cubicBezTo>
                    <a:pt x="135" y="336"/>
                    <a:pt x="135" y="336"/>
                    <a:pt x="135" y="336"/>
                  </a:cubicBezTo>
                  <a:cubicBezTo>
                    <a:pt x="135" y="336"/>
                    <a:pt x="135" y="336"/>
                    <a:pt x="135" y="336"/>
                  </a:cubicBezTo>
                  <a:close/>
                  <a:moveTo>
                    <a:pt x="83" y="262"/>
                  </a:moveTo>
                  <a:cubicBezTo>
                    <a:pt x="85" y="262"/>
                    <a:pt x="86" y="263"/>
                    <a:pt x="87" y="263"/>
                  </a:cubicBezTo>
                  <a:cubicBezTo>
                    <a:pt x="119" y="281"/>
                    <a:pt x="119" y="281"/>
                    <a:pt x="119" y="281"/>
                  </a:cubicBezTo>
                  <a:cubicBezTo>
                    <a:pt x="121" y="282"/>
                    <a:pt x="122" y="283"/>
                    <a:pt x="122" y="285"/>
                  </a:cubicBezTo>
                  <a:cubicBezTo>
                    <a:pt x="139" y="322"/>
                    <a:pt x="139" y="322"/>
                    <a:pt x="139" y="322"/>
                  </a:cubicBezTo>
                  <a:cubicBezTo>
                    <a:pt x="188" y="321"/>
                    <a:pt x="188" y="321"/>
                    <a:pt x="188" y="321"/>
                  </a:cubicBezTo>
                  <a:cubicBezTo>
                    <a:pt x="204" y="283"/>
                    <a:pt x="204" y="283"/>
                    <a:pt x="204" y="283"/>
                  </a:cubicBezTo>
                  <a:cubicBezTo>
                    <a:pt x="205" y="282"/>
                    <a:pt x="206" y="281"/>
                    <a:pt x="207" y="280"/>
                  </a:cubicBezTo>
                  <a:cubicBezTo>
                    <a:pt x="239" y="261"/>
                    <a:pt x="239" y="261"/>
                    <a:pt x="239" y="261"/>
                  </a:cubicBezTo>
                  <a:cubicBezTo>
                    <a:pt x="240" y="260"/>
                    <a:pt x="242" y="260"/>
                    <a:pt x="243" y="260"/>
                  </a:cubicBezTo>
                  <a:cubicBezTo>
                    <a:pt x="284" y="264"/>
                    <a:pt x="284" y="264"/>
                    <a:pt x="284" y="264"/>
                  </a:cubicBezTo>
                  <a:cubicBezTo>
                    <a:pt x="307" y="221"/>
                    <a:pt x="307" y="221"/>
                    <a:pt x="307" y="221"/>
                  </a:cubicBezTo>
                  <a:cubicBezTo>
                    <a:pt x="283" y="189"/>
                    <a:pt x="283" y="189"/>
                    <a:pt x="283" y="189"/>
                  </a:cubicBezTo>
                  <a:cubicBezTo>
                    <a:pt x="282" y="187"/>
                    <a:pt x="282" y="186"/>
                    <a:pt x="281" y="184"/>
                  </a:cubicBezTo>
                  <a:cubicBezTo>
                    <a:pt x="281" y="147"/>
                    <a:pt x="281" y="147"/>
                    <a:pt x="281" y="147"/>
                  </a:cubicBezTo>
                  <a:cubicBezTo>
                    <a:pt x="281" y="146"/>
                    <a:pt x="281" y="144"/>
                    <a:pt x="282" y="143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281" y="68"/>
                    <a:pt x="281" y="68"/>
                    <a:pt x="281" y="68"/>
                  </a:cubicBezTo>
                  <a:cubicBezTo>
                    <a:pt x="240" y="73"/>
                    <a:pt x="240" y="73"/>
                    <a:pt x="240" y="73"/>
                  </a:cubicBezTo>
                  <a:cubicBezTo>
                    <a:pt x="239" y="73"/>
                    <a:pt x="237" y="73"/>
                    <a:pt x="236" y="72"/>
                  </a:cubicBezTo>
                  <a:cubicBezTo>
                    <a:pt x="203" y="54"/>
                    <a:pt x="203" y="54"/>
                    <a:pt x="203" y="54"/>
                  </a:cubicBezTo>
                  <a:cubicBezTo>
                    <a:pt x="202" y="53"/>
                    <a:pt x="201" y="52"/>
                    <a:pt x="200" y="51"/>
                  </a:cubicBezTo>
                  <a:cubicBezTo>
                    <a:pt x="183" y="14"/>
                    <a:pt x="183" y="14"/>
                    <a:pt x="183" y="14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19" y="52"/>
                    <a:pt x="119" y="52"/>
                    <a:pt x="119" y="52"/>
                  </a:cubicBezTo>
                  <a:cubicBezTo>
                    <a:pt x="118" y="53"/>
                    <a:pt x="117" y="55"/>
                    <a:pt x="116" y="55"/>
                  </a:cubicBezTo>
                  <a:cubicBezTo>
                    <a:pt x="84" y="74"/>
                    <a:pt x="84" y="74"/>
                    <a:pt x="84" y="74"/>
                  </a:cubicBezTo>
                  <a:cubicBezTo>
                    <a:pt x="83" y="75"/>
                    <a:pt x="81" y="76"/>
                    <a:pt x="80" y="75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15" y="114"/>
                    <a:pt x="15" y="114"/>
                    <a:pt x="15" y="114"/>
                  </a:cubicBezTo>
                  <a:cubicBezTo>
                    <a:pt x="40" y="147"/>
                    <a:pt x="40" y="147"/>
                    <a:pt x="40" y="147"/>
                  </a:cubicBezTo>
                  <a:cubicBezTo>
                    <a:pt x="41" y="148"/>
                    <a:pt x="41" y="149"/>
                    <a:pt x="41" y="151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2" y="190"/>
                    <a:pt x="42" y="191"/>
                    <a:pt x="41" y="192"/>
                  </a:cubicBezTo>
                  <a:cubicBezTo>
                    <a:pt x="17" y="226"/>
                    <a:pt x="17" y="226"/>
                    <a:pt x="17" y="226"/>
                  </a:cubicBezTo>
                  <a:cubicBezTo>
                    <a:pt x="42" y="267"/>
                    <a:pt x="42" y="267"/>
                    <a:pt x="42" y="267"/>
                  </a:cubicBezTo>
                  <a:cubicBezTo>
                    <a:pt x="83" y="262"/>
                    <a:pt x="83" y="262"/>
                    <a:pt x="83" y="262"/>
                  </a:cubicBezTo>
                  <a:cubicBezTo>
                    <a:pt x="83" y="262"/>
                    <a:pt x="83" y="262"/>
                    <a:pt x="83" y="262"/>
                  </a:cubicBezTo>
                  <a:close/>
                  <a:moveTo>
                    <a:pt x="161" y="244"/>
                  </a:moveTo>
                  <a:cubicBezTo>
                    <a:pt x="148" y="244"/>
                    <a:pt x="136" y="241"/>
                    <a:pt x="124" y="234"/>
                  </a:cubicBezTo>
                  <a:cubicBezTo>
                    <a:pt x="88" y="214"/>
                    <a:pt x="74" y="167"/>
                    <a:pt x="95" y="131"/>
                  </a:cubicBezTo>
                  <a:cubicBezTo>
                    <a:pt x="108" y="106"/>
                    <a:pt x="134" y="91"/>
                    <a:pt x="161" y="91"/>
                  </a:cubicBezTo>
                  <a:cubicBezTo>
                    <a:pt x="174" y="91"/>
                    <a:pt x="187" y="95"/>
                    <a:pt x="199" y="101"/>
                  </a:cubicBezTo>
                  <a:cubicBezTo>
                    <a:pt x="216" y="111"/>
                    <a:pt x="229" y="127"/>
                    <a:pt x="235" y="147"/>
                  </a:cubicBezTo>
                  <a:cubicBezTo>
                    <a:pt x="240" y="166"/>
                    <a:pt x="238" y="187"/>
                    <a:pt x="228" y="205"/>
                  </a:cubicBezTo>
                  <a:cubicBezTo>
                    <a:pt x="215" y="229"/>
                    <a:pt x="189" y="244"/>
                    <a:pt x="161" y="244"/>
                  </a:cubicBezTo>
                  <a:close/>
                  <a:moveTo>
                    <a:pt x="161" y="105"/>
                  </a:moveTo>
                  <a:cubicBezTo>
                    <a:pt x="139" y="105"/>
                    <a:pt x="118" y="118"/>
                    <a:pt x="107" y="137"/>
                  </a:cubicBezTo>
                  <a:cubicBezTo>
                    <a:pt x="90" y="167"/>
                    <a:pt x="101" y="205"/>
                    <a:pt x="131" y="222"/>
                  </a:cubicBezTo>
                  <a:cubicBezTo>
                    <a:pt x="140" y="227"/>
                    <a:pt x="151" y="230"/>
                    <a:pt x="161" y="230"/>
                  </a:cubicBezTo>
                  <a:cubicBezTo>
                    <a:pt x="184" y="230"/>
                    <a:pt x="205" y="218"/>
                    <a:pt x="216" y="198"/>
                  </a:cubicBezTo>
                  <a:cubicBezTo>
                    <a:pt x="224" y="183"/>
                    <a:pt x="226" y="167"/>
                    <a:pt x="221" y="151"/>
                  </a:cubicBezTo>
                  <a:cubicBezTo>
                    <a:pt x="217" y="135"/>
                    <a:pt x="206" y="121"/>
                    <a:pt x="192" y="113"/>
                  </a:cubicBezTo>
                  <a:cubicBezTo>
                    <a:pt x="183" y="108"/>
                    <a:pt x="172" y="105"/>
                    <a:pt x="161" y="105"/>
                  </a:cubicBez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7405688" y="1157702"/>
            <a:ext cx="823913" cy="790575"/>
            <a:chOff x="7405688" y="1157702"/>
            <a:chExt cx="823913" cy="790575"/>
          </a:xfrm>
        </p:grpSpPr>
        <p:sp>
          <p:nvSpPr>
            <p:cNvPr id="36" name="Google Shape;36;p2"/>
            <p:cNvSpPr/>
            <p:nvPr/>
          </p:nvSpPr>
          <p:spPr>
            <a:xfrm>
              <a:off x="7442201" y="1248189"/>
              <a:ext cx="195263" cy="204788"/>
            </a:xfrm>
            <a:custGeom>
              <a:rect b="b" l="l" r="r" t="t"/>
              <a:pathLst>
                <a:path extrusionOk="0" h="225" w="213">
                  <a:moveTo>
                    <a:pt x="210" y="211"/>
                  </a:moveTo>
                  <a:cubicBezTo>
                    <a:pt x="210" y="210"/>
                    <a:pt x="210" y="210"/>
                    <a:pt x="210" y="210"/>
                  </a:cubicBezTo>
                  <a:cubicBezTo>
                    <a:pt x="185" y="150"/>
                    <a:pt x="166" y="83"/>
                    <a:pt x="155" y="18"/>
                  </a:cubicBezTo>
                  <a:cubicBezTo>
                    <a:pt x="155" y="16"/>
                    <a:pt x="153" y="13"/>
                    <a:pt x="150" y="12"/>
                  </a:cubicBezTo>
                  <a:cubicBezTo>
                    <a:pt x="128" y="7"/>
                    <a:pt x="107" y="3"/>
                    <a:pt x="89" y="1"/>
                  </a:cubicBezTo>
                  <a:cubicBezTo>
                    <a:pt x="77" y="0"/>
                    <a:pt x="67" y="0"/>
                    <a:pt x="58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5" y="0"/>
                    <a:pt x="54" y="0"/>
                    <a:pt x="54" y="0"/>
                  </a:cubicBezTo>
                  <a:cubicBezTo>
                    <a:pt x="4" y="4"/>
                    <a:pt x="1" y="31"/>
                    <a:pt x="1" y="40"/>
                  </a:cubicBezTo>
                  <a:cubicBezTo>
                    <a:pt x="0" y="41"/>
                    <a:pt x="0" y="42"/>
                    <a:pt x="0" y="42"/>
                  </a:cubicBezTo>
                  <a:cubicBezTo>
                    <a:pt x="0" y="55"/>
                    <a:pt x="11" y="72"/>
                    <a:pt x="32" y="92"/>
                  </a:cubicBezTo>
                  <a:cubicBezTo>
                    <a:pt x="55" y="114"/>
                    <a:pt x="87" y="138"/>
                    <a:pt x="122" y="163"/>
                  </a:cubicBezTo>
                  <a:cubicBezTo>
                    <a:pt x="122" y="164"/>
                    <a:pt x="122" y="164"/>
                    <a:pt x="122" y="164"/>
                  </a:cubicBezTo>
                  <a:cubicBezTo>
                    <a:pt x="148" y="182"/>
                    <a:pt x="174" y="202"/>
                    <a:pt x="200" y="223"/>
                  </a:cubicBezTo>
                  <a:cubicBezTo>
                    <a:pt x="201" y="224"/>
                    <a:pt x="203" y="225"/>
                    <a:pt x="205" y="225"/>
                  </a:cubicBezTo>
                  <a:cubicBezTo>
                    <a:pt x="206" y="225"/>
                    <a:pt x="208" y="224"/>
                    <a:pt x="209" y="223"/>
                  </a:cubicBezTo>
                  <a:cubicBezTo>
                    <a:pt x="212" y="221"/>
                    <a:pt x="213" y="217"/>
                    <a:pt x="211" y="214"/>
                  </a:cubicBezTo>
                  <a:cubicBezTo>
                    <a:pt x="211" y="213"/>
                    <a:pt x="211" y="212"/>
                    <a:pt x="210" y="211"/>
                  </a:cubicBezTo>
                  <a:close/>
                  <a:moveTo>
                    <a:pt x="131" y="152"/>
                  </a:moveTo>
                  <a:cubicBezTo>
                    <a:pt x="130" y="151"/>
                    <a:pt x="130" y="151"/>
                    <a:pt x="130" y="151"/>
                  </a:cubicBezTo>
                  <a:cubicBezTo>
                    <a:pt x="96" y="126"/>
                    <a:pt x="64" y="102"/>
                    <a:pt x="42" y="81"/>
                  </a:cubicBezTo>
                  <a:cubicBezTo>
                    <a:pt x="18" y="58"/>
                    <a:pt x="15" y="46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35"/>
                    <a:pt x="17" y="18"/>
                    <a:pt x="55" y="15"/>
                  </a:cubicBezTo>
                  <a:cubicBezTo>
                    <a:pt x="55" y="15"/>
                    <a:pt x="56" y="15"/>
                    <a:pt x="57" y="15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61" y="15"/>
                    <a:pt x="64" y="15"/>
                    <a:pt x="66" y="15"/>
                  </a:cubicBezTo>
                  <a:cubicBezTo>
                    <a:pt x="72" y="15"/>
                    <a:pt x="80" y="15"/>
                    <a:pt x="87" y="16"/>
                  </a:cubicBezTo>
                  <a:cubicBezTo>
                    <a:pt x="103" y="17"/>
                    <a:pt x="122" y="21"/>
                    <a:pt x="142" y="26"/>
                  </a:cubicBezTo>
                  <a:cubicBezTo>
                    <a:pt x="151" y="83"/>
                    <a:pt x="167" y="140"/>
                    <a:pt x="187" y="194"/>
                  </a:cubicBezTo>
                  <a:cubicBezTo>
                    <a:pt x="168" y="179"/>
                    <a:pt x="149" y="165"/>
                    <a:pt x="131" y="152"/>
                  </a:cubicBezTo>
                  <a:close/>
                </a:path>
              </a:pathLst>
            </a:custGeom>
            <a:solidFill>
              <a:srgbClr val="5D9A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405688" y="1157702"/>
              <a:ext cx="823913" cy="790575"/>
            </a:xfrm>
            <a:custGeom>
              <a:rect b="b" l="l" r="r" t="t"/>
              <a:pathLst>
                <a:path extrusionOk="0" h="864" w="900">
                  <a:moveTo>
                    <a:pt x="900" y="134"/>
                  </a:moveTo>
                  <a:cubicBezTo>
                    <a:pt x="897" y="109"/>
                    <a:pt x="882" y="64"/>
                    <a:pt x="810" y="58"/>
                  </a:cubicBezTo>
                  <a:cubicBezTo>
                    <a:pt x="806" y="58"/>
                    <a:pt x="806" y="58"/>
                    <a:pt x="806" y="58"/>
                  </a:cubicBezTo>
                  <a:cubicBezTo>
                    <a:pt x="806" y="58"/>
                    <a:pt x="806" y="58"/>
                    <a:pt x="806" y="58"/>
                  </a:cubicBezTo>
                  <a:cubicBezTo>
                    <a:pt x="803" y="58"/>
                    <a:pt x="803" y="58"/>
                    <a:pt x="803" y="58"/>
                  </a:cubicBezTo>
                  <a:cubicBezTo>
                    <a:pt x="803" y="58"/>
                    <a:pt x="803" y="58"/>
                    <a:pt x="803" y="58"/>
                  </a:cubicBezTo>
                  <a:cubicBezTo>
                    <a:pt x="792" y="57"/>
                    <a:pt x="780" y="57"/>
                    <a:pt x="767" y="59"/>
                  </a:cubicBezTo>
                  <a:cubicBezTo>
                    <a:pt x="754" y="60"/>
                    <a:pt x="740" y="62"/>
                    <a:pt x="726" y="65"/>
                  </a:cubicBezTo>
                  <a:cubicBezTo>
                    <a:pt x="726" y="64"/>
                    <a:pt x="726" y="63"/>
                    <a:pt x="726" y="62"/>
                  </a:cubicBezTo>
                  <a:cubicBezTo>
                    <a:pt x="727" y="47"/>
                    <a:pt x="729" y="7"/>
                    <a:pt x="729" y="7"/>
                  </a:cubicBezTo>
                  <a:cubicBezTo>
                    <a:pt x="729" y="7"/>
                    <a:pt x="729" y="7"/>
                    <a:pt x="729" y="6"/>
                  </a:cubicBezTo>
                  <a:cubicBezTo>
                    <a:pt x="729" y="6"/>
                    <a:pt x="729" y="6"/>
                    <a:pt x="729" y="6"/>
                  </a:cubicBezTo>
                  <a:cubicBezTo>
                    <a:pt x="729" y="5"/>
                    <a:pt x="728" y="5"/>
                    <a:pt x="728" y="5"/>
                  </a:cubicBezTo>
                  <a:cubicBezTo>
                    <a:pt x="728" y="5"/>
                    <a:pt x="728" y="4"/>
                    <a:pt x="728" y="4"/>
                  </a:cubicBezTo>
                  <a:cubicBezTo>
                    <a:pt x="728" y="4"/>
                    <a:pt x="728" y="4"/>
                    <a:pt x="728" y="4"/>
                  </a:cubicBezTo>
                  <a:cubicBezTo>
                    <a:pt x="728" y="3"/>
                    <a:pt x="728" y="3"/>
                    <a:pt x="727" y="3"/>
                  </a:cubicBezTo>
                  <a:cubicBezTo>
                    <a:pt x="727" y="3"/>
                    <a:pt x="727" y="3"/>
                    <a:pt x="727" y="2"/>
                  </a:cubicBezTo>
                  <a:cubicBezTo>
                    <a:pt x="727" y="2"/>
                    <a:pt x="727" y="2"/>
                    <a:pt x="727" y="2"/>
                  </a:cubicBezTo>
                  <a:cubicBezTo>
                    <a:pt x="726" y="2"/>
                    <a:pt x="726" y="2"/>
                    <a:pt x="726" y="1"/>
                  </a:cubicBezTo>
                  <a:cubicBezTo>
                    <a:pt x="726" y="1"/>
                    <a:pt x="726" y="1"/>
                    <a:pt x="726" y="1"/>
                  </a:cubicBezTo>
                  <a:cubicBezTo>
                    <a:pt x="725" y="1"/>
                    <a:pt x="725" y="1"/>
                    <a:pt x="725" y="1"/>
                  </a:cubicBezTo>
                  <a:cubicBezTo>
                    <a:pt x="725" y="0"/>
                    <a:pt x="724" y="0"/>
                    <a:pt x="724" y="0"/>
                  </a:cubicBezTo>
                  <a:cubicBezTo>
                    <a:pt x="724" y="0"/>
                    <a:pt x="724" y="0"/>
                    <a:pt x="724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2" y="0"/>
                    <a:pt x="722" y="0"/>
                  </a:cubicBezTo>
                  <a:cubicBezTo>
                    <a:pt x="722" y="0"/>
                    <a:pt x="722" y="0"/>
                    <a:pt x="721" y="0"/>
                  </a:cubicBezTo>
                  <a:cubicBezTo>
                    <a:pt x="721" y="0"/>
                    <a:pt x="178" y="0"/>
                    <a:pt x="178" y="0"/>
                  </a:cubicBezTo>
                  <a:cubicBezTo>
                    <a:pt x="174" y="0"/>
                    <a:pt x="171" y="3"/>
                    <a:pt x="171" y="7"/>
                  </a:cubicBezTo>
                  <a:cubicBezTo>
                    <a:pt x="171" y="16"/>
                    <a:pt x="171" y="16"/>
                    <a:pt x="171" y="16"/>
                  </a:cubicBezTo>
                  <a:cubicBezTo>
                    <a:pt x="171" y="17"/>
                    <a:pt x="171" y="17"/>
                    <a:pt x="171" y="18"/>
                  </a:cubicBezTo>
                  <a:cubicBezTo>
                    <a:pt x="171" y="32"/>
                    <a:pt x="172" y="47"/>
                    <a:pt x="174" y="62"/>
                  </a:cubicBezTo>
                  <a:cubicBezTo>
                    <a:pt x="174" y="63"/>
                    <a:pt x="174" y="64"/>
                    <a:pt x="174" y="65"/>
                  </a:cubicBezTo>
                  <a:cubicBezTo>
                    <a:pt x="159" y="62"/>
                    <a:pt x="145" y="60"/>
                    <a:pt x="132" y="59"/>
                  </a:cubicBezTo>
                  <a:cubicBezTo>
                    <a:pt x="120" y="57"/>
                    <a:pt x="108" y="57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4" y="58"/>
                    <a:pt x="94" y="58"/>
                    <a:pt x="94" y="58"/>
                  </a:cubicBezTo>
                  <a:cubicBezTo>
                    <a:pt x="94" y="58"/>
                    <a:pt x="94" y="58"/>
                    <a:pt x="93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17" y="64"/>
                    <a:pt x="2" y="109"/>
                    <a:pt x="0" y="134"/>
                  </a:cubicBezTo>
                  <a:cubicBezTo>
                    <a:pt x="0" y="136"/>
                    <a:pt x="0" y="138"/>
                    <a:pt x="0" y="139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92"/>
                    <a:pt x="60" y="237"/>
                    <a:pt x="138" y="294"/>
                  </a:cubicBezTo>
                  <a:cubicBezTo>
                    <a:pt x="147" y="301"/>
                    <a:pt x="160" y="309"/>
                    <a:pt x="174" y="319"/>
                  </a:cubicBezTo>
                  <a:cubicBezTo>
                    <a:pt x="257" y="374"/>
                    <a:pt x="411" y="476"/>
                    <a:pt x="411" y="627"/>
                  </a:cubicBezTo>
                  <a:cubicBezTo>
                    <a:pt x="411" y="691"/>
                    <a:pt x="392" y="764"/>
                    <a:pt x="336" y="764"/>
                  </a:cubicBezTo>
                  <a:cubicBezTo>
                    <a:pt x="311" y="764"/>
                    <a:pt x="311" y="764"/>
                    <a:pt x="311" y="764"/>
                  </a:cubicBezTo>
                  <a:cubicBezTo>
                    <a:pt x="300" y="764"/>
                    <a:pt x="290" y="774"/>
                    <a:pt x="290" y="785"/>
                  </a:cubicBezTo>
                  <a:cubicBezTo>
                    <a:pt x="290" y="856"/>
                    <a:pt x="290" y="856"/>
                    <a:pt x="290" y="856"/>
                  </a:cubicBezTo>
                  <a:cubicBezTo>
                    <a:pt x="290" y="861"/>
                    <a:pt x="293" y="864"/>
                    <a:pt x="298" y="864"/>
                  </a:cubicBezTo>
                  <a:cubicBezTo>
                    <a:pt x="450" y="864"/>
                    <a:pt x="450" y="864"/>
                    <a:pt x="450" y="864"/>
                  </a:cubicBezTo>
                  <a:cubicBezTo>
                    <a:pt x="450" y="864"/>
                    <a:pt x="450" y="864"/>
                    <a:pt x="450" y="864"/>
                  </a:cubicBezTo>
                  <a:cubicBezTo>
                    <a:pt x="450" y="864"/>
                    <a:pt x="450" y="864"/>
                    <a:pt x="450" y="864"/>
                  </a:cubicBezTo>
                  <a:cubicBezTo>
                    <a:pt x="602" y="864"/>
                    <a:pt x="602" y="864"/>
                    <a:pt x="602" y="864"/>
                  </a:cubicBezTo>
                  <a:cubicBezTo>
                    <a:pt x="606" y="864"/>
                    <a:pt x="609" y="861"/>
                    <a:pt x="609" y="856"/>
                  </a:cubicBezTo>
                  <a:cubicBezTo>
                    <a:pt x="609" y="785"/>
                    <a:pt x="609" y="785"/>
                    <a:pt x="609" y="785"/>
                  </a:cubicBezTo>
                  <a:cubicBezTo>
                    <a:pt x="609" y="774"/>
                    <a:pt x="600" y="764"/>
                    <a:pt x="589" y="764"/>
                  </a:cubicBezTo>
                  <a:cubicBezTo>
                    <a:pt x="563" y="764"/>
                    <a:pt x="563" y="764"/>
                    <a:pt x="563" y="764"/>
                  </a:cubicBezTo>
                  <a:cubicBezTo>
                    <a:pt x="508" y="764"/>
                    <a:pt x="488" y="691"/>
                    <a:pt x="488" y="627"/>
                  </a:cubicBezTo>
                  <a:cubicBezTo>
                    <a:pt x="488" y="476"/>
                    <a:pt x="643" y="374"/>
                    <a:pt x="726" y="319"/>
                  </a:cubicBezTo>
                  <a:cubicBezTo>
                    <a:pt x="740" y="309"/>
                    <a:pt x="752" y="301"/>
                    <a:pt x="762" y="294"/>
                  </a:cubicBezTo>
                  <a:cubicBezTo>
                    <a:pt x="839" y="237"/>
                    <a:pt x="900" y="192"/>
                    <a:pt x="900" y="140"/>
                  </a:cubicBezTo>
                  <a:cubicBezTo>
                    <a:pt x="900" y="139"/>
                    <a:pt x="900" y="139"/>
                    <a:pt x="900" y="139"/>
                  </a:cubicBezTo>
                  <a:cubicBezTo>
                    <a:pt x="900" y="138"/>
                    <a:pt x="900" y="136"/>
                    <a:pt x="900" y="134"/>
                  </a:cubicBezTo>
                  <a:close/>
                  <a:moveTo>
                    <a:pt x="450" y="849"/>
                  </a:moveTo>
                  <a:cubicBezTo>
                    <a:pt x="450" y="849"/>
                    <a:pt x="450" y="849"/>
                    <a:pt x="450" y="849"/>
                  </a:cubicBezTo>
                  <a:cubicBezTo>
                    <a:pt x="450" y="849"/>
                    <a:pt x="450" y="849"/>
                    <a:pt x="450" y="849"/>
                  </a:cubicBezTo>
                  <a:cubicBezTo>
                    <a:pt x="305" y="849"/>
                    <a:pt x="305" y="849"/>
                    <a:pt x="305" y="849"/>
                  </a:cubicBezTo>
                  <a:cubicBezTo>
                    <a:pt x="305" y="793"/>
                    <a:pt x="305" y="793"/>
                    <a:pt x="305" y="793"/>
                  </a:cubicBezTo>
                  <a:cubicBezTo>
                    <a:pt x="595" y="793"/>
                    <a:pt x="595" y="793"/>
                    <a:pt x="595" y="793"/>
                  </a:cubicBezTo>
                  <a:cubicBezTo>
                    <a:pt x="595" y="849"/>
                    <a:pt x="595" y="849"/>
                    <a:pt x="595" y="849"/>
                  </a:cubicBezTo>
                  <a:lnTo>
                    <a:pt x="450" y="849"/>
                  </a:lnTo>
                  <a:close/>
                  <a:moveTo>
                    <a:pt x="885" y="140"/>
                  </a:moveTo>
                  <a:cubicBezTo>
                    <a:pt x="885" y="185"/>
                    <a:pt x="827" y="228"/>
                    <a:pt x="753" y="282"/>
                  </a:cubicBezTo>
                  <a:cubicBezTo>
                    <a:pt x="744" y="289"/>
                    <a:pt x="732" y="297"/>
                    <a:pt x="718" y="306"/>
                  </a:cubicBezTo>
                  <a:cubicBezTo>
                    <a:pt x="632" y="363"/>
                    <a:pt x="473" y="468"/>
                    <a:pt x="473" y="627"/>
                  </a:cubicBezTo>
                  <a:cubicBezTo>
                    <a:pt x="473" y="712"/>
                    <a:pt x="503" y="769"/>
                    <a:pt x="550" y="778"/>
                  </a:cubicBezTo>
                  <a:cubicBezTo>
                    <a:pt x="350" y="778"/>
                    <a:pt x="350" y="778"/>
                    <a:pt x="350" y="778"/>
                  </a:cubicBezTo>
                  <a:cubicBezTo>
                    <a:pt x="397" y="769"/>
                    <a:pt x="426" y="712"/>
                    <a:pt x="426" y="627"/>
                  </a:cubicBezTo>
                  <a:cubicBezTo>
                    <a:pt x="426" y="468"/>
                    <a:pt x="267" y="363"/>
                    <a:pt x="182" y="306"/>
                  </a:cubicBezTo>
                  <a:cubicBezTo>
                    <a:pt x="168" y="297"/>
                    <a:pt x="156" y="289"/>
                    <a:pt x="146" y="282"/>
                  </a:cubicBezTo>
                  <a:cubicBezTo>
                    <a:pt x="73" y="228"/>
                    <a:pt x="14" y="185"/>
                    <a:pt x="15" y="140"/>
                  </a:cubicBezTo>
                  <a:cubicBezTo>
                    <a:pt x="15" y="139"/>
                    <a:pt x="15" y="139"/>
                    <a:pt x="15" y="139"/>
                  </a:cubicBezTo>
                  <a:cubicBezTo>
                    <a:pt x="15" y="138"/>
                    <a:pt x="15" y="137"/>
                    <a:pt x="15" y="136"/>
                  </a:cubicBezTo>
                  <a:cubicBezTo>
                    <a:pt x="17" y="110"/>
                    <a:pt x="32" y="78"/>
                    <a:pt x="91" y="73"/>
                  </a:cubicBezTo>
                  <a:cubicBezTo>
                    <a:pt x="97" y="72"/>
                    <a:pt x="97" y="72"/>
                    <a:pt x="97" y="72"/>
                  </a:cubicBezTo>
                  <a:cubicBezTo>
                    <a:pt x="97" y="72"/>
                    <a:pt x="97" y="72"/>
                    <a:pt x="98" y="72"/>
                  </a:cubicBezTo>
                  <a:cubicBezTo>
                    <a:pt x="108" y="72"/>
                    <a:pt x="119" y="72"/>
                    <a:pt x="131" y="73"/>
                  </a:cubicBezTo>
                  <a:cubicBezTo>
                    <a:pt x="146" y="75"/>
                    <a:pt x="163" y="78"/>
                    <a:pt x="181" y="82"/>
                  </a:cubicBezTo>
                  <a:cubicBezTo>
                    <a:pt x="183" y="82"/>
                    <a:pt x="185" y="81"/>
                    <a:pt x="187" y="80"/>
                  </a:cubicBezTo>
                  <a:cubicBezTo>
                    <a:pt x="189" y="78"/>
                    <a:pt x="190" y="76"/>
                    <a:pt x="190" y="73"/>
                  </a:cubicBezTo>
                  <a:cubicBezTo>
                    <a:pt x="189" y="69"/>
                    <a:pt x="189" y="65"/>
                    <a:pt x="188" y="61"/>
                  </a:cubicBezTo>
                  <a:cubicBezTo>
                    <a:pt x="187" y="46"/>
                    <a:pt x="186" y="31"/>
                    <a:pt x="186" y="16"/>
                  </a:cubicBezTo>
                  <a:cubicBezTo>
                    <a:pt x="186" y="16"/>
                    <a:pt x="186" y="15"/>
                    <a:pt x="186" y="15"/>
                  </a:cubicBezTo>
                  <a:cubicBezTo>
                    <a:pt x="186" y="14"/>
                    <a:pt x="186" y="14"/>
                    <a:pt x="186" y="14"/>
                  </a:cubicBezTo>
                  <a:cubicBezTo>
                    <a:pt x="714" y="14"/>
                    <a:pt x="714" y="14"/>
                    <a:pt x="714" y="14"/>
                  </a:cubicBezTo>
                  <a:cubicBezTo>
                    <a:pt x="713" y="27"/>
                    <a:pt x="712" y="50"/>
                    <a:pt x="711" y="61"/>
                  </a:cubicBezTo>
                  <a:cubicBezTo>
                    <a:pt x="711" y="65"/>
                    <a:pt x="711" y="69"/>
                    <a:pt x="710" y="73"/>
                  </a:cubicBezTo>
                  <a:cubicBezTo>
                    <a:pt x="710" y="76"/>
                    <a:pt x="711" y="78"/>
                    <a:pt x="712" y="80"/>
                  </a:cubicBezTo>
                  <a:cubicBezTo>
                    <a:pt x="714" y="81"/>
                    <a:pt x="717" y="82"/>
                    <a:pt x="719" y="82"/>
                  </a:cubicBezTo>
                  <a:cubicBezTo>
                    <a:pt x="737" y="78"/>
                    <a:pt x="753" y="75"/>
                    <a:pt x="769" y="73"/>
                  </a:cubicBezTo>
                  <a:cubicBezTo>
                    <a:pt x="781" y="72"/>
                    <a:pt x="792" y="72"/>
                    <a:pt x="802" y="72"/>
                  </a:cubicBezTo>
                  <a:cubicBezTo>
                    <a:pt x="809" y="73"/>
                    <a:pt x="809" y="73"/>
                    <a:pt x="809" y="73"/>
                  </a:cubicBezTo>
                  <a:cubicBezTo>
                    <a:pt x="867" y="78"/>
                    <a:pt x="882" y="110"/>
                    <a:pt x="885" y="136"/>
                  </a:cubicBezTo>
                  <a:cubicBezTo>
                    <a:pt x="885" y="137"/>
                    <a:pt x="885" y="138"/>
                    <a:pt x="885" y="139"/>
                  </a:cubicBezTo>
                  <a:lnTo>
                    <a:pt x="885" y="140"/>
                  </a:lnTo>
                  <a:close/>
                </a:path>
              </a:pathLst>
            </a:custGeom>
            <a:solidFill>
              <a:srgbClr val="5D9A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7997826" y="1248189"/>
              <a:ext cx="193675" cy="204788"/>
            </a:xfrm>
            <a:custGeom>
              <a:rect b="b" l="l" r="r" t="t"/>
              <a:pathLst>
                <a:path extrusionOk="0" h="225" w="212">
                  <a:moveTo>
                    <a:pt x="159" y="0"/>
                  </a:moveTo>
                  <a:cubicBezTo>
                    <a:pt x="158" y="0"/>
                    <a:pt x="158" y="0"/>
                    <a:pt x="157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45" y="0"/>
                    <a:pt x="135" y="0"/>
                    <a:pt x="124" y="1"/>
                  </a:cubicBezTo>
                  <a:cubicBezTo>
                    <a:pt x="105" y="3"/>
                    <a:pt x="85" y="7"/>
                    <a:pt x="63" y="12"/>
                  </a:cubicBezTo>
                  <a:cubicBezTo>
                    <a:pt x="60" y="13"/>
                    <a:pt x="58" y="16"/>
                    <a:pt x="57" y="18"/>
                  </a:cubicBezTo>
                  <a:cubicBezTo>
                    <a:pt x="46" y="83"/>
                    <a:pt x="28" y="150"/>
                    <a:pt x="3" y="210"/>
                  </a:cubicBezTo>
                  <a:cubicBezTo>
                    <a:pt x="3" y="211"/>
                    <a:pt x="3" y="211"/>
                    <a:pt x="3" y="211"/>
                  </a:cubicBezTo>
                  <a:cubicBezTo>
                    <a:pt x="2" y="212"/>
                    <a:pt x="2" y="213"/>
                    <a:pt x="1" y="214"/>
                  </a:cubicBezTo>
                  <a:cubicBezTo>
                    <a:pt x="0" y="217"/>
                    <a:pt x="1" y="221"/>
                    <a:pt x="3" y="223"/>
                  </a:cubicBezTo>
                  <a:cubicBezTo>
                    <a:pt x="5" y="224"/>
                    <a:pt x="6" y="225"/>
                    <a:pt x="8" y="225"/>
                  </a:cubicBezTo>
                  <a:cubicBezTo>
                    <a:pt x="10" y="225"/>
                    <a:pt x="11" y="224"/>
                    <a:pt x="13" y="223"/>
                  </a:cubicBezTo>
                  <a:cubicBezTo>
                    <a:pt x="38" y="202"/>
                    <a:pt x="65" y="182"/>
                    <a:pt x="91" y="164"/>
                  </a:cubicBezTo>
                  <a:cubicBezTo>
                    <a:pt x="91" y="163"/>
                    <a:pt x="91" y="163"/>
                    <a:pt x="91" y="163"/>
                  </a:cubicBezTo>
                  <a:cubicBezTo>
                    <a:pt x="126" y="138"/>
                    <a:pt x="158" y="114"/>
                    <a:pt x="181" y="92"/>
                  </a:cubicBezTo>
                  <a:cubicBezTo>
                    <a:pt x="202" y="72"/>
                    <a:pt x="212" y="55"/>
                    <a:pt x="212" y="42"/>
                  </a:cubicBezTo>
                  <a:cubicBezTo>
                    <a:pt x="212" y="42"/>
                    <a:pt x="212" y="41"/>
                    <a:pt x="212" y="40"/>
                  </a:cubicBezTo>
                  <a:cubicBezTo>
                    <a:pt x="211" y="31"/>
                    <a:pt x="209" y="4"/>
                    <a:pt x="159" y="0"/>
                  </a:cubicBezTo>
                  <a:close/>
                  <a:moveTo>
                    <a:pt x="170" y="81"/>
                  </a:moveTo>
                  <a:cubicBezTo>
                    <a:pt x="148" y="102"/>
                    <a:pt x="116" y="126"/>
                    <a:pt x="82" y="151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63" y="165"/>
                    <a:pt x="44" y="179"/>
                    <a:pt x="25" y="194"/>
                  </a:cubicBezTo>
                  <a:cubicBezTo>
                    <a:pt x="46" y="140"/>
                    <a:pt x="61" y="83"/>
                    <a:pt x="71" y="26"/>
                  </a:cubicBezTo>
                  <a:cubicBezTo>
                    <a:pt x="90" y="21"/>
                    <a:pt x="109" y="17"/>
                    <a:pt x="126" y="16"/>
                  </a:cubicBezTo>
                  <a:cubicBezTo>
                    <a:pt x="136" y="15"/>
                    <a:pt x="145" y="15"/>
                    <a:pt x="154" y="15"/>
                  </a:cubicBezTo>
                  <a:cubicBezTo>
                    <a:pt x="156" y="15"/>
                    <a:pt x="156" y="15"/>
                    <a:pt x="156" y="15"/>
                  </a:cubicBezTo>
                  <a:cubicBezTo>
                    <a:pt x="157" y="15"/>
                    <a:pt x="157" y="15"/>
                    <a:pt x="158" y="15"/>
                  </a:cubicBezTo>
                  <a:cubicBezTo>
                    <a:pt x="195" y="18"/>
                    <a:pt x="197" y="35"/>
                    <a:pt x="197" y="42"/>
                  </a:cubicBezTo>
                  <a:cubicBezTo>
                    <a:pt x="197" y="42"/>
                    <a:pt x="197" y="42"/>
                    <a:pt x="197" y="42"/>
                  </a:cubicBezTo>
                  <a:cubicBezTo>
                    <a:pt x="197" y="46"/>
                    <a:pt x="195" y="58"/>
                    <a:pt x="170" y="81"/>
                  </a:cubicBezTo>
                  <a:close/>
                </a:path>
              </a:pathLst>
            </a:custGeom>
            <a:solidFill>
              <a:srgbClr val="5D9A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718426" y="1241839"/>
              <a:ext cx="198438" cy="187325"/>
            </a:xfrm>
            <a:custGeom>
              <a:rect b="b" l="l" r="r" t="t"/>
              <a:pathLst>
                <a:path extrusionOk="0" h="118" w="125">
                  <a:moveTo>
                    <a:pt x="82" y="39"/>
                  </a:moveTo>
                  <a:lnTo>
                    <a:pt x="63" y="0"/>
                  </a:lnTo>
                  <a:lnTo>
                    <a:pt x="43" y="39"/>
                  </a:lnTo>
                  <a:lnTo>
                    <a:pt x="0" y="45"/>
                  </a:lnTo>
                  <a:lnTo>
                    <a:pt x="31" y="76"/>
                  </a:lnTo>
                  <a:lnTo>
                    <a:pt x="24" y="118"/>
                  </a:lnTo>
                  <a:lnTo>
                    <a:pt x="63" y="98"/>
                  </a:lnTo>
                  <a:lnTo>
                    <a:pt x="101" y="118"/>
                  </a:lnTo>
                  <a:lnTo>
                    <a:pt x="94" y="76"/>
                  </a:lnTo>
                  <a:lnTo>
                    <a:pt x="125" y="45"/>
                  </a:lnTo>
                  <a:lnTo>
                    <a:pt x="82" y="39"/>
                  </a:lnTo>
                  <a:close/>
                  <a:moveTo>
                    <a:pt x="90" y="103"/>
                  </a:moveTo>
                  <a:lnTo>
                    <a:pt x="63" y="88"/>
                  </a:lnTo>
                  <a:lnTo>
                    <a:pt x="36" y="103"/>
                  </a:lnTo>
                  <a:lnTo>
                    <a:pt x="41" y="73"/>
                  </a:lnTo>
                  <a:lnTo>
                    <a:pt x="19" y="51"/>
                  </a:lnTo>
                  <a:lnTo>
                    <a:pt x="49" y="47"/>
                  </a:lnTo>
                  <a:lnTo>
                    <a:pt x="63" y="19"/>
                  </a:lnTo>
                  <a:lnTo>
                    <a:pt x="76" y="47"/>
                  </a:lnTo>
                  <a:lnTo>
                    <a:pt x="106" y="51"/>
                  </a:lnTo>
                  <a:lnTo>
                    <a:pt x="84" y="73"/>
                  </a:lnTo>
                  <a:lnTo>
                    <a:pt x="90" y="103"/>
                  </a:lnTo>
                  <a:close/>
                </a:path>
              </a:pathLst>
            </a:custGeom>
            <a:solidFill>
              <a:srgbClr val="5D9A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2"/>
          <p:cNvGrpSpPr/>
          <p:nvPr/>
        </p:nvGrpSpPr>
        <p:grpSpPr>
          <a:xfrm>
            <a:off x="4173538" y="1695864"/>
            <a:ext cx="785813" cy="668338"/>
            <a:chOff x="4173538" y="1695864"/>
            <a:chExt cx="785813" cy="668338"/>
          </a:xfrm>
        </p:grpSpPr>
        <p:sp>
          <p:nvSpPr>
            <p:cNvPr id="41" name="Google Shape;41;p2"/>
            <p:cNvSpPr/>
            <p:nvPr/>
          </p:nvSpPr>
          <p:spPr>
            <a:xfrm>
              <a:off x="4173538" y="1695864"/>
              <a:ext cx="785813" cy="280988"/>
            </a:xfrm>
            <a:custGeom>
              <a:rect b="b" l="l" r="r" t="t"/>
              <a:pathLst>
                <a:path extrusionOk="0" h="306" w="860">
                  <a:moveTo>
                    <a:pt x="740" y="145"/>
                  </a:moveTo>
                  <a:cubicBezTo>
                    <a:pt x="594" y="145"/>
                    <a:pt x="594" y="145"/>
                    <a:pt x="594" y="145"/>
                  </a:cubicBezTo>
                  <a:cubicBezTo>
                    <a:pt x="584" y="63"/>
                    <a:pt x="513" y="0"/>
                    <a:pt x="430" y="0"/>
                  </a:cubicBezTo>
                  <a:cubicBezTo>
                    <a:pt x="346" y="0"/>
                    <a:pt x="275" y="63"/>
                    <a:pt x="265" y="145"/>
                  </a:cubicBezTo>
                  <a:cubicBezTo>
                    <a:pt x="119" y="145"/>
                    <a:pt x="119" y="145"/>
                    <a:pt x="119" y="145"/>
                  </a:cubicBezTo>
                  <a:cubicBezTo>
                    <a:pt x="53" y="145"/>
                    <a:pt x="0" y="199"/>
                    <a:pt x="0" y="265"/>
                  </a:cubicBezTo>
                  <a:cubicBezTo>
                    <a:pt x="0" y="306"/>
                    <a:pt x="0" y="306"/>
                    <a:pt x="0" y="306"/>
                  </a:cubicBezTo>
                  <a:cubicBezTo>
                    <a:pt x="212" y="306"/>
                    <a:pt x="212" y="306"/>
                    <a:pt x="212" y="306"/>
                  </a:cubicBezTo>
                  <a:cubicBezTo>
                    <a:pt x="212" y="285"/>
                    <a:pt x="212" y="285"/>
                    <a:pt x="212" y="285"/>
                  </a:cubicBezTo>
                  <a:cubicBezTo>
                    <a:pt x="212" y="279"/>
                    <a:pt x="216" y="275"/>
                    <a:pt x="221" y="275"/>
                  </a:cubicBezTo>
                  <a:cubicBezTo>
                    <a:pt x="254" y="275"/>
                    <a:pt x="254" y="275"/>
                    <a:pt x="254" y="275"/>
                  </a:cubicBezTo>
                  <a:cubicBezTo>
                    <a:pt x="260" y="275"/>
                    <a:pt x="264" y="279"/>
                    <a:pt x="264" y="285"/>
                  </a:cubicBezTo>
                  <a:cubicBezTo>
                    <a:pt x="264" y="306"/>
                    <a:pt x="264" y="306"/>
                    <a:pt x="264" y="306"/>
                  </a:cubicBezTo>
                  <a:cubicBezTo>
                    <a:pt x="595" y="306"/>
                    <a:pt x="595" y="306"/>
                    <a:pt x="595" y="306"/>
                  </a:cubicBezTo>
                  <a:cubicBezTo>
                    <a:pt x="595" y="285"/>
                    <a:pt x="595" y="285"/>
                    <a:pt x="595" y="285"/>
                  </a:cubicBezTo>
                  <a:cubicBezTo>
                    <a:pt x="595" y="279"/>
                    <a:pt x="599" y="275"/>
                    <a:pt x="605" y="275"/>
                  </a:cubicBezTo>
                  <a:cubicBezTo>
                    <a:pt x="638" y="275"/>
                    <a:pt x="638" y="275"/>
                    <a:pt x="638" y="275"/>
                  </a:cubicBezTo>
                  <a:cubicBezTo>
                    <a:pt x="643" y="275"/>
                    <a:pt x="648" y="279"/>
                    <a:pt x="648" y="285"/>
                  </a:cubicBezTo>
                  <a:cubicBezTo>
                    <a:pt x="648" y="306"/>
                    <a:pt x="648" y="306"/>
                    <a:pt x="648" y="306"/>
                  </a:cubicBezTo>
                  <a:cubicBezTo>
                    <a:pt x="860" y="306"/>
                    <a:pt x="860" y="306"/>
                    <a:pt x="860" y="306"/>
                  </a:cubicBezTo>
                  <a:cubicBezTo>
                    <a:pt x="860" y="265"/>
                    <a:pt x="860" y="265"/>
                    <a:pt x="860" y="265"/>
                  </a:cubicBezTo>
                  <a:cubicBezTo>
                    <a:pt x="860" y="199"/>
                    <a:pt x="806" y="145"/>
                    <a:pt x="740" y="145"/>
                  </a:cubicBezTo>
                  <a:close/>
                  <a:moveTo>
                    <a:pt x="430" y="15"/>
                  </a:moveTo>
                  <a:cubicBezTo>
                    <a:pt x="505" y="15"/>
                    <a:pt x="569" y="72"/>
                    <a:pt x="580" y="145"/>
                  </a:cubicBezTo>
                  <a:cubicBezTo>
                    <a:pt x="542" y="145"/>
                    <a:pt x="542" y="145"/>
                    <a:pt x="542" y="145"/>
                  </a:cubicBezTo>
                  <a:cubicBezTo>
                    <a:pt x="532" y="92"/>
                    <a:pt x="485" y="52"/>
                    <a:pt x="430" y="52"/>
                  </a:cubicBezTo>
                  <a:cubicBezTo>
                    <a:pt x="374" y="52"/>
                    <a:pt x="327" y="92"/>
                    <a:pt x="317" y="145"/>
                  </a:cubicBezTo>
                  <a:cubicBezTo>
                    <a:pt x="279" y="145"/>
                    <a:pt x="279" y="145"/>
                    <a:pt x="279" y="145"/>
                  </a:cubicBezTo>
                  <a:cubicBezTo>
                    <a:pt x="290" y="72"/>
                    <a:pt x="354" y="15"/>
                    <a:pt x="430" y="15"/>
                  </a:cubicBezTo>
                  <a:close/>
                  <a:moveTo>
                    <a:pt x="430" y="66"/>
                  </a:moveTo>
                  <a:cubicBezTo>
                    <a:pt x="477" y="66"/>
                    <a:pt x="518" y="100"/>
                    <a:pt x="527" y="145"/>
                  </a:cubicBezTo>
                  <a:cubicBezTo>
                    <a:pt x="332" y="145"/>
                    <a:pt x="332" y="145"/>
                    <a:pt x="332" y="145"/>
                  </a:cubicBezTo>
                  <a:cubicBezTo>
                    <a:pt x="341" y="100"/>
                    <a:pt x="382" y="66"/>
                    <a:pt x="430" y="66"/>
                  </a:cubicBezTo>
                  <a:close/>
                  <a:moveTo>
                    <a:pt x="845" y="292"/>
                  </a:moveTo>
                  <a:cubicBezTo>
                    <a:pt x="662" y="292"/>
                    <a:pt x="662" y="292"/>
                    <a:pt x="662" y="292"/>
                  </a:cubicBezTo>
                  <a:cubicBezTo>
                    <a:pt x="662" y="285"/>
                    <a:pt x="662" y="285"/>
                    <a:pt x="662" y="285"/>
                  </a:cubicBezTo>
                  <a:cubicBezTo>
                    <a:pt x="662" y="271"/>
                    <a:pt x="651" y="260"/>
                    <a:pt x="638" y="260"/>
                  </a:cubicBezTo>
                  <a:cubicBezTo>
                    <a:pt x="605" y="260"/>
                    <a:pt x="605" y="260"/>
                    <a:pt x="605" y="260"/>
                  </a:cubicBezTo>
                  <a:cubicBezTo>
                    <a:pt x="591" y="260"/>
                    <a:pt x="581" y="271"/>
                    <a:pt x="581" y="285"/>
                  </a:cubicBezTo>
                  <a:cubicBezTo>
                    <a:pt x="581" y="292"/>
                    <a:pt x="581" y="292"/>
                    <a:pt x="581" y="292"/>
                  </a:cubicBezTo>
                  <a:cubicBezTo>
                    <a:pt x="279" y="292"/>
                    <a:pt x="279" y="292"/>
                    <a:pt x="279" y="292"/>
                  </a:cubicBezTo>
                  <a:cubicBezTo>
                    <a:pt x="279" y="285"/>
                    <a:pt x="279" y="285"/>
                    <a:pt x="279" y="285"/>
                  </a:cubicBezTo>
                  <a:cubicBezTo>
                    <a:pt x="279" y="271"/>
                    <a:pt x="268" y="260"/>
                    <a:pt x="254" y="260"/>
                  </a:cubicBezTo>
                  <a:cubicBezTo>
                    <a:pt x="221" y="260"/>
                    <a:pt x="221" y="260"/>
                    <a:pt x="221" y="260"/>
                  </a:cubicBezTo>
                  <a:cubicBezTo>
                    <a:pt x="208" y="260"/>
                    <a:pt x="197" y="271"/>
                    <a:pt x="197" y="285"/>
                  </a:cubicBezTo>
                  <a:cubicBezTo>
                    <a:pt x="197" y="292"/>
                    <a:pt x="197" y="292"/>
                    <a:pt x="197" y="292"/>
                  </a:cubicBezTo>
                  <a:cubicBezTo>
                    <a:pt x="14" y="292"/>
                    <a:pt x="14" y="292"/>
                    <a:pt x="14" y="292"/>
                  </a:cubicBezTo>
                  <a:cubicBezTo>
                    <a:pt x="14" y="265"/>
                    <a:pt x="14" y="265"/>
                    <a:pt x="14" y="265"/>
                  </a:cubicBezTo>
                  <a:cubicBezTo>
                    <a:pt x="14" y="207"/>
                    <a:pt x="61" y="160"/>
                    <a:pt x="119" y="160"/>
                  </a:cubicBezTo>
                  <a:cubicBezTo>
                    <a:pt x="740" y="160"/>
                    <a:pt x="740" y="160"/>
                    <a:pt x="740" y="160"/>
                  </a:cubicBezTo>
                  <a:cubicBezTo>
                    <a:pt x="798" y="160"/>
                    <a:pt x="845" y="207"/>
                    <a:pt x="845" y="265"/>
                  </a:cubicBezTo>
                  <a:lnTo>
                    <a:pt x="845" y="292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173538" y="2007014"/>
              <a:ext cx="785813" cy="357188"/>
            </a:xfrm>
            <a:custGeom>
              <a:rect b="b" l="l" r="r" t="t"/>
              <a:pathLst>
                <a:path extrusionOk="0" h="390" w="860">
                  <a:moveTo>
                    <a:pt x="648" y="31"/>
                  </a:moveTo>
                  <a:cubicBezTo>
                    <a:pt x="648" y="36"/>
                    <a:pt x="643" y="40"/>
                    <a:pt x="638" y="40"/>
                  </a:cubicBezTo>
                  <a:cubicBezTo>
                    <a:pt x="605" y="40"/>
                    <a:pt x="605" y="40"/>
                    <a:pt x="605" y="40"/>
                  </a:cubicBezTo>
                  <a:cubicBezTo>
                    <a:pt x="599" y="40"/>
                    <a:pt x="595" y="36"/>
                    <a:pt x="595" y="31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31"/>
                    <a:pt x="264" y="31"/>
                    <a:pt x="264" y="31"/>
                  </a:cubicBezTo>
                  <a:cubicBezTo>
                    <a:pt x="264" y="36"/>
                    <a:pt x="260" y="40"/>
                    <a:pt x="254" y="40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16" y="40"/>
                    <a:pt x="212" y="36"/>
                    <a:pt x="212" y="31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337"/>
                    <a:pt x="53" y="390"/>
                    <a:pt x="119" y="390"/>
                  </a:cubicBezTo>
                  <a:cubicBezTo>
                    <a:pt x="740" y="390"/>
                    <a:pt x="740" y="390"/>
                    <a:pt x="740" y="390"/>
                  </a:cubicBezTo>
                  <a:cubicBezTo>
                    <a:pt x="806" y="390"/>
                    <a:pt x="860" y="337"/>
                    <a:pt x="860" y="271"/>
                  </a:cubicBezTo>
                  <a:cubicBezTo>
                    <a:pt x="860" y="0"/>
                    <a:pt x="860" y="0"/>
                    <a:pt x="860" y="0"/>
                  </a:cubicBezTo>
                  <a:cubicBezTo>
                    <a:pt x="648" y="0"/>
                    <a:pt x="648" y="0"/>
                    <a:pt x="648" y="0"/>
                  </a:cubicBezTo>
                  <a:lnTo>
                    <a:pt x="648" y="31"/>
                  </a:lnTo>
                  <a:close/>
                  <a:moveTo>
                    <a:pt x="662" y="31"/>
                  </a:moveTo>
                  <a:cubicBezTo>
                    <a:pt x="662" y="14"/>
                    <a:pt x="662" y="14"/>
                    <a:pt x="662" y="14"/>
                  </a:cubicBezTo>
                  <a:cubicBezTo>
                    <a:pt x="845" y="14"/>
                    <a:pt x="845" y="14"/>
                    <a:pt x="845" y="14"/>
                  </a:cubicBezTo>
                  <a:cubicBezTo>
                    <a:pt x="845" y="271"/>
                    <a:pt x="845" y="271"/>
                    <a:pt x="845" y="271"/>
                  </a:cubicBezTo>
                  <a:cubicBezTo>
                    <a:pt x="845" y="329"/>
                    <a:pt x="798" y="376"/>
                    <a:pt x="740" y="376"/>
                  </a:cubicBezTo>
                  <a:cubicBezTo>
                    <a:pt x="119" y="376"/>
                    <a:pt x="119" y="376"/>
                    <a:pt x="119" y="376"/>
                  </a:cubicBezTo>
                  <a:cubicBezTo>
                    <a:pt x="61" y="376"/>
                    <a:pt x="14" y="329"/>
                    <a:pt x="14" y="271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97" y="14"/>
                    <a:pt x="197" y="14"/>
                    <a:pt x="197" y="14"/>
                  </a:cubicBezTo>
                  <a:cubicBezTo>
                    <a:pt x="197" y="31"/>
                    <a:pt x="197" y="31"/>
                    <a:pt x="197" y="31"/>
                  </a:cubicBezTo>
                  <a:cubicBezTo>
                    <a:pt x="197" y="44"/>
                    <a:pt x="208" y="55"/>
                    <a:pt x="221" y="55"/>
                  </a:cubicBezTo>
                  <a:cubicBezTo>
                    <a:pt x="254" y="55"/>
                    <a:pt x="254" y="55"/>
                    <a:pt x="254" y="55"/>
                  </a:cubicBezTo>
                  <a:cubicBezTo>
                    <a:pt x="268" y="55"/>
                    <a:pt x="279" y="44"/>
                    <a:pt x="279" y="31"/>
                  </a:cubicBezTo>
                  <a:cubicBezTo>
                    <a:pt x="279" y="14"/>
                    <a:pt x="279" y="14"/>
                    <a:pt x="279" y="14"/>
                  </a:cubicBezTo>
                  <a:cubicBezTo>
                    <a:pt x="581" y="14"/>
                    <a:pt x="581" y="14"/>
                    <a:pt x="581" y="14"/>
                  </a:cubicBezTo>
                  <a:cubicBezTo>
                    <a:pt x="581" y="31"/>
                    <a:pt x="581" y="31"/>
                    <a:pt x="581" y="31"/>
                  </a:cubicBezTo>
                  <a:cubicBezTo>
                    <a:pt x="581" y="44"/>
                    <a:pt x="591" y="55"/>
                    <a:pt x="605" y="55"/>
                  </a:cubicBezTo>
                  <a:cubicBezTo>
                    <a:pt x="638" y="55"/>
                    <a:pt x="638" y="55"/>
                    <a:pt x="638" y="55"/>
                  </a:cubicBezTo>
                  <a:cubicBezTo>
                    <a:pt x="651" y="55"/>
                    <a:pt x="662" y="44"/>
                    <a:pt x="662" y="31"/>
                  </a:cubicBez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5856288" y="1333914"/>
            <a:ext cx="522288" cy="823913"/>
            <a:chOff x="5856288" y="1333914"/>
            <a:chExt cx="522288" cy="823913"/>
          </a:xfrm>
        </p:grpSpPr>
        <p:sp>
          <p:nvSpPr>
            <p:cNvPr id="44" name="Google Shape;44;p2"/>
            <p:cNvSpPr/>
            <p:nvPr/>
          </p:nvSpPr>
          <p:spPr>
            <a:xfrm>
              <a:off x="5856288" y="1333914"/>
              <a:ext cx="331788" cy="823913"/>
            </a:xfrm>
            <a:custGeom>
              <a:rect b="b" l="l" r="r" t="t"/>
              <a:pathLst>
                <a:path extrusionOk="0" h="900" w="364">
                  <a:moveTo>
                    <a:pt x="198" y="900"/>
                  </a:moveTo>
                  <a:cubicBezTo>
                    <a:pt x="166" y="900"/>
                    <a:pt x="166" y="900"/>
                    <a:pt x="166" y="900"/>
                  </a:cubicBezTo>
                  <a:cubicBezTo>
                    <a:pt x="134" y="900"/>
                    <a:pt x="107" y="874"/>
                    <a:pt x="107" y="842"/>
                  </a:cubicBezTo>
                  <a:cubicBezTo>
                    <a:pt x="111" y="697"/>
                    <a:pt x="121" y="322"/>
                    <a:pt x="120" y="289"/>
                  </a:cubicBezTo>
                  <a:cubicBezTo>
                    <a:pt x="96" y="266"/>
                    <a:pt x="0" y="167"/>
                    <a:pt x="0" y="135"/>
                  </a:cubicBezTo>
                  <a:cubicBezTo>
                    <a:pt x="0" y="101"/>
                    <a:pt x="80" y="13"/>
                    <a:pt x="89" y="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08"/>
                    <a:pt x="113" y="108"/>
                    <a:pt x="113" y="108"/>
                  </a:cubicBezTo>
                  <a:cubicBezTo>
                    <a:pt x="148" y="160"/>
                    <a:pt x="148" y="160"/>
                    <a:pt x="148" y="160"/>
                  </a:cubicBezTo>
                  <a:cubicBezTo>
                    <a:pt x="216" y="160"/>
                    <a:pt x="216" y="160"/>
                    <a:pt x="216" y="160"/>
                  </a:cubicBezTo>
                  <a:cubicBezTo>
                    <a:pt x="251" y="108"/>
                    <a:pt x="251" y="108"/>
                    <a:pt x="251" y="108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84" y="13"/>
                    <a:pt x="364" y="101"/>
                    <a:pt x="364" y="135"/>
                  </a:cubicBezTo>
                  <a:cubicBezTo>
                    <a:pt x="364" y="167"/>
                    <a:pt x="267" y="266"/>
                    <a:pt x="243" y="289"/>
                  </a:cubicBezTo>
                  <a:cubicBezTo>
                    <a:pt x="242" y="322"/>
                    <a:pt x="252" y="697"/>
                    <a:pt x="256" y="842"/>
                  </a:cubicBezTo>
                  <a:cubicBezTo>
                    <a:pt x="256" y="874"/>
                    <a:pt x="230" y="900"/>
                    <a:pt x="198" y="900"/>
                  </a:cubicBezTo>
                  <a:close/>
                  <a:moveTo>
                    <a:pt x="130" y="279"/>
                  </a:moveTo>
                  <a:cubicBezTo>
                    <a:pt x="130" y="279"/>
                    <a:pt x="130" y="279"/>
                    <a:pt x="130" y="279"/>
                  </a:cubicBezTo>
                  <a:cubicBezTo>
                    <a:pt x="132" y="281"/>
                    <a:pt x="132" y="281"/>
                    <a:pt x="132" y="281"/>
                  </a:cubicBezTo>
                  <a:cubicBezTo>
                    <a:pt x="135" y="284"/>
                    <a:pt x="135" y="284"/>
                    <a:pt x="133" y="374"/>
                  </a:cubicBezTo>
                  <a:cubicBezTo>
                    <a:pt x="132" y="421"/>
                    <a:pt x="131" y="485"/>
                    <a:pt x="129" y="565"/>
                  </a:cubicBezTo>
                  <a:cubicBezTo>
                    <a:pt x="125" y="703"/>
                    <a:pt x="121" y="841"/>
                    <a:pt x="121" y="842"/>
                  </a:cubicBezTo>
                  <a:cubicBezTo>
                    <a:pt x="121" y="867"/>
                    <a:pt x="141" y="887"/>
                    <a:pt x="166" y="887"/>
                  </a:cubicBezTo>
                  <a:cubicBezTo>
                    <a:pt x="198" y="887"/>
                    <a:pt x="198" y="887"/>
                    <a:pt x="198" y="887"/>
                  </a:cubicBezTo>
                  <a:cubicBezTo>
                    <a:pt x="222" y="887"/>
                    <a:pt x="242" y="867"/>
                    <a:pt x="242" y="842"/>
                  </a:cubicBezTo>
                  <a:cubicBezTo>
                    <a:pt x="242" y="841"/>
                    <a:pt x="238" y="703"/>
                    <a:pt x="235" y="565"/>
                  </a:cubicBezTo>
                  <a:cubicBezTo>
                    <a:pt x="233" y="485"/>
                    <a:pt x="231" y="421"/>
                    <a:pt x="230" y="374"/>
                  </a:cubicBezTo>
                  <a:cubicBezTo>
                    <a:pt x="229" y="284"/>
                    <a:pt x="229" y="284"/>
                    <a:pt x="232" y="281"/>
                  </a:cubicBezTo>
                  <a:cubicBezTo>
                    <a:pt x="234" y="279"/>
                    <a:pt x="234" y="279"/>
                    <a:pt x="234" y="279"/>
                  </a:cubicBezTo>
                  <a:cubicBezTo>
                    <a:pt x="279" y="234"/>
                    <a:pt x="350" y="156"/>
                    <a:pt x="350" y="135"/>
                  </a:cubicBezTo>
                  <a:cubicBezTo>
                    <a:pt x="350" y="114"/>
                    <a:pt x="299" y="51"/>
                    <a:pt x="266" y="14"/>
                  </a:cubicBezTo>
                  <a:cubicBezTo>
                    <a:pt x="265" y="14"/>
                    <a:pt x="265" y="14"/>
                    <a:pt x="265" y="14"/>
                  </a:cubicBezTo>
                  <a:cubicBezTo>
                    <a:pt x="265" y="112"/>
                    <a:pt x="265" y="112"/>
                    <a:pt x="265" y="112"/>
                  </a:cubicBezTo>
                  <a:cubicBezTo>
                    <a:pt x="223" y="174"/>
                    <a:pt x="223" y="174"/>
                    <a:pt x="223" y="174"/>
                  </a:cubicBezTo>
                  <a:cubicBezTo>
                    <a:pt x="140" y="174"/>
                    <a:pt x="140" y="174"/>
                    <a:pt x="140" y="174"/>
                  </a:cubicBezTo>
                  <a:cubicBezTo>
                    <a:pt x="99" y="112"/>
                    <a:pt x="99" y="112"/>
                    <a:pt x="99" y="112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64" y="51"/>
                    <a:pt x="14" y="114"/>
                    <a:pt x="14" y="135"/>
                  </a:cubicBezTo>
                  <a:cubicBezTo>
                    <a:pt x="14" y="156"/>
                    <a:pt x="84" y="234"/>
                    <a:pt x="130" y="279"/>
                  </a:cubicBezTo>
                  <a:close/>
                  <a:moveTo>
                    <a:pt x="182" y="867"/>
                  </a:moveTo>
                  <a:cubicBezTo>
                    <a:pt x="168" y="867"/>
                    <a:pt x="156" y="856"/>
                    <a:pt x="156" y="842"/>
                  </a:cubicBezTo>
                  <a:cubicBezTo>
                    <a:pt x="156" y="828"/>
                    <a:pt x="168" y="817"/>
                    <a:pt x="182" y="817"/>
                  </a:cubicBezTo>
                  <a:cubicBezTo>
                    <a:pt x="196" y="817"/>
                    <a:pt x="207" y="828"/>
                    <a:pt x="207" y="842"/>
                  </a:cubicBezTo>
                  <a:cubicBezTo>
                    <a:pt x="207" y="856"/>
                    <a:pt x="196" y="867"/>
                    <a:pt x="182" y="867"/>
                  </a:cubicBezTo>
                  <a:close/>
                  <a:moveTo>
                    <a:pt x="182" y="831"/>
                  </a:moveTo>
                  <a:cubicBezTo>
                    <a:pt x="175" y="831"/>
                    <a:pt x="170" y="836"/>
                    <a:pt x="170" y="842"/>
                  </a:cubicBezTo>
                  <a:cubicBezTo>
                    <a:pt x="170" y="848"/>
                    <a:pt x="175" y="854"/>
                    <a:pt x="182" y="854"/>
                  </a:cubicBezTo>
                  <a:cubicBezTo>
                    <a:pt x="188" y="854"/>
                    <a:pt x="193" y="848"/>
                    <a:pt x="193" y="842"/>
                  </a:cubicBezTo>
                  <a:cubicBezTo>
                    <a:pt x="193" y="836"/>
                    <a:pt x="188" y="831"/>
                    <a:pt x="182" y="831"/>
                  </a:cubicBez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229351" y="1372014"/>
              <a:ext cx="149225" cy="785813"/>
            </a:xfrm>
            <a:custGeom>
              <a:rect b="b" l="l" r="r" t="t"/>
              <a:pathLst>
                <a:path extrusionOk="0" h="859" w="163">
                  <a:moveTo>
                    <a:pt x="105" y="859"/>
                  </a:moveTo>
                  <a:cubicBezTo>
                    <a:pt x="58" y="859"/>
                    <a:pt x="58" y="859"/>
                    <a:pt x="58" y="859"/>
                  </a:cubicBezTo>
                  <a:cubicBezTo>
                    <a:pt x="26" y="859"/>
                    <a:pt x="0" y="833"/>
                    <a:pt x="0" y="801"/>
                  </a:cubicBezTo>
                  <a:cubicBezTo>
                    <a:pt x="0" y="801"/>
                    <a:pt x="0" y="801"/>
                    <a:pt x="0" y="801"/>
                  </a:cubicBezTo>
                  <a:cubicBezTo>
                    <a:pt x="14" y="548"/>
                    <a:pt x="14" y="548"/>
                    <a:pt x="14" y="548"/>
                  </a:cubicBezTo>
                  <a:cubicBezTo>
                    <a:pt x="14" y="526"/>
                    <a:pt x="26" y="506"/>
                    <a:pt x="46" y="496"/>
                  </a:cubicBezTo>
                  <a:cubicBezTo>
                    <a:pt x="57" y="149"/>
                    <a:pt x="57" y="149"/>
                    <a:pt x="57" y="149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22" y="149"/>
                    <a:pt x="122" y="149"/>
                    <a:pt x="122" y="149"/>
                  </a:cubicBezTo>
                  <a:cubicBezTo>
                    <a:pt x="107" y="149"/>
                    <a:pt x="107" y="149"/>
                    <a:pt x="107" y="149"/>
                  </a:cubicBezTo>
                  <a:cubicBezTo>
                    <a:pt x="117" y="496"/>
                    <a:pt x="117" y="496"/>
                    <a:pt x="117" y="496"/>
                  </a:cubicBezTo>
                  <a:cubicBezTo>
                    <a:pt x="137" y="506"/>
                    <a:pt x="150" y="526"/>
                    <a:pt x="150" y="548"/>
                  </a:cubicBezTo>
                  <a:cubicBezTo>
                    <a:pt x="163" y="801"/>
                    <a:pt x="163" y="801"/>
                    <a:pt x="163" y="801"/>
                  </a:cubicBezTo>
                  <a:cubicBezTo>
                    <a:pt x="163" y="833"/>
                    <a:pt x="137" y="859"/>
                    <a:pt x="105" y="859"/>
                  </a:cubicBezTo>
                  <a:close/>
                  <a:moveTo>
                    <a:pt x="14" y="801"/>
                  </a:moveTo>
                  <a:cubicBezTo>
                    <a:pt x="14" y="826"/>
                    <a:pt x="34" y="846"/>
                    <a:pt x="58" y="846"/>
                  </a:cubicBezTo>
                  <a:cubicBezTo>
                    <a:pt x="105" y="846"/>
                    <a:pt x="105" y="846"/>
                    <a:pt x="105" y="846"/>
                  </a:cubicBezTo>
                  <a:cubicBezTo>
                    <a:pt x="129" y="846"/>
                    <a:pt x="149" y="826"/>
                    <a:pt x="149" y="801"/>
                  </a:cubicBezTo>
                  <a:cubicBezTo>
                    <a:pt x="136" y="548"/>
                    <a:pt x="136" y="548"/>
                    <a:pt x="136" y="548"/>
                  </a:cubicBezTo>
                  <a:cubicBezTo>
                    <a:pt x="136" y="530"/>
                    <a:pt x="125" y="514"/>
                    <a:pt x="108" y="507"/>
                  </a:cubicBezTo>
                  <a:cubicBezTo>
                    <a:pt x="104" y="506"/>
                    <a:pt x="104" y="506"/>
                    <a:pt x="104" y="50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57" y="136"/>
                    <a:pt x="57" y="136"/>
                    <a:pt x="57" y="136"/>
                  </a:cubicBezTo>
                  <a:cubicBezTo>
                    <a:pt x="71" y="136"/>
                    <a:pt x="71" y="136"/>
                    <a:pt x="71" y="136"/>
                  </a:cubicBezTo>
                  <a:cubicBezTo>
                    <a:pt x="60" y="506"/>
                    <a:pt x="60" y="506"/>
                    <a:pt x="60" y="506"/>
                  </a:cubicBezTo>
                  <a:cubicBezTo>
                    <a:pt x="56" y="507"/>
                    <a:pt x="56" y="507"/>
                    <a:pt x="56" y="507"/>
                  </a:cubicBezTo>
                  <a:cubicBezTo>
                    <a:pt x="39" y="514"/>
                    <a:pt x="28" y="530"/>
                    <a:pt x="28" y="548"/>
                  </a:cubicBezTo>
                  <a:cubicBezTo>
                    <a:pt x="28" y="549"/>
                    <a:pt x="28" y="549"/>
                    <a:pt x="28" y="549"/>
                  </a:cubicBezTo>
                  <a:lnTo>
                    <a:pt x="14" y="801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281738" y="2081627"/>
              <a:ext cx="46038" cy="46038"/>
            </a:xfrm>
            <a:custGeom>
              <a:rect b="b" l="l" r="r" t="t"/>
              <a:pathLst>
                <a:path extrusionOk="0" h="50" w="51">
                  <a:moveTo>
                    <a:pt x="26" y="50"/>
                  </a:moveTo>
                  <a:cubicBezTo>
                    <a:pt x="12" y="50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0"/>
                    <a:pt x="26" y="50"/>
                  </a:cubicBezTo>
                  <a:close/>
                  <a:moveTo>
                    <a:pt x="26" y="14"/>
                  </a:moveTo>
                  <a:cubicBezTo>
                    <a:pt x="19" y="14"/>
                    <a:pt x="14" y="19"/>
                    <a:pt x="14" y="25"/>
                  </a:cubicBezTo>
                  <a:cubicBezTo>
                    <a:pt x="14" y="31"/>
                    <a:pt x="19" y="37"/>
                    <a:pt x="26" y="37"/>
                  </a:cubicBezTo>
                  <a:cubicBezTo>
                    <a:pt x="32" y="37"/>
                    <a:pt x="37" y="31"/>
                    <a:pt x="37" y="25"/>
                  </a:cubicBezTo>
                  <a:cubicBezTo>
                    <a:pt x="37" y="19"/>
                    <a:pt x="32" y="14"/>
                    <a:pt x="26" y="14"/>
                  </a:cubicBez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" name="Google Shape;47;p2"/>
          <p:cNvSpPr txBox="1"/>
          <p:nvPr>
            <p:ph idx="1" type="body"/>
          </p:nvPr>
        </p:nvSpPr>
        <p:spPr>
          <a:xfrm>
            <a:off x="564059" y="3543714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"/>
          <p:cNvSpPr txBox="1"/>
          <p:nvPr>
            <p:ph idx="2" type="body"/>
          </p:nvPr>
        </p:nvSpPr>
        <p:spPr>
          <a:xfrm>
            <a:off x="2181722" y="3326227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"/>
          <p:cNvSpPr txBox="1"/>
          <p:nvPr>
            <p:ph idx="3" type="body"/>
          </p:nvPr>
        </p:nvSpPr>
        <p:spPr>
          <a:xfrm>
            <a:off x="3799385" y="3103977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"/>
          <p:cNvSpPr txBox="1"/>
          <p:nvPr>
            <p:ph idx="4" type="body"/>
          </p:nvPr>
        </p:nvSpPr>
        <p:spPr>
          <a:xfrm>
            <a:off x="5436096" y="2891120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"/>
          <p:cNvSpPr txBox="1"/>
          <p:nvPr>
            <p:ph idx="5" type="body"/>
          </p:nvPr>
        </p:nvSpPr>
        <p:spPr>
          <a:xfrm>
            <a:off x="7060528" y="2660983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"/>
          <p:cNvSpPr txBox="1"/>
          <p:nvPr>
            <p:ph idx="6" type="body"/>
          </p:nvPr>
        </p:nvSpPr>
        <p:spPr>
          <a:xfrm>
            <a:off x="611188" y="2973671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"/>
          <p:cNvSpPr txBox="1"/>
          <p:nvPr>
            <p:ph idx="7" type="body"/>
          </p:nvPr>
        </p:nvSpPr>
        <p:spPr>
          <a:xfrm>
            <a:off x="2235201" y="2774439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2"/>
          <p:cNvSpPr txBox="1"/>
          <p:nvPr>
            <p:ph idx="8" type="body"/>
          </p:nvPr>
        </p:nvSpPr>
        <p:spPr>
          <a:xfrm>
            <a:off x="3846514" y="2551461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"/>
          <p:cNvSpPr txBox="1"/>
          <p:nvPr>
            <p:ph idx="9" type="body"/>
          </p:nvPr>
        </p:nvSpPr>
        <p:spPr>
          <a:xfrm>
            <a:off x="5483225" y="2329778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"/>
          <p:cNvSpPr txBox="1"/>
          <p:nvPr>
            <p:ph idx="13" type="body"/>
          </p:nvPr>
        </p:nvSpPr>
        <p:spPr>
          <a:xfrm>
            <a:off x="7107239" y="2103852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tairs Diagram PPT 2">
  <p:cSld name="Stairs Diagram PPT 2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3"/>
          <p:cNvSpPr/>
          <p:nvPr/>
        </p:nvSpPr>
        <p:spPr>
          <a:xfrm>
            <a:off x="2814637" y="2736775"/>
            <a:ext cx="1643063" cy="639763"/>
          </a:xfrm>
          <a:custGeom>
            <a:rect b="b" l="l" r="r" t="t"/>
            <a:pathLst>
              <a:path extrusionOk="0" h="403" w="1035">
                <a:moveTo>
                  <a:pt x="0" y="0"/>
                </a:moveTo>
                <a:lnTo>
                  <a:pt x="0" y="358"/>
                </a:lnTo>
                <a:lnTo>
                  <a:pt x="473" y="358"/>
                </a:lnTo>
                <a:lnTo>
                  <a:pt x="518" y="403"/>
                </a:lnTo>
                <a:lnTo>
                  <a:pt x="563" y="358"/>
                </a:lnTo>
                <a:lnTo>
                  <a:pt x="1035" y="358"/>
                </a:lnTo>
                <a:lnTo>
                  <a:pt x="1035" y="0"/>
                </a:lnTo>
                <a:lnTo>
                  <a:pt x="0" y="0"/>
                </a:lnTo>
                <a:close/>
              </a:path>
            </a:pathLst>
          </a:custGeom>
          <a:solidFill>
            <a:srgbClr val="A1D46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955675" y="2992363"/>
            <a:ext cx="1641475" cy="638175"/>
          </a:xfrm>
          <a:custGeom>
            <a:rect b="b" l="l" r="r" t="t"/>
            <a:pathLst>
              <a:path extrusionOk="0" h="402" w="1034">
                <a:moveTo>
                  <a:pt x="0" y="0"/>
                </a:moveTo>
                <a:lnTo>
                  <a:pt x="0" y="357"/>
                </a:lnTo>
                <a:lnTo>
                  <a:pt x="472" y="357"/>
                </a:lnTo>
                <a:lnTo>
                  <a:pt x="517" y="402"/>
                </a:lnTo>
                <a:lnTo>
                  <a:pt x="562" y="357"/>
                </a:lnTo>
                <a:lnTo>
                  <a:pt x="1034" y="357"/>
                </a:lnTo>
                <a:lnTo>
                  <a:pt x="103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E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4678362" y="2482775"/>
            <a:ext cx="1641475" cy="635000"/>
          </a:xfrm>
          <a:custGeom>
            <a:rect b="b" l="l" r="r" t="t"/>
            <a:pathLst>
              <a:path extrusionOk="0" h="400" w="1034">
                <a:moveTo>
                  <a:pt x="1034" y="0"/>
                </a:moveTo>
                <a:lnTo>
                  <a:pt x="0" y="0"/>
                </a:lnTo>
                <a:lnTo>
                  <a:pt x="0" y="357"/>
                </a:lnTo>
                <a:lnTo>
                  <a:pt x="475" y="357"/>
                </a:lnTo>
                <a:lnTo>
                  <a:pt x="517" y="400"/>
                </a:lnTo>
                <a:lnTo>
                  <a:pt x="559" y="357"/>
                </a:lnTo>
                <a:lnTo>
                  <a:pt x="1034" y="357"/>
                </a:lnTo>
                <a:lnTo>
                  <a:pt x="1034" y="0"/>
                </a:lnTo>
                <a:close/>
              </a:path>
            </a:pathLst>
          </a:custGeom>
          <a:solidFill>
            <a:srgbClr val="49CF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6546850" y="2227188"/>
            <a:ext cx="1643063" cy="639763"/>
          </a:xfrm>
          <a:custGeom>
            <a:rect b="b" l="l" r="r" t="t"/>
            <a:pathLst>
              <a:path extrusionOk="0" h="403" w="1035">
                <a:moveTo>
                  <a:pt x="0" y="0"/>
                </a:moveTo>
                <a:lnTo>
                  <a:pt x="0" y="358"/>
                </a:lnTo>
                <a:lnTo>
                  <a:pt x="473" y="358"/>
                </a:lnTo>
                <a:lnTo>
                  <a:pt x="517" y="403"/>
                </a:lnTo>
                <a:lnTo>
                  <a:pt x="562" y="358"/>
                </a:lnTo>
                <a:lnTo>
                  <a:pt x="1035" y="358"/>
                </a:lnTo>
                <a:lnTo>
                  <a:pt x="1035" y="0"/>
                </a:lnTo>
                <a:lnTo>
                  <a:pt x="0" y="0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" name="Google Shape;66;p3"/>
          <p:cNvGrpSpPr/>
          <p:nvPr/>
        </p:nvGrpSpPr>
        <p:grpSpPr>
          <a:xfrm>
            <a:off x="1548081" y="2080310"/>
            <a:ext cx="416976" cy="704920"/>
            <a:chOff x="1512887" y="2088977"/>
            <a:chExt cx="487363" cy="823913"/>
          </a:xfrm>
        </p:grpSpPr>
        <p:sp>
          <p:nvSpPr>
            <p:cNvPr id="67" name="Google Shape;67;p3"/>
            <p:cNvSpPr/>
            <p:nvPr/>
          </p:nvSpPr>
          <p:spPr>
            <a:xfrm>
              <a:off x="1512887" y="2088977"/>
              <a:ext cx="487363" cy="642938"/>
            </a:xfrm>
            <a:custGeom>
              <a:rect b="b" l="l" r="r" t="t"/>
              <a:pathLst>
                <a:path extrusionOk="0" h="702" w="533">
                  <a:moveTo>
                    <a:pt x="356" y="702"/>
                  </a:moveTo>
                  <a:cubicBezTo>
                    <a:pt x="177" y="702"/>
                    <a:pt x="177" y="702"/>
                    <a:pt x="177" y="702"/>
                  </a:cubicBezTo>
                  <a:cubicBezTo>
                    <a:pt x="165" y="702"/>
                    <a:pt x="155" y="692"/>
                    <a:pt x="155" y="680"/>
                  </a:cubicBezTo>
                  <a:cubicBezTo>
                    <a:pt x="155" y="628"/>
                    <a:pt x="155" y="628"/>
                    <a:pt x="155" y="628"/>
                  </a:cubicBezTo>
                  <a:cubicBezTo>
                    <a:pt x="155" y="580"/>
                    <a:pt x="116" y="521"/>
                    <a:pt x="77" y="463"/>
                  </a:cubicBezTo>
                  <a:cubicBezTo>
                    <a:pt x="69" y="450"/>
                    <a:pt x="60" y="436"/>
                    <a:pt x="51" y="423"/>
                  </a:cubicBezTo>
                  <a:cubicBezTo>
                    <a:pt x="42" y="410"/>
                    <a:pt x="34" y="397"/>
                    <a:pt x="27" y="382"/>
                  </a:cubicBezTo>
                  <a:cubicBezTo>
                    <a:pt x="26" y="381"/>
                    <a:pt x="25" y="379"/>
                    <a:pt x="25" y="379"/>
                  </a:cubicBezTo>
                  <a:cubicBezTo>
                    <a:pt x="8" y="343"/>
                    <a:pt x="0" y="305"/>
                    <a:pt x="0" y="266"/>
                  </a:cubicBezTo>
                  <a:cubicBezTo>
                    <a:pt x="0" y="119"/>
                    <a:pt x="119" y="0"/>
                    <a:pt x="266" y="0"/>
                  </a:cubicBezTo>
                  <a:cubicBezTo>
                    <a:pt x="413" y="0"/>
                    <a:pt x="533" y="119"/>
                    <a:pt x="533" y="266"/>
                  </a:cubicBezTo>
                  <a:cubicBezTo>
                    <a:pt x="533" y="305"/>
                    <a:pt x="524" y="343"/>
                    <a:pt x="507" y="379"/>
                  </a:cubicBezTo>
                  <a:cubicBezTo>
                    <a:pt x="507" y="379"/>
                    <a:pt x="506" y="381"/>
                    <a:pt x="506" y="382"/>
                  </a:cubicBezTo>
                  <a:cubicBezTo>
                    <a:pt x="499" y="397"/>
                    <a:pt x="490" y="410"/>
                    <a:pt x="481" y="423"/>
                  </a:cubicBezTo>
                  <a:cubicBezTo>
                    <a:pt x="473" y="436"/>
                    <a:pt x="464" y="450"/>
                    <a:pt x="455" y="463"/>
                  </a:cubicBezTo>
                  <a:cubicBezTo>
                    <a:pt x="417" y="521"/>
                    <a:pt x="377" y="580"/>
                    <a:pt x="377" y="628"/>
                  </a:cubicBezTo>
                  <a:cubicBezTo>
                    <a:pt x="377" y="680"/>
                    <a:pt x="377" y="680"/>
                    <a:pt x="377" y="680"/>
                  </a:cubicBezTo>
                  <a:cubicBezTo>
                    <a:pt x="377" y="692"/>
                    <a:pt x="367" y="702"/>
                    <a:pt x="356" y="702"/>
                  </a:cubicBezTo>
                  <a:close/>
                  <a:moveTo>
                    <a:pt x="266" y="15"/>
                  </a:moveTo>
                  <a:cubicBezTo>
                    <a:pt x="128" y="15"/>
                    <a:pt x="15" y="128"/>
                    <a:pt x="15" y="266"/>
                  </a:cubicBezTo>
                  <a:cubicBezTo>
                    <a:pt x="15" y="303"/>
                    <a:pt x="23" y="339"/>
                    <a:pt x="38" y="372"/>
                  </a:cubicBezTo>
                  <a:cubicBezTo>
                    <a:pt x="39" y="373"/>
                    <a:pt x="39" y="374"/>
                    <a:pt x="40" y="375"/>
                  </a:cubicBezTo>
                  <a:cubicBezTo>
                    <a:pt x="40" y="375"/>
                    <a:pt x="40" y="375"/>
                    <a:pt x="40" y="375"/>
                  </a:cubicBezTo>
                  <a:cubicBezTo>
                    <a:pt x="47" y="389"/>
                    <a:pt x="54" y="402"/>
                    <a:pt x="63" y="414"/>
                  </a:cubicBezTo>
                  <a:cubicBezTo>
                    <a:pt x="64" y="415"/>
                    <a:pt x="64" y="415"/>
                    <a:pt x="64" y="415"/>
                  </a:cubicBezTo>
                  <a:cubicBezTo>
                    <a:pt x="72" y="428"/>
                    <a:pt x="81" y="442"/>
                    <a:pt x="90" y="455"/>
                  </a:cubicBezTo>
                  <a:cubicBezTo>
                    <a:pt x="131" y="517"/>
                    <a:pt x="170" y="576"/>
                    <a:pt x="170" y="628"/>
                  </a:cubicBezTo>
                  <a:cubicBezTo>
                    <a:pt x="170" y="680"/>
                    <a:pt x="170" y="680"/>
                    <a:pt x="170" y="680"/>
                  </a:cubicBezTo>
                  <a:cubicBezTo>
                    <a:pt x="170" y="684"/>
                    <a:pt x="173" y="687"/>
                    <a:pt x="177" y="687"/>
                  </a:cubicBezTo>
                  <a:cubicBezTo>
                    <a:pt x="356" y="687"/>
                    <a:pt x="356" y="687"/>
                    <a:pt x="356" y="687"/>
                  </a:cubicBezTo>
                  <a:cubicBezTo>
                    <a:pt x="359" y="687"/>
                    <a:pt x="362" y="684"/>
                    <a:pt x="362" y="680"/>
                  </a:cubicBezTo>
                  <a:cubicBezTo>
                    <a:pt x="362" y="628"/>
                    <a:pt x="362" y="628"/>
                    <a:pt x="362" y="628"/>
                  </a:cubicBezTo>
                  <a:cubicBezTo>
                    <a:pt x="362" y="576"/>
                    <a:pt x="401" y="517"/>
                    <a:pt x="443" y="455"/>
                  </a:cubicBezTo>
                  <a:cubicBezTo>
                    <a:pt x="451" y="442"/>
                    <a:pt x="460" y="428"/>
                    <a:pt x="469" y="415"/>
                  </a:cubicBezTo>
                  <a:cubicBezTo>
                    <a:pt x="469" y="414"/>
                    <a:pt x="469" y="414"/>
                    <a:pt x="469" y="414"/>
                  </a:cubicBezTo>
                  <a:cubicBezTo>
                    <a:pt x="478" y="402"/>
                    <a:pt x="486" y="389"/>
                    <a:pt x="492" y="375"/>
                  </a:cubicBezTo>
                  <a:cubicBezTo>
                    <a:pt x="493" y="375"/>
                    <a:pt x="493" y="375"/>
                    <a:pt x="493" y="375"/>
                  </a:cubicBezTo>
                  <a:cubicBezTo>
                    <a:pt x="493" y="374"/>
                    <a:pt x="494" y="373"/>
                    <a:pt x="494" y="372"/>
                  </a:cubicBezTo>
                  <a:cubicBezTo>
                    <a:pt x="510" y="339"/>
                    <a:pt x="518" y="303"/>
                    <a:pt x="518" y="266"/>
                  </a:cubicBezTo>
                  <a:cubicBezTo>
                    <a:pt x="518" y="128"/>
                    <a:pt x="405" y="15"/>
                    <a:pt x="266" y="15"/>
                  </a:cubicBez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1655762" y="2754139"/>
              <a:ext cx="203200" cy="42863"/>
            </a:xfrm>
            <a:custGeom>
              <a:rect b="b" l="l" r="r" t="t"/>
              <a:pathLst>
                <a:path extrusionOk="0" h="47" w="222">
                  <a:moveTo>
                    <a:pt x="205" y="47"/>
                  </a:moveTo>
                  <a:cubicBezTo>
                    <a:pt x="18" y="47"/>
                    <a:pt x="18" y="47"/>
                    <a:pt x="18" y="47"/>
                  </a:cubicBezTo>
                  <a:cubicBezTo>
                    <a:pt x="8" y="47"/>
                    <a:pt x="0" y="39"/>
                    <a:pt x="0" y="2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14" y="0"/>
                    <a:pt x="222" y="8"/>
                    <a:pt x="222" y="18"/>
                  </a:cubicBezTo>
                  <a:cubicBezTo>
                    <a:pt x="222" y="29"/>
                    <a:pt x="222" y="29"/>
                    <a:pt x="222" y="29"/>
                  </a:cubicBezTo>
                  <a:cubicBezTo>
                    <a:pt x="222" y="39"/>
                    <a:pt x="214" y="47"/>
                    <a:pt x="205" y="47"/>
                  </a:cubicBezTo>
                  <a:close/>
                  <a:moveTo>
                    <a:pt x="18" y="15"/>
                  </a:moveTo>
                  <a:cubicBezTo>
                    <a:pt x="16" y="15"/>
                    <a:pt x="15" y="16"/>
                    <a:pt x="15" y="1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1"/>
                    <a:pt x="16" y="32"/>
                    <a:pt x="18" y="32"/>
                  </a:cubicBezTo>
                  <a:cubicBezTo>
                    <a:pt x="205" y="32"/>
                    <a:pt x="205" y="32"/>
                    <a:pt x="205" y="32"/>
                  </a:cubicBezTo>
                  <a:cubicBezTo>
                    <a:pt x="206" y="32"/>
                    <a:pt x="207" y="31"/>
                    <a:pt x="207" y="29"/>
                  </a:cubicBezTo>
                  <a:cubicBezTo>
                    <a:pt x="207" y="18"/>
                    <a:pt x="207" y="18"/>
                    <a:pt x="207" y="18"/>
                  </a:cubicBezTo>
                  <a:cubicBezTo>
                    <a:pt x="207" y="16"/>
                    <a:pt x="206" y="15"/>
                    <a:pt x="205" y="15"/>
                  </a:cubicBezTo>
                  <a:lnTo>
                    <a:pt x="18" y="15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1676400" y="2812877"/>
              <a:ext cx="161925" cy="42863"/>
            </a:xfrm>
            <a:custGeom>
              <a:rect b="b" l="l" r="r" t="t"/>
              <a:pathLst>
                <a:path extrusionOk="0" h="47" w="177">
                  <a:moveTo>
                    <a:pt x="159" y="47"/>
                  </a:moveTo>
                  <a:cubicBezTo>
                    <a:pt x="17" y="47"/>
                    <a:pt x="17" y="47"/>
                    <a:pt x="17" y="47"/>
                  </a:cubicBezTo>
                  <a:cubicBezTo>
                    <a:pt x="7" y="47"/>
                    <a:pt x="0" y="39"/>
                    <a:pt x="0" y="2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69" y="0"/>
                    <a:pt x="177" y="8"/>
                    <a:pt x="177" y="18"/>
                  </a:cubicBezTo>
                  <a:cubicBezTo>
                    <a:pt x="177" y="29"/>
                    <a:pt x="177" y="29"/>
                    <a:pt x="177" y="29"/>
                  </a:cubicBezTo>
                  <a:cubicBezTo>
                    <a:pt x="177" y="39"/>
                    <a:pt x="169" y="47"/>
                    <a:pt x="159" y="47"/>
                  </a:cubicBezTo>
                  <a:close/>
                  <a:moveTo>
                    <a:pt x="17" y="15"/>
                  </a:moveTo>
                  <a:cubicBezTo>
                    <a:pt x="16" y="15"/>
                    <a:pt x="14" y="16"/>
                    <a:pt x="14" y="18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31"/>
                    <a:pt x="16" y="32"/>
                    <a:pt x="17" y="32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61" y="32"/>
                    <a:pt x="162" y="31"/>
                    <a:pt x="162" y="29"/>
                  </a:cubicBezTo>
                  <a:cubicBezTo>
                    <a:pt x="162" y="18"/>
                    <a:pt x="162" y="18"/>
                    <a:pt x="162" y="18"/>
                  </a:cubicBezTo>
                  <a:cubicBezTo>
                    <a:pt x="162" y="16"/>
                    <a:pt x="161" y="15"/>
                    <a:pt x="159" y="15"/>
                  </a:cubicBezTo>
                  <a:lnTo>
                    <a:pt x="17" y="15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1697037" y="2870027"/>
              <a:ext cx="120650" cy="42863"/>
            </a:xfrm>
            <a:custGeom>
              <a:rect b="b" l="l" r="r" t="t"/>
              <a:pathLst>
                <a:path extrusionOk="0" h="47" w="133">
                  <a:moveTo>
                    <a:pt x="115" y="47"/>
                  </a:moveTo>
                  <a:cubicBezTo>
                    <a:pt x="17" y="47"/>
                    <a:pt x="17" y="47"/>
                    <a:pt x="17" y="47"/>
                  </a:cubicBezTo>
                  <a:cubicBezTo>
                    <a:pt x="8" y="47"/>
                    <a:pt x="0" y="39"/>
                    <a:pt x="0" y="2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25" y="0"/>
                    <a:pt x="133" y="8"/>
                    <a:pt x="133" y="17"/>
                  </a:cubicBezTo>
                  <a:cubicBezTo>
                    <a:pt x="133" y="29"/>
                    <a:pt x="133" y="29"/>
                    <a:pt x="133" y="29"/>
                  </a:cubicBezTo>
                  <a:cubicBezTo>
                    <a:pt x="133" y="39"/>
                    <a:pt x="125" y="47"/>
                    <a:pt x="115" y="47"/>
                  </a:cubicBezTo>
                  <a:close/>
                  <a:moveTo>
                    <a:pt x="17" y="15"/>
                  </a:moveTo>
                  <a:cubicBezTo>
                    <a:pt x="16" y="15"/>
                    <a:pt x="15" y="16"/>
                    <a:pt x="15" y="1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1"/>
                    <a:pt x="16" y="32"/>
                    <a:pt x="17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8" y="31"/>
                    <a:pt x="118" y="29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6"/>
                    <a:pt x="117" y="15"/>
                    <a:pt x="115" y="15"/>
                  </a:cubicBezTo>
                  <a:lnTo>
                    <a:pt x="17" y="15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1573212" y="2158827"/>
              <a:ext cx="149225" cy="198438"/>
            </a:xfrm>
            <a:custGeom>
              <a:rect b="b" l="l" r="r" t="t"/>
              <a:pathLst>
                <a:path extrusionOk="0" h="217" w="164">
                  <a:moveTo>
                    <a:pt x="7" y="217"/>
                  </a:moveTo>
                  <a:cubicBezTo>
                    <a:pt x="3" y="217"/>
                    <a:pt x="0" y="213"/>
                    <a:pt x="0" y="209"/>
                  </a:cubicBezTo>
                  <a:cubicBezTo>
                    <a:pt x="0" y="73"/>
                    <a:pt x="111" y="0"/>
                    <a:pt x="156" y="0"/>
                  </a:cubicBezTo>
                  <a:cubicBezTo>
                    <a:pt x="161" y="0"/>
                    <a:pt x="164" y="3"/>
                    <a:pt x="164" y="7"/>
                  </a:cubicBezTo>
                  <a:cubicBezTo>
                    <a:pt x="164" y="11"/>
                    <a:pt x="161" y="15"/>
                    <a:pt x="156" y="15"/>
                  </a:cubicBezTo>
                  <a:cubicBezTo>
                    <a:pt x="120" y="15"/>
                    <a:pt x="15" y="82"/>
                    <a:pt x="15" y="209"/>
                  </a:cubicBezTo>
                  <a:cubicBezTo>
                    <a:pt x="15" y="213"/>
                    <a:pt x="11" y="217"/>
                    <a:pt x="7" y="217"/>
                  </a:cubicBez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" name="Google Shape;72;p3"/>
          <p:cNvGrpSpPr/>
          <p:nvPr/>
        </p:nvGrpSpPr>
        <p:grpSpPr>
          <a:xfrm>
            <a:off x="3274069" y="1968833"/>
            <a:ext cx="703562" cy="569098"/>
            <a:chOff x="3214687" y="1988964"/>
            <a:chExt cx="822325" cy="665163"/>
          </a:xfrm>
        </p:grpSpPr>
        <p:sp>
          <p:nvSpPr>
            <p:cNvPr id="73" name="Google Shape;73;p3"/>
            <p:cNvSpPr/>
            <p:nvPr/>
          </p:nvSpPr>
          <p:spPr>
            <a:xfrm>
              <a:off x="3214687" y="1988964"/>
              <a:ext cx="619125" cy="593725"/>
            </a:xfrm>
            <a:custGeom>
              <a:rect b="b" l="l" r="r" t="t"/>
              <a:pathLst>
                <a:path extrusionOk="0" h="649" w="678">
                  <a:moveTo>
                    <a:pt x="225" y="649"/>
                  </a:moveTo>
                  <a:cubicBezTo>
                    <a:pt x="224" y="649"/>
                    <a:pt x="223" y="648"/>
                    <a:pt x="222" y="648"/>
                  </a:cubicBezTo>
                  <a:cubicBezTo>
                    <a:pt x="118" y="588"/>
                    <a:pt x="118" y="588"/>
                    <a:pt x="118" y="588"/>
                  </a:cubicBezTo>
                  <a:cubicBezTo>
                    <a:pt x="116" y="587"/>
                    <a:pt x="114" y="584"/>
                    <a:pt x="115" y="581"/>
                  </a:cubicBezTo>
                  <a:cubicBezTo>
                    <a:pt x="124" y="490"/>
                    <a:pt x="124" y="490"/>
                    <a:pt x="124" y="490"/>
                  </a:cubicBezTo>
                  <a:cubicBezTo>
                    <a:pt x="88" y="428"/>
                    <a:pt x="88" y="428"/>
                    <a:pt x="88" y="428"/>
                  </a:cubicBezTo>
                  <a:cubicBezTo>
                    <a:pt x="4" y="391"/>
                    <a:pt x="4" y="391"/>
                    <a:pt x="4" y="391"/>
                  </a:cubicBezTo>
                  <a:cubicBezTo>
                    <a:pt x="2" y="390"/>
                    <a:pt x="0" y="387"/>
                    <a:pt x="0" y="384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62"/>
                    <a:pt x="2" y="260"/>
                    <a:pt x="4" y="258"/>
                  </a:cubicBezTo>
                  <a:cubicBezTo>
                    <a:pt x="88" y="222"/>
                    <a:pt x="88" y="222"/>
                    <a:pt x="88" y="222"/>
                  </a:cubicBezTo>
                  <a:cubicBezTo>
                    <a:pt x="124" y="159"/>
                    <a:pt x="124" y="159"/>
                    <a:pt x="124" y="159"/>
                  </a:cubicBezTo>
                  <a:cubicBezTo>
                    <a:pt x="114" y="68"/>
                    <a:pt x="114" y="68"/>
                    <a:pt x="114" y="68"/>
                  </a:cubicBezTo>
                  <a:cubicBezTo>
                    <a:pt x="114" y="65"/>
                    <a:pt x="115" y="62"/>
                    <a:pt x="118" y="61"/>
                  </a:cubicBezTo>
                  <a:cubicBezTo>
                    <a:pt x="221" y="1"/>
                    <a:pt x="221" y="1"/>
                    <a:pt x="221" y="1"/>
                  </a:cubicBezTo>
                  <a:cubicBezTo>
                    <a:pt x="224" y="0"/>
                    <a:pt x="226" y="0"/>
                    <a:pt x="229" y="2"/>
                  </a:cubicBezTo>
                  <a:cubicBezTo>
                    <a:pt x="302" y="55"/>
                    <a:pt x="302" y="55"/>
                    <a:pt x="302" y="55"/>
                  </a:cubicBezTo>
                  <a:cubicBezTo>
                    <a:pt x="375" y="55"/>
                    <a:pt x="375" y="55"/>
                    <a:pt x="375" y="55"/>
                  </a:cubicBezTo>
                  <a:cubicBezTo>
                    <a:pt x="449" y="1"/>
                    <a:pt x="449" y="1"/>
                    <a:pt x="449" y="1"/>
                  </a:cubicBezTo>
                  <a:cubicBezTo>
                    <a:pt x="451" y="0"/>
                    <a:pt x="454" y="0"/>
                    <a:pt x="456" y="1"/>
                  </a:cubicBezTo>
                  <a:cubicBezTo>
                    <a:pt x="560" y="61"/>
                    <a:pt x="560" y="61"/>
                    <a:pt x="560" y="61"/>
                  </a:cubicBezTo>
                  <a:cubicBezTo>
                    <a:pt x="562" y="62"/>
                    <a:pt x="564" y="65"/>
                    <a:pt x="563" y="67"/>
                  </a:cubicBezTo>
                  <a:cubicBezTo>
                    <a:pt x="554" y="158"/>
                    <a:pt x="554" y="158"/>
                    <a:pt x="554" y="158"/>
                  </a:cubicBezTo>
                  <a:cubicBezTo>
                    <a:pt x="590" y="221"/>
                    <a:pt x="590" y="221"/>
                    <a:pt x="590" y="221"/>
                  </a:cubicBezTo>
                  <a:cubicBezTo>
                    <a:pt x="674" y="258"/>
                    <a:pt x="674" y="258"/>
                    <a:pt x="674" y="258"/>
                  </a:cubicBezTo>
                  <a:cubicBezTo>
                    <a:pt x="676" y="259"/>
                    <a:pt x="678" y="262"/>
                    <a:pt x="678" y="264"/>
                  </a:cubicBezTo>
                  <a:cubicBezTo>
                    <a:pt x="678" y="384"/>
                    <a:pt x="678" y="384"/>
                    <a:pt x="678" y="384"/>
                  </a:cubicBezTo>
                  <a:cubicBezTo>
                    <a:pt x="678" y="387"/>
                    <a:pt x="676" y="389"/>
                    <a:pt x="674" y="390"/>
                  </a:cubicBezTo>
                  <a:cubicBezTo>
                    <a:pt x="590" y="427"/>
                    <a:pt x="590" y="427"/>
                    <a:pt x="590" y="427"/>
                  </a:cubicBezTo>
                  <a:cubicBezTo>
                    <a:pt x="554" y="490"/>
                    <a:pt x="554" y="490"/>
                    <a:pt x="554" y="490"/>
                  </a:cubicBezTo>
                  <a:cubicBezTo>
                    <a:pt x="564" y="581"/>
                    <a:pt x="564" y="581"/>
                    <a:pt x="564" y="581"/>
                  </a:cubicBezTo>
                  <a:cubicBezTo>
                    <a:pt x="564" y="584"/>
                    <a:pt x="563" y="586"/>
                    <a:pt x="560" y="588"/>
                  </a:cubicBezTo>
                  <a:cubicBezTo>
                    <a:pt x="457" y="648"/>
                    <a:pt x="457" y="648"/>
                    <a:pt x="457" y="648"/>
                  </a:cubicBezTo>
                  <a:cubicBezTo>
                    <a:pt x="454" y="649"/>
                    <a:pt x="451" y="649"/>
                    <a:pt x="449" y="647"/>
                  </a:cubicBezTo>
                  <a:cubicBezTo>
                    <a:pt x="376" y="593"/>
                    <a:pt x="376" y="593"/>
                    <a:pt x="376" y="593"/>
                  </a:cubicBezTo>
                  <a:cubicBezTo>
                    <a:pt x="303" y="593"/>
                    <a:pt x="303" y="593"/>
                    <a:pt x="303" y="593"/>
                  </a:cubicBezTo>
                  <a:cubicBezTo>
                    <a:pt x="229" y="647"/>
                    <a:pt x="229" y="647"/>
                    <a:pt x="229" y="647"/>
                  </a:cubicBezTo>
                  <a:cubicBezTo>
                    <a:pt x="228" y="648"/>
                    <a:pt x="227" y="649"/>
                    <a:pt x="225" y="649"/>
                  </a:cubicBezTo>
                  <a:close/>
                  <a:moveTo>
                    <a:pt x="129" y="578"/>
                  </a:moveTo>
                  <a:cubicBezTo>
                    <a:pt x="225" y="633"/>
                    <a:pt x="225" y="633"/>
                    <a:pt x="225" y="633"/>
                  </a:cubicBezTo>
                  <a:cubicBezTo>
                    <a:pt x="296" y="581"/>
                    <a:pt x="296" y="581"/>
                    <a:pt x="296" y="581"/>
                  </a:cubicBezTo>
                  <a:cubicBezTo>
                    <a:pt x="298" y="580"/>
                    <a:pt x="299" y="579"/>
                    <a:pt x="301" y="579"/>
                  </a:cubicBezTo>
                  <a:cubicBezTo>
                    <a:pt x="378" y="579"/>
                    <a:pt x="378" y="579"/>
                    <a:pt x="378" y="579"/>
                  </a:cubicBezTo>
                  <a:cubicBezTo>
                    <a:pt x="378" y="579"/>
                    <a:pt x="378" y="579"/>
                    <a:pt x="378" y="579"/>
                  </a:cubicBezTo>
                  <a:cubicBezTo>
                    <a:pt x="379" y="579"/>
                    <a:pt x="381" y="580"/>
                    <a:pt x="382" y="581"/>
                  </a:cubicBezTo>
                  <a:cubicBezTo>
                    <a:pt x="454" y="633"/>
                    <a:pt x="454" y="633"/>
                    <a:pt x="454" y="633"/>
                  </a:cubicBezTo>
                  <a:cubicBezTo>
                    <a:pt x="550" y="578"/>
                    <a:pt x="550" y="578"/>
                    <a:pt x="550" y="578"/>
                  </a:cubicBezTo>
                  <a:cubicBezTo>
                    <a:pt x="540" y="489"/>
                    <a:pt x="540" y="489"/>
                    <a:pt x="540" y="489"/>
                  </a:cubicBezTo>
                  <a:cubicBezTo>
                    <a:pt x="540" y="488"/>
                    <a:pt x="540" y="486"/>
                    <a:pt x="541" y="485"/>
                  </a:cubicBezTo>
                  <a:cubicBezTo>
                    <a:pt x="579" y="418"/>
                    <a:pt x="579" y="418"/>
                    <a:pt x="579" y="418"/>
                  </a:cubicBezTo>
                  <a:cubicBezTo>
                    <a:pt x="580" y="417"/>
                    <a:pt x="581" y="416"/>
                    <a:pt x="582" y="415"/>
                  </a:cubicBezTo>
                  <a:cubicBezTo>
                    <a:pt x="664" y="379"/>
                    <a:pt x="664" y="379"/>
                    <a:pt x="664" y="379"/>
                  </a:cubicBezTo>
                  <a:cubicBezTo>
                    <a:pt x="664" y="269"/>
                    <a:pt x="664" y="269"/>
                    <a:pt x="664" y="269"/>
                  </a:cubicBezTo>
                  <a:cubicBezTo>
                    <a:pt x="582" y="233"/>
                    <a:pt x="582" y="233"/>
                    <a:pt x="582" y="233"/>
                  </a:cubicBezTo>
                  <a:cubicBezTo>
                    <a:pt x="581" y="232"/>
                    <a:pt x="580" y="231"/>
                    <a:pt x="579" y="230"/>
                  </a:cubicBezTo>
                  <a:cubicBezTo>
                    <a:pt x="540" y="163"/>
                    <a:pt x="540" y="163"/>
                    <a:pt x="540" y="163"/>
                  </a:cubicBezTo>
                  <a:cubicBezTo>
                    <a:pt x="540" y="162"/>
                    <a:pt x="539" y="160"/>
                    <a:pt x="540" y="159"/>
                  </a:cubicBezTo>
                  <a:cubicBezTo>
                    <a:pt x="549" y="70"/>
                    <a:pt x="549" y="70"/>
                    <a:pt x="549" y="70"/>
                  </a:cubicBezTo>
                  <a:cubicBezTo>
                    <a:pt x="453" y="15"/>
                    <a:pt x="453" y="15"/>
                    <a:pt x="453" y="15"/>
                  </a:cubicBezTo>
                  <a:cubicBezTo>
                    <a:pt x="381" y="68"/>
                    <a:pt x="381" y="68"/>
                    <a:pt x="381" y="68"/>
                  </a:cubicBezTo>
                  <a:cubicBezTo>
                    <a:pt x="380" y="69"/>
                    <a:pt x="379" y="69"/>
                    <a:pt x="377" y="69"/>
                  </a:cubicBezTo>
                  <a:cubicBezTo>
                    <a:pt x="300" y="69"/>
                    <a:pt x="300" y="69"/>
                    <a:pt x="300" y="69"/>
                  </a:cubicBezTo>
                  <a:cubicBezTo>
                    <a:pt x="300" y="69"/>
                    <a:pt x="300" y="69"/>
                    <a:pt x="300" y="69"/>
                  </a:cubicBezTo>
                  <a:cubicBezTo>
                    <a:pt x="299" y="69"/>
                    <a:pt x="297" y="69"/>
                    <a:pt x="296" y="68"/>
                  </a:cubicBezTo>
                  <a:cubicBezTo>
                    <a:pt x="224" y="15"/>
                    <a:pt x="224" y="15"/>
                    <a:pt x="224" y="15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38" y="159"/>
                    <a:pt x="138" y="159"/>
                    <a:pt x="138" y="159"/>
                  </a:cubicBezTo>
                  <a:cubicBezTo>
                    <a:pt x="138" y="161"/>
                    <a:pt x="138" y="162"/>
                    <a:pt x="137" y="164"/>
                  </a:cubicBezTo>
                  <a:cubicBezTo>
                    <a:pt x="99" y="230"/>
                    <a:pt x="99" y="230"/>
                    <a:pt x="99" y="230"/>
                  </a:cubicBezTo>
                  <a:cubicBezTo>
                    <a:pt x="98" y="232"/>
                    <a:pt x="97" y="233"/>
                    <a:pt x="96" y="233"/>
                  </a:cubicBezTo>
                  <a:cubicBezTo>
                    <a:pt x="14" y="269"/>
                    <a:pt x="14" y="269"/>
                    <a:pt x="14" y="269"/>
                  </a:cubicBezTo>
                  <a:cubicBezTo>
                    <a:pt x="14" y="380"/>
                    <a:pt x="14" y="380"/>
                    <a:pt x="14" y="380"/>
                  </a:cubicBezTo>
                  <a:cubicBezTo>
                    <a:pt x="96" y="416"/>
                    <a:pt x="96" y="416"/>
                    <a:pt x="96" y="416"/>
                  </a:cubicBezTo>
                  <a:cubicBezTo>
                    <a:pt x="97" y="416"/>
                    <a:pt x="98" y="417"/>
                    <a:pt x="99" y="419"/>
                  </a:cubicBezTo>
                  <a:cubicBezTo>
                    <a:pt x="138" y="485"/>
                    <a:pt x="138" y="485"/>
                    <a:pt x="138" y="485"/>
                  </a:cubicBezTo>
                  <a:cubicBezTo>
                    <a:pt x="138" y="487"/>
                    <a:pt x="139" y="488"/>
                    <a:pt x="138" y="490"/>
                  </a:cubicBezTo>
                  <a:lnTo>
                    <a:pt x="129" y="578"/>
                  </a:lnTo>
                  <a:close/>
                  <a:moveTo>
                    <a:pt x="339" y="475"/>
                  </a:moveTo>
                  <a:cubicBezTo>
                    <a:pt x="299" y="475"/>
                    <a:pt x="261" y="459"/>
                    <a:pt x="233" y="431"/>
                  </a:cubicBezTo>
                  <a:cubicBezTo>
                    <a:pt x="204" y="402"/>
                    <a:pt x="189" y="365"/>
                    <a:pt x="189" y="324"/>
                  </a:cubicBezTo>
                  <a:cubicBezTo>
                    <a:pt x="189" y="284"/>
                    <a:pt x="204" y="246"/>
                    <a:pt x="233" y="218"/>
                  </a:cubicBezTo>
                  <a:cubicBezTo>
                    <a:pt x="261" y="190"/>
                    <a:pt x="299" y="174"/>
                    <a:pt x="339" y="174"/>
                  </a:cubicBezTo>
                  <a:cubicBezTo>
                    <a:pt x="422" y="174"/>
                    <a:pt x="489" y="241"/>
                    <a:pt x="489" y="324"/>
                  </a:cubicBezTo>
                  <a:cubicBezTo>
                    <a:pt x="489" y="407"/>
                    <a:pt x="422" y="475"/>
                    <a:pt x="339" y="475"/>
                  </a:cubicBezTo>
                  <a:close/>
                  <a:moveTo>
                    <a:pt x="339" y="188"/>
                  </a:moveTo>
                  <a:cubicBezTo>
                    <a:pt x="303" y="188"/>
                    <a:pt x="268" y="202"/>
                    <a:pt x="242" y="228"/>
                  </a:cubicBezTo>
                  <a:cubicBezTo>
                    <a:pt x="217" y="254"/>
                    <a:pt x="203" y="288"/>
                    <a:pt x="203" y="324"/>
                  </a:cubicBezTo>
                  <a:cubicBezTo>
                    <a:pt x="203" y="361"/>
                    <a:pt x="217" y="395"/>
                    <a:pt x="242" y="421"/>
                  </a:cubicBezTo>
                  <a:cubicBezTo>
                    <a:pt x="268" y="447"/>
                    <a:pt x="303" y="461"/>
                    <a:pt x="339" y="461"/>
                  </a:cubicBezTo>
                  <a:cubicBezTo>
                    <a:pt x="414" y="461"/>
                    <a:pt x="475" y="400"/>
                    <a:pt x="475" y="324"/>
                  </a:cubicBezTo>
                  <a:cubicBezTo>
                    <a:pt x="475" y="249"/>
                    <a:pt x="414" y="188"/>
                    <a:pt x="339" y="188"/>
                  </a:cubicBez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3741737" y="2347739"/>
              <a:ext cx="295275" cy="306388"/>
            </a:xfrm>
            <a:custGeom>
              <a:rect b="b" l="l" r="r" t="t"/>
              <a:pathLst>
                <a:path extrusionOk="0" h="336" w="324">
                  <a:moveTo>
                    <a:pt x="136" y="336"/>
                  </a:moveTo>
                  <a:cubicBezTo>
                    <a:pt x="133" y="336"/>
                    <a:pt x="130" y="334"/>
                    <a:pt x="129" y="332"/>
                  </a:cubicBezTo>
                  <a:cubicBezTo>
                    <a:pt x="111" y="293"/>
                    <a:pt x="111" y="293"/>
                    <a:pt x="111" y="293"/>
                  </a:cubicBezTo>
                  <a:cubicBezTo>
                    <a:pt x="83" y="277"/>
                    <a:pt x="83" y="277"/>
                    <a:pt x="83" y="277"/>
                  </a:cubicBezTo>
                  <a:cubicBezTo>
                    <a:pt x="40" y="282"/>
                    <a:pt x="40" y="282"/>
                    <a:pt x="40" y="282"/>
                  </a:cubicBezTo>
                  <a:cubicBezTo>
                    <a:pt x="37" y="282"/>
                    <a:pt x="34" y="281"/>
                    <a:pt x="33" y="279"/>
                  </a:cubicBezTo>
                  <a:cubicBezTo>
                    <a:pt x="3" y="229"/>
                    <a:pt x="3" y="229"/>
                    <a:pt x="3" y="229"/>
                  </a:cubicBezTo>
                  <a:cubicBezTo>
                    <a:pt x="2" y="227"/>
                    <a:pt x="2" y="224"/>
                    <a:pt x="4" y="221"/>
                  </a:cubicBezTo>
                  <a:cubicBezTo>
                    <a:pt x="28" y="186"/>
                    <a:pt x="28" y="186"/>
                    <a:pt x="28" y="18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0" y="117"/>
                    <a:pt x="0" y="114"/>
                    <a:pt x="2" y="112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1" y="59"/>
                    <a:pt x="34" y="57"/>
                    <a:pt x="36" y="58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3"/>
                    <a:pt x="128" y="1"/>
                    <a:pt x="130" y="1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191" y="0"/>
                    <a:pt x="193" y="1"/>
                    <a:pt x="195" y="4"/>
                  </a:cubicBezTo>
                  <a:cubicBezTo>
                    <a:pt x="213" y="43"/>
                    <a:pt x="213" y="43"/>
                    <a:pt x="213" y="43"/>
                  </a:cubicBezTo>
                  <a:cubicBezTo>
                    <a:pt x="241" y="59"/>
                    <a:pt x="241" y="59"/>
                    <a:pt x="241" y="59"/>
                  </a:cubicBezTo>
                  <a:cubicBezTo>
                    <a:pt x="284" y="54"/>
                    <a:pt x="284" y="54"/>
                    <a:pt x="284" y="54"/>
                  </a:cubicBezTo>
                  <a:cubicBezTo>
                    <a:pt x="287" y="53"/>
                    <a:pt x="289" y="55"/>
                    <a:pt x="291" y="57"/>
                  </a:cubicBezTo>
                  <a:cubicBezTo>
                    <a:pt x="320" y="107"/>
                    <a:pt x="320" y="107"/>
                    <a:pt x="320" y="107"/>
                  </a:cubicBezTo>
                  <a:cubicBezTo>
                    <a:pt x="322" y="109"/>
                    <a:pt x="322" y="112"/>
                    <a:pt x="320" y="114"/>
                  </a:cubicBezTo>
                  <a:cubicBezTo>
                    <a:pt x="295" y="149"/>
                    <a:pt x="295" y="149"/>
                    <a:pt x="295" y="149"/>
                  </a:cubicBezTo>
                  <a:cubicBezTo>
                    <a:pt x="296" y="182"/>
                    <a:pt x="296" y="182"/>
                    <a:pt x="296" y="182"/>
                  </a:cubicBezTo>
                  <a:cubicBezTo>
                    <a:pt x="322" y="216"/>
                    <a:pt x="322" y="216"/>
                    <a:pt x="322" y="216"/>
                  </a:cubicBezTo>
                  <a:cubicBezTo>
                    <a:pt x="323" y="219"/>
                    <a:pt x="324" y="222"/>
                    <a:pt x="322" y="224"/>
                  </a:cubicBezTo>
                  <a:cubicBezTo>
                    <a:pt x="294" y="275"/>
                    <a:pt x="294" y="275"/>
                    <a:pt x="294" y="275"/>
                  </a:cubicBezTo>
                  <a:cubicBezTo>
                    <a:pt x="293" y="277"/>
                    <a:pt x="290" y="278"/>
                    <a:pt x="287" y="278"/>
                  </a:cubicBezTo>
                  <a:cubicBezTo>
                    <a:pt x="245" y="274"/>
                    <a:pt x="245" y="274"/>
                    <a:pt x="245" y="274"/>
                  </a:cubicBezTo>
                  <a:cubicBezTo>
                    <a:pt x="216" y="291"/>
                    <a:pt x="216" y="291"/>
                    <a:pt x="216" y="291"/>
                  </a:cubicBezTo>
                  <a:cubicBezTo>
                    <a:pt x="200" y="331"/>
                    <a:pt x="200" y="331"/>
                    <a:pt x="200" y="331"/>
                  </a:cubicBezTo>
                  <a:cubicBezTo>
                    <a:pt x="199" y="333"/>
                    <a:pt x="196" y="335"/>
                    <a:pt x="193" y="335"/>
                  </a:cubicBezTo>
                  <a:cubicBezTo>
                    <a:pt x="136" y="336"/>
                    <a:pt x="136" y="336"/>
                    <a:pt x="136" y="336"/>
                  </a:cubicBezTo>
                  <a:cubicBezTo>
                    <a:pt x="136" y="336"/>
                    <a:pt x="136" y="336"/>
                    <a:pt x="136" y="336"/>
                  </a:cubicBezTo>
                  <a:close/>
                  <a:moveTo>
                    <a:pt x="84" y="263"/>
                  </a:moveTo>
                  <a:cubicBezTo>
                    <a:pt x="85" y="263"/>
                    <a:pt x="86" y="263"/>
                    <a:pt x="87" y="263"/>
                  </a:cubicBezTo>
                  <a:cubicBezTo>
                    <a:pt x="120" y="282"/>
                    <a:pt x="120" y="282"/>
                    <a:pt x="120" y="282"/>
                  </a:cubicBezTo>
                  <a:cubicBezTo>
                    <a:pt x="121" y="282"/>
                    <a:pt x="122" y="283"/>
                    <a:pt x="123" y="285"/>
                  </a:cubicBezTo>
                  <a:cubicBezTo>
                    <a:pt x="140" y="322"/>
                    <a:pt x="140" y="322"/>
                    <a:pt x="140" y="322"/>
                  </a:cubicBezTo>
                  <a:cubicBezTo>
                    <a:pt x="189" y="321"/>
                    <a:pt x="189" y="321"/>
                    <a:pt x="189" y="321"/>
                  </a:cubicBezTo>
                  <a:cubicBezTo>
                    <a:pt x="205" y="283"/>
                    <a:pt x="205" y="283"/>
                    <a:pt x="205" y="283"/>
                  </a:cubicBezTo>
                  <a:cubicBezTo>
                    <a:pt x="205" y="282"/>
                    <a:pt x="206" y="281"/>
                    <a:pt x="207" y="280"/>
                  </a:cubicBezTo>
                  <a:cubicBezTo>
                    <a:pt x="239" y="261"/>
                    <a:pt x="239" y="261"/>
                    <a:pt x="239" y="261"/>
                  </a:cubicBezTo>
                  <a:cubicBezTo>
                    <a:pt x="241" y="260"/>
                    <a:pt x="242" y="260"/>
                    <a:pt x="244" y="260"/>
                  </a:cubicBezTo>
                  <a:cubicBezTo>
                    <a:pt x="284" y="264"/>
                    <a:pt x="284" y="264"/>
                    <a:pt x="284" y="264"/>
                  </a:cubicBezTo>
                  <a:cubicBezTo>
                    <a:pt x="308" y="221"/>
                    <a:pt x="308" y="221"/>
                    <a:pt x="308" y="221"/>
                  </a:cubicBezTo>
                  <a:cubicBezTo>
                    <a:pt x="283" y="189"/>
                    <a:pt x="283" y="189"/>
                    <a:pt x="283" y="189"/>
                  </a:cubicBezTo>
                  <a:cubicBezTo>
                    <a:pt x="282" y="188"/>
                    <a:pt x="282" y="186"/>
                    <a:pt x="282" y="185"/>
                  </a:cubicBezTo>
                  <a:cubicBezTo>
                    <a:pt x="281" y="147"/>
                    <a:pt x="281" y="147"/>
                    <a:pt x="281" y="147"/>
                  </a:cubicBezTo>
                  <a:cubicBezTo>
                    <a:pt x="281" y="146"/>
                    <a:pt x="282" y="144"/>
                    <a:pt x="283" y="143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281" y="68"/>
                    <a:pt x="281" y="68"/>
                    <a:pt x="281" y="68"/>
                  </a:cubicBezTo>
                  <a:cubicBezTo>
                    <a:pt x="241" y="73"/>
                    <a:pt x="241" y="73"/>
                    <a:pt x="241" y="73"/>
                  </a:cubicBezTo>
                  <a:cubicBezTo>
                    <a:pt x="239" y="73"/>
                    <a:pt x="238" y="73"/>
                    <a:pt x="236" y="72"/>
                  </a:cubicBezTo>
                  <a:cubicBezTo>
                    <a:pt x="204" y="54"/>
                    <a:pt x="204" y="54"/>
                    <a:pt x="204" y="54"/>
                  </a:cubicBezTo>
                  <a:cubicBezTo>
                    <a:pt x="203" y="53"/>
                    <a:pt x="202" y="52"/>
                    <a:pt x="201" y="51"/>
                  </a:cubicBezTo>
                  <a:cubicBezTo>
                    <a:pt x="184" y="14"/>
                    <a:pt x="184" y="14"/>
                    <a:pt x="184" y="14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19" y="52"/>
                    <a:pt x="119" y="52"/>
                    <a:pt x="119" y="52"/>
                  </a:cubicBezTo>
                  <a:cubicBezTo>
                    <a:pt x="119" y="54"/>
                    <a:pt x="118" y="55"/>
                    <a:pt x="116" y="55"/>
                  </a:cubicBezTo>
                  <a:cubicBezTo>
                    <a:pt x="84" y="75"/>
                    <a:pt x="84" y="75"/>
                    <a:pt x="84" y="75"/>
                  </a:cubicBezTo>
                  <a:cubicBezTo>
                    <a:pt x="83" y="75"/>
                    <a:pt x="82" y="76"/>
                    <a:pt x="80" y="76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16" y="114"/>
                    <a:pt x="16" y="114"/>
                    <a:pt x="16" y="114"/>
                  </a:cubicBezTo>
                  <a:cubicBezTo>
                    <a:pt x="40" y="147"/>
                    <a:pt x="40" y="147"/>
                    <a:pt x="40" y="147"/>
                  </a:cubicBezTo>
                  <a:cubicBezTo>
                    <a:pt x="41" y="148"/>
                    <a:pt x="42" y="150"/>
                    <a:pt x="42" y="151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2" y="190"/>
                    <a:pt x="42" y="191"/>
                    <a:pt x="41" y="193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43" y="268"/>
                    <a:pt x="43" y="268"/>
                    <a:pt x="43" y="268"/>
                  </a:cubicBezTo>
                  <a:cubicBezTo>
                    <a:pt x="83" y="263"/>
                    <a:pt x="83" y="263"/>
                    <a:pt x="83" y="263"/>
                  </a:cubicBezTo>
                  <a:cubicBezTo>
                    <a:pt x="83" y="263"/>
                    <a:pt x="84" y="263"/>
                    <a:pt x="84" y="263"/>
                  </a:cubicBezTo>
                  <a:close/>
                  <a:moveTo>
                    <a:pt x="162" y="244"/>
                  </a:moveTo>
                  <a:cubicBezTo>
                    <a:pt x="149" y="244"/>
                    <a:pt x="136" y="241"/>
                    <a:pt x="125" y="234"/>
                  </a:cubicBezTo>
                  <a:cubicBezTo>
                    <a:pt x="88" y="214"/>
                    <a:pt x="75" y="167"/>
                    <a:pt x="95" y="131"/>
                  </a:cubicBezTo>
                  <a:cubicBezTo>
                    <a:pt x="109" y="107"/>
                    <a:pt x="134" y="92"/>
                    <a:pt x="162" y="92"/>
                  </a:cubicBezTo>
                  <a:cubicBezTo>
                    <a:pt x="175" y="92"/>
                    <a:pt x="188" y="95"/>
                    <a:pt x="199" y="101"/>
                  </a:cubicBezTo>
                  <a:cubicBezTo>
                    <a:pt x="217" y="111"/>
                    <a:pt x="230" y="127"/>
                    <a:pt x="235" y="147"/>
                  </a:cubicBezTo>
                  <a:cubicBezTo>
                    <a:pt x="241" y="167"/>
                    <a:pt x="238" y="187"/>
                    <a:pt x="229" y="205"/>
                  </a:cubicBezTo>
                  <a:cubicBezTo>
                    <a:pt x="215" y="229"/>
                    <a:pt x="190" y="244"/>
                    <a:pt x="162" y="244"/>
                  </a:cubicBezTo>
                  <a:close/>
                  <a:moveTo>
                    <a:pt x="162" y="105"/>
                  </a:moveTo>
                  <a:cubicBezTo>
                    <a:pt x="139" y="105"/>
                    <a:pt x="118" y="118"/>
                    <a:pt x="107" y="137"/>
                  </a:cubicBezTo>
                  <a:cubicBezTo>
                    <a:pt x="91" y="168"/>
                    <a:pt x="101" y="206"/>
                    <a:pt x="131" y="222"/>
                  </a:cubicBezTo>
                  <a:cubicBezTo>
                    <a:pt x="141" y="228"/>
                    <a:pt x="151" y="230"/>
                    <a:pt x="162" y="230"/>
                  </a:cubicBezTo>
                  <a:cubicBezTo>
                    <a:pt x="184" y="230"/>
                    <a:pt x="205" y="218"/>
                    <a:pt x="216" y="198"/>
                  </a:cubicBezTo>
                  <a:cubicBezTo>
                    <a:pt x="225" y="184"/>
                    <a:pt x="227" y="167"/>
                    <a:pt x="222" y="151"/>
                  </a:cubicBezTo>
                  <a:cubicBezTo>
                    <a:pt x="217" y="135"/>
                    <a:pt x="207" y="121"/>
                    <a:pt x="192" y="113"/>
                  </a:cubicBezTo>
                  <a:cubicBezTo>
                    <a:pt x="183" y="108"/>
                    <a:pt x="173" y="105"/>
                    <a:pt x="162" y="105"/>
                  </a:cubicBez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" name="Google Shape;75;p3"/>
          <p:cNvGrpSpPr/>
          <p:nvPr/>
        </p:nvGrpSpPr>
        <p:grpSpPr>
          <a:xfrm>
            <a:off x="7015808" y="1336540"/>
            <a:ext cx="703560" cy="676396"/>
            <a:chOff x="6956425" y="1347614"/>
            <a:chExt cx="822325" cy="790575"/>
          </a:xfrm>
        </p:grpSpPr>
        <p:sp>
          <p:nvSpPr>
            <p:cNvPr id="76" name="Google Shape;76;p3"/>
            <p:cNvSpPr/>
            <p:nvPr/>
          </p:nvSpPr>
          <p:spPr>
            <a:xfrm>
              <a:off x="6994525" y="1438102"/>
              <a:ext cx="193675" cy="204788"/>
            </a:xfrm>
            <a:custGeom>
              <a:rect b="b" l="l" r="r" t="t"/>
              <a:pathLst>
                <a:path extrusionOk="0" h="225" w="212">
                  <a:moveTo>
                    <a:pt x="209" y="211"/>
                  </a:moveTo>
                  <a:cubicBezTo>
                    <a:pt x="209" y="211"/>
                    <a:pt x="209" y="211"/>
                    <a:pt x="209" y="211"/>
                  </a:cubicBezTo>
                  <a:cubicBezTo>
                    <a:pt x="184" y="150"/>
                    <a:pt x="166" y="84"/>
                    <a:pt x="155" y="19"/>
                  </a:cubicBezTo>
                  <a:cubicBezTo>
                    <a:pt x="154" y="16"/>
                    <a:pt x="152" y="14"/>
                    <a:pt x="149" y="13"/>
                  </a:cubicBezTo>
                  <a:cubicBezTo>
                    <a:pt x="127" y="7"/>
                    <a:pt x="107" y="3"/>
                    <a:pt x="88" y="2"/>
                  </a:cubicBezTo>
                  <a:cubicBezTo>
                    <a:pt x="77" y="1"/>
                    <a:pt x="67" y="0"/>
                    <a:pt x="58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1"/>
                    <a:pt x="54" y="1"/>
                    <a:pt x="53" y="1"/>
                  </a:cubicBezTo>
                  <a:cubicBezTo>
                    <a:pt x="3" y="5"/>
                    <a:pt x="1" y="32"/>
                    <a:pt x="0" y="41"/>
                  </a:cubicBezTo>
                  <a:cubicBezTo>
                    <a:pt x="0" y="42"/>
                    <a:pt x="0" y="42"/>
                    <a:pt x="0" y="43"/>
                  </a:cubicBezTo>
                  <a:cubicBezTo>
                    <a:pt x="0" y="56"/>
                    <a:pt x="10" y="72"/>
                    <a:pt x="31" y="93"/>
                  </a:cubicBezTo>
                  <a:cubicBezTo>
                    <a:pt x="54" y="114"/>
                    <a:pt x="87" y="138"/>
                    <a:pt x="121" y="164"/>
                  </a:cubicBezTo>
                  <a:cubicBezTo>
                    <a:pt x="121" y="164"/>
                    <a:pt x="121" y="164"/>
                    <a:pt x="121" y="164"/>
                  </a:cubicBezTo>
                  <a:cubicBezTo>
                    <a:pt x="147" y="183"/>
                    <a:pt x="174" y="203"/>
                    <a:pt x="199" y="224"/>
                  </a:cubicBezTo>
                  <a:cubicBezTo>
                    <a:pt x="201" y="225"/>
                    <a:pt x="202" y="225"/>
                    <a:pt x="204" y="225"/>
                  </a:cubicBezTo>
                  <a:cubicBezTo>
                    <a:pt x="206" y="225"/>
                    <a:pt x="207" y="225"/>
                    <a:pt x="209" y="224"/>
                  </a:cubicBezTo>
                  <a:cubicBezTo>
                    <a:pt x="211" y="222"/>
                    <a:pt x="212" y="218"/>
                    <a:pt x="211" y="215"/>
                  </a:cubicBezTo>
                  <a:cubicBezTo>
                    <a:pt x="210" y="214"/>
                    <a:pt x="210" y="213"/>
                    <a:pt x="209" y="211"/>
                  </a:cubicBezTo>
                  <a:close/>
                  <a:moveTo>
                    <a:pt x="130" y="152"/>
                  </a:moveTo>
                  <a:cubicBezTo>
                    <a:pt x="130" y="152"/>
                    <a:pt x="130" y="152"/>
                    <a:pt x="130" y="152"/>
                  </a:cubicBezTo>
                  <a:cubicBezTo>
                    <a:pt x="96" y="127"/>
                    <a:pt x="64" y="103"/>
                    <a:pt x="42" y="82"/>
                  </a:cubicBezTo>
                  <a:cubicBezTo>
                    <a:pt x="17" y="59"/>
                    <a:pt x="15" y="47"/>
                    <a:pt x="15" y="43"/>
                  </a:cubicBezTo>
                  <a:cubicBezTo>
                    <a:pt x="15" y="43"/>
                    <a:pt x="15" y="42"/>
                    <a:pt x="15" y="42"/>
                  </a:cubicBezTo>
                  <a:cubicBezTo>
                    <a:pt x="15" y="35"/>
                    <a:pt x="17" y="19"/>
                    <a:pt x="54" y="16"/>
                  </a:cubicBezTo>
                  <a:cubicBezTo>
                    <a:pt x="55" y="16"/>
                    <a:pt x="55" y="16"/>
                    <a:pt x="56" y="16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61" y="15"/>
                    <a:pt x="63" y="15"/>
                    <a:pt x="65" y="15"/>
                  </a:cubicBezTo>
                  <a:cubicBezTo>
                    <a:pt x="72" y="15"/>
                    <a:pt x="79" y="16"/>
                    <a:pt x="87" y="16"/>
                  </a:cubicBezTo>
                  <a:cubicBezTo>
                    <a:pt x="103" y="18"/>
                    <a:pt x="122" y="21"/>
                    <a:pt x="141" y="26"/>
                  </a:cubicBezTo>
                  <a:cubicBezTo>
                    <a:pt x="151" y="83"/>
                    <a:pt x="166" y="141"/>
                    <a:pt x="187" y="195"/>
                  </a:cubicBezTo>
                  <a:cubicBezTo>
                    <a:pt x="168" y="180"/>
                    <a:pt x="149" y="166"/>
                    <a:pt x="130" y="152"/>
                  </a:cubicBez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6956425" y="1347614"/>
              <a:ext cx="822325" cy="790575"/>
            </a:xfrm>
            <a:custGeom>
              <a:rect b="b" l="l" r="r" t="t"/>
              <a:pathLst>
                <a:path extrusionOk="0" h="864" w="900">
                  <a:moveTo>
                    <a:pt x="900" y="135"/>
                  </a:moveTo>
                  <a:cubicBezTo>
                    <a:pt x="898" y="109"/>
                    <a:pt x="883" y="65"/>
                    <a:pt x="810" y="59"/>
                  </a:cubicBezTo>
                  <a:cubicBezTo>
                    <a:pt x="807" y="58"/>
                    <a:pt x="807" y="58"/>
                    <a:pt x="807" y="58"/>
                  </a:cubicBezTo>
                  <a:cubicBezTo>
                    <a:pt x="807" y="58"/>
                    <a:pt x="806" y="58"/>
                    <a:pt x="806" y="58"/>
                  </a:cubicBezTo>
                  <a:cubicBezTo>
                    <a:pt x="803" y="58"/>
                    <a:pt x="803" y="58"/>
                    <a:pt x="803" y="58"/>
                  </a:cubicBezTo>
                  <a:cubicBezTo>
                    <a:pt x="803" y="58"/>
                    <a:pt x="803" y="58"/>
                    <a:pt x="803" y="58"/>
                  </a:cubicBezTo>
                  <a:cubicBezTo>
                    <a:pt x="792" y="58"/>
                    <a:pt x="780" y="58"/>
                    <a:pt x="768" y="59"/>
                  </a:cubicBezTo>
                  <a:cubicBezTo>
                    <a:pt x="755" y="60"/>
                    <a:pt x="741" y="63"/>
                    <a:pt x="726" y="65"/>
                  </a:cubicBezTo>
                  <a:cubicBezTo>
                    <a:pt x="726" y="65"/>
                    <a:pt x="726" y="64"/>
                    <a:pt x="727" y="63"/>
                  </a:cubicBezTo>
                  <a:cubicBezTo>
                    <a:pt x="728" y="47"/>
                    <a:pt x="729" y="8"/>
                    <a:pt x="729" y="8"/>
                  </a:cubicBezTo>
                  <a:cubicBezTo>
                    <a:pt x="729" y="7"/>
                    <a:pt x="729" y="7"/>
                    <a:pt x="729" y="7"/>
                  </a:cubicBezTo>
                  <a:cubicBezTo>
                    <a:pt x="729" y="7"/>
                    <a:pt x="729" y="6"/>
                    <a:pt x="729" y="6"/>
                  </a:cubicBezTo>
                  <a:cubicBezTo>
                    <a:pt x="729" y="6"/>
                    <a:pt x="729" y="6"/>
                    <a:pt x="729" y="6"/>
                  </a:cubicBezTo>
                  <a:cubicBezTo>
                    <a:pt x="729" y="5"/>
                    <a:pt x="729" y="5"/>
                    <a:pt x="729" y="5"/>
                  </a:cubicBezTo>
                  <a:cubicBezTo>
                    <a:pt x="728" y="5"/>
                    <a:pt x="728" y="4"/>
                    <a:pt x="728" y="4"/>
                  </a:cubicBezTo>
                  <a:cubicBezTo>
                    <a:pt x="728" y="4"/>
                    <a:pt x="728" y="4"/>
                    <a:pt x="728" y="4"/>
                  </a:cubicBezTo>
                  <a:cubicBezTo>
                    <a:pt x="728" y="3"/>
                    <a:pt x="728" y="3"/>
                    <a:pt x="727" y="3"/>
                  </a:cubicBezTo>
                  <a:cubicBezTo>
                    <a:pt x="727" y="3"/>
                    <a:pt x="727" y="3"/>
                    <a:pt x="727" y="2"/>
                  </a:cubicBezTo>
                  <a:cubicBezTo>
                    <a:pt x="727" y="2"/>
                    <a:pt x="727" y="2"/>
                    <a:pt x="727" y="2"/>
                  </a:cubicBezTo>
                  <a:cubicBezTo>
                    <a:pt x="726" y="2"/>
                    <a:pt x="726" y="2"/>
                    <a:pt x="726" y="2"/>
                  </a:cubicBezTo>
                  <a:cubicBezTo>
                    <a:pt x="726" y="1"/>
                    <a:pt x="726" y="1"/>
                    <a:pt x="725" y="1"/>
                  </a:cubicBezTo>
                  <a:cubicBezTo>
                    <a:pt x="725" y="1"/>
                    <a:pt x="725" y="1"/>
                    <a:pt x="725" y="1"/>
                  </a:cubicBezTo>
                  <a:cubicBezTo>
                    <a:pt x="724" y="1"/>
                    <a:pt x="724" y="1"/>
                    <a:pt x="724" y="1"/>
                  </a:cubicBezTo>
                  <a:cubicBezTo>
                    <a:pt x="724" y="1"/>
                    <a:pt x="724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2" y="0"/>
                    <a:pt x="722" y="0"/>
                    <a:pt x="722" y="0"/>
                  </a:cubicBezTo>
                  <a:cubicBezTo>
                    <a:pt x="722" y="0"/>
                    <a:pt x="179" y="0"/>
                    <a:pt x="179" y="0"/>
                  </a:cubicBezTo>
                  <a:cubicBezTo>
                    <a:pt x="175" y="0"/>
                    <a:pt x="171" y="4"/>
                    <a:pt x="171" y="8"/>
                  </a:cubicBezTo>
                  <a:cubicBezTo>
                    <a:pt x="171" y="17"/>
                    <a:pt x="171" y="17"/>
                    <a:pt x="171" y="17"/>
                  </a:cubicBezTo>
                  <a:cubicBezTo>
                    <a:pt x="171" y="17"/>
                    <a:pt x="171" y="18"/>
                    <a:pt x="171" y="18"/>
                  </a:cubicBezTo>
                  <a:cubicBezTo>
                    <a:pt x="172" y="33"/>
                    <a:pt x="173" y="48"/>
                    <a:pt x="174" y="63"/>
                  </a:cubicBezTo>
                  <a:cubicBezTo>
                    <a:pt x="174" y="64"/>
                    <a:pt x="174" y="65"/>
                    <a:pt x="174" y="65"/>
                  </a:cubicBezTo>
                  <a:cubicBezTo>
                    <a:pt x="160" y="63"/>
                    <a:pt x="146" y="60"/>
                    <a:pt x="133" y="59"/>
                  </a:cubicBezTo>
                  <a:cubicBezTo>
                    <a:pt x="120" y="58"/>
                    <a:pt x="108" y="58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4" y="58"/>
                    <a:pt x="94" y="58"/>
                    <a:pt x="94" y="58"/>
                  </a:cubicBezTo>
                  <a:cubicBezTo>
                    <a:pt x="94" y="58"/>
                    <a:pt x="94" y="58"/>
                    <a:pt x="94" y="58"/>
                  </a:cubicBezTo>
                  <a:cubicBezTo>
                    <a:pt x="90" y="59"/>
                    <a:pt x="90" y="59"/>
                    <a:pt x="90" y="59"/>
                  </a:cubicBezTo>
                  <a:cubicBezTo>
                    <a:pt x="18" y="65"/>
                    <a:pt x="3" y="109"/>
                    <a:pt x="1" y="135"/>
                  </a:cubicBezTo>
                  <a:cubicBezTo>
                    <a:pt x="0" y="137"/>
                    <a:pt x="0" y="138"/>
                    <a:pt x="0" y="140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93"/>
                    <a:pt x="61" y="238"/>
                    <a:pt x="138" y="295"/>
                  </a:cubicBezTo>
                  <a:cubicBezTo>
                    <a:pt x="148" y="302"/>
                    <a:pt x="160" y="310"/>
                    <a:pt x="174" y="319"/>
                  </a:cubicBezTo>
                  <a:cubicBezTo>
                    <a:pt x="257" y="374"/>
                    <a:pt x="412" y="476"/>
                    <a:pt x="412" y="628"/>
                  </a:cubicBezTo>
                  <a:cubicBezTo>
                    <a:pt x="412" y="691"/>
                    <a:pt x="392" y="765"/>
                    <a:pt x="337" y="765"/>
                  </a:cubicBezTo>
                  <a:cubicBezTo>
                    <a:pt x="311" y="765"/>
                    <a:pt x="311" y="765"/>
                    <a:pt x="311" y="765"/>
                  </a:cubicBezTo>
                  <a:cubicBezTo>
                    <a:pt x="300" y="765"/>
                    <a:pt x="291" y="774"/>
                    <a:pt x="291" y="786"/>
                  </a:cubicBezTo>
                  <a:cubicBezTo>
                    <a:pt x="291" y="857"/>
                    <a:pt x="291" y="857"/>
                    <a:pt x="291" y="857"/>
                  </a:cubicBezTo>
                  <a:cubicBezTo>
                    <a:pt x="291" y="861"/>
                    <a:pt x="294" y="864"/>
                    <a:pt x="298" y="864"/>
                  </a:cubicBezTo>
                  <a:cubicBezTo>
                    <a:pt x="450" y="864"/>
                    <a:pt x="450" y="864"/>
                    <a:pt x="450" y="864"/>
                  </a:cubicBezTo>
                  <a:cubicBezTo>
                    <a:pt x="450" y="864"/>
                    <a:pt x="450" y="864"/>
                    <a:pt x="450" y="864"/>
                  </a:cubicBezTo>
                  <a:cubicBezTo>
                    <a:pt x="450" y="864"/>
                    <a:pt x="450" y="864"/>
                    <a:pt x="450" y="864"/>
                  </a:cubicBezTo>
                  <a:cubicBezTo>
                    <a:pt x="603" y="864"/>
                    <a:pt x="603" y="864"/>
                    <a:pt x="603" y="864"/>
                  </a:cubicBezTo>
                  <a:cubicBezTo>
                    <a:pt x="607" y="864"/>
                    <a:pt x="610" y="861"/>
                    <a:pt x="610" y="857"/>
                  </a:cubicBezTo>
                  <a:cubicBezTo>
                    <a:pt x="610" y="786"/>
                    <a:pt x="610" y="786"/>
                    <a:pt x="610" y="786"/>
                  </a:cubicBezTo>
                  <a:cubicBezTo>
                    <a:pt x="610" y="774"/>
                    <a:pt x="601" y="765"/>
                    <a:pt x="589" y="765"/>
                  </a:cubicBezTo>
                  <a:cubicBezTo>
                    <a:pt x="564" y="765"/>
                    <a:pt x="564" y="765"/>
                    <a:pt x="564" y="765"/>
                  </a:cubicBezTo>
                  <a:cubicBezTo>
                    <a:pt x="508" y="765"/>
                    <a:pt x="489" y="691"/>
                    <a:pt x="489" y="628"/>
                  </a:cubicBezTo>
                  <a:cubicBezTo>
                    <a:pt x="489" y="476"/>
                    <a:pt x="643" y="374"/>
                    <a:pt x="726" y="319"/>
                  </a:cubicBezTo>
                  <a:cubicBezTo>
                    <a:pt x="740" y="310"/>
                    <a:pt x="753" y="302"/>
                    <a:pt x="762" y="295"/>
                  </a:cubicBezTo>
                  <a:cubicBezTo>
                    <a:pt x="840" y="238"/>
                    <a:pt x="900" y="193"/>
                    <a:pt x="900" y="141"/>
                  </a:cubicBezTo>
                  <a:cubicBezTo>
                    <a:pt x="900" y="140"/>
                    <a:pt x="900" y="140"/>
                    <a:pt x="900" y="140"/>
                  </a:cubicBezTo>
                  <a:cubicBezTo>
                    <a:pt x="900" y="138"/>
                    <a:pt x="900" y="137"/>
                    <a:pt x="900" y="135"/>
                  </a:cubicBezTo>
                  <a:close/>
                  <a:moveTo>
                    <a:pt x="450" y="850"/>
                  </a:moveTo>
                  <a:cubicBezTo>
                    <a:pt x="450" y="850"/>
                    <a:pt x="450" y="850"/>
                    <a:pt x="450" y="850"/>
                  </a:cubicBezTo>
                  <a:cubicBezTo>
                    <a:pt x="450" y="850"/>
                    <a:pt x="450" y="850"/>
                    <a:pt x="450" y="850"/>
                  </a:cubicBezTo>
                  <a:cubicBezTo>
                    <a:pt x="305" y="850"/>
                    <a:pt x="305" y="850"/>
                    <a:pt x="305" y="850"/>
                  </a:cubicBezTo>
                  <a:cubicBezTo>
                    <a:pt x="305" y="793"/>
                    <a:pt x="305" y="793"/>
                    <a:pt x="305" y="793"/>
                  </a:cubicBezTo>
                  <a:cubicBezTo>
                    <a:pt x="595" y="793"/>
                    <a:pt x="595" y="793"/>
                    <a:pt x="595" y="793"/>
                  </a:cubicBezTo>
                  <a:cubicBezTo>
                    <a:pt x="595" y="850"/>
                    <a:pt x="595" y="850"/>
                    <a:pt x="595" y="850"/>
                  </a:cubicBezTo>
                  <a:lnTo>
                    <a:pt x="450" y="850"/>
                  </a:lnTo>
                  <a:close/>
                  <a:moveTo>
                    <a:pt x="885" y="141"/>
                  </a:moveTo>
                  <a:cubicBezTo>
                    <a:pt x="886" y="185"/>
                    <a:pt x="827" y="228"/>
                    <a:pt x="753" y="283"/>
                  </a:cubicBezTo>
                  <a:cubicBezTo>
                    <a:pt x="744" y="290"/>
                    <a:pt x="732" y="298"/>
                    <a:pt x="718" y="307"/>
                  </a:cubicBezTo>
                  <a:cubicBezTo>
                    <a:pt x="633" y="363"/>
                    <a:pt x="474" y="468"/>
                    <a:pt x="474" y="628"/>
                  </a:cubicBezTo>
                  <a:cubicBezTo>
                    <a:pt x="474" y="712"/>
                    <a:pt x="503" y="769"/>
                    <a:pt x="550" y="778"/>
                  </a:cubicBezTo>
                  <a:cubicBezTo>
                    <a:pt x="350" y="778"/>
                    <a:pt x="350" y="778"/>
                    <a:pt x="350" y="778"/>
                  </a:cubicBezTo>
                  <a:cubicBezTo>
                    <a:pt x="397" y="769"/>
                    <a:pt x="427" y="712"/>
                    <a:pt x="427" y="628"/>
                  </a:cubicBezTo>
                  <a:cubicBezTo>
                    <a:pt x="427" y="468"/>
                    <a:pt x="268" y="363"/>
                    <a:pt x="183" y="307"/>
                  </a:cubicBezTo>
                  <a:cubicBezTo>
                    <a:pt x="168" y="298"/>
                    <a:pt x="156" y="290"/>
                    <a:pt x="147" y="283"/>
                  </a:cubicBezTo>
                  <a:cubicBezTo>
                    <a:pt x="73" y="228"/>
                    <a:pt x="15" y="185"/>
                    <a:pt x="15" y="141"/>
                  </a:cubicBezTo>
                  <a:cubicBezTo>
                    <a:pt x="15" y="140"/>
                    <a:pt x="15" y="140"/>
                    <a:pt x="15" y="140"/>
                  </a:cubicBezTo>
                  <a:cubicBezTo>
                    <a:pt x="15" y="139"/>
                    <a:pt x="15" y="138"/>
                    <a:pt x="15" y="136"/>
                  </a:cubicBezTo>
                  <a:cubicBezTo>
                    <a:pt x="18" y="110"/>
                    <a:pt x="33" y="78"/>
                    <a:pt x="92" y="73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108" y="72"/>
                    <a:pt x="119" y="73"/>
                    <a:pt x="131" y="74"/>
                  </a:cubicBezTo>
                  <a:cubicBezTo>
                    <a:pt x="147" y="75"/>
                    <a:pt x="163" y="78"/>
                    <a:pt x="181" y="82"/>
                  </a:cubicBezTo>
                  <a:cubicBezTo>
                    <a:pt x="183" y="83"/>
                    <a:pt x="186" y="82"/>
                    <a:pt x="188" y="80"/>
                  </a:cubicBezTo>
                  <a:cubicBezTo>
                    <a:pt x="189" y="79"/>
                    <a:pt x="190" y="76"/>
                    <a:pt x="190" y="74"/>
                  </a:cubicBezTo>
                  <a:cubicBezTo>
                    <a:pt x="190" y="70"/>
                    <a:pt x="189" y="66"/>
                    <a:pt x="189" y="62"/>
                  </a:cubicBezTo>
                  <a:cubicBezTo>
                    <a:pt x="187" y="46"/>
                    <a:pt x="187" y="31"/>
                    <a:pt x="186" y="17"/>
                  </a:cubicBezTo>
                  <a:cubicBezTo>
                    <a:pt x="186" y="16"/>
                    <a:pt x="186" y="16"/>
                    <a:pt x="186" y="15"/>
                  </a:cubicBezTo>
                  <a:cubicBezTo>
                    <a:pt x="186" y="15"/>
                    <a:pt x="186" y="15"/>
                    <a:pt x="186" y="15"/>
                  </a:cubicBezTo>
                  <a:cubicBezTo>
                    <a:pt x="714" y="15"/>
                    <a:pt x="714" y="15"/>
                    <a:pt x="714" y="15"/>
                  </a:cubicBezTo>
                  <a:cubicBezTo>
                    <a:pt x="714" y="27"/>
                    <a:pt x="713" y="50"/>
                    <a:pt x="712" y="62"/>
                  </a:cubicBezTo>
                  <a:cubicBezTo>
                    <a:pt x="711" y="66"/>
                    <a:pt x="711" y="70"/>
                    <a:pt x="710" y="74"/>
                  </a:cubicBezTo>
                  <a:cubicBezTo>
                    <a:pt x="710" y="76"/>
                    <a:pt x="711" y="79"/>
                    <a:pt x="713" y="80"/>
                  </a:cubicBezTo>
                  <a:cubicBezTo>
                    <a:pt x="715" y="82"/>
                    <a:pt x="717" y="83"/>
                    <a:pt x="719" y="82"/>
                  </a:cubicBezTo>
                  <a:cubicBezTo>
                    <a:pt x="737" y="78"/>
                    <a:pt x="754" y="75"/>
                    <a:pt x="769" y="74"/>
                  </a:cubicBezTo>
                  <a:cubicBezTo>
                    <a:pt x="781" y="73"/>
                    <a:pt x="792" y="72"/>
                    <a:pt x="803" y="73"/>
                  </a:cubicBezTo>
                  <a:cubicBezTo>
                    <a:pt x="809" y="73"/>
                    <a:pt x="809" y="73"/>
                    <a:pt x="809" y="73"/>
                  </a:cubicBezTo>
                  <a:cubicBezTo>
                    <a:pt x="868" y="78"/>
                    <a:pt x="883" y="110"/>
                    <a:pt x="885" y="137"/>
                  </a:cubicBezTo>
                  <a:cubicBezTo>
                    <a:pt x="885" y="138"/>
                    <a:pt x="885" y="139"/>
                    <a:pt x="885" y="140"/>
                  </a:cubicBezTo>
                  <a:lnTo>
                    <a:pt x="885" y="141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7548562" y="1438102"/>
              <a:ext cx="193675" cy="204788"/>
            </a:xfrm>
            <a:custGeom>
              <a:rect b="b" l="l" r="r" t="t"/>
              <a:pathLst>
                <a:path extrusionOk="0" h="225" w="213">
                  <a:moveTo>
                    <a:pt x="160" y="1"/>
                  </a:moveTo>
                  <a:cubicBezTo>
                    <a:pt x="159" y="1"/>
                    <a:pt x="158" y="1"/>
                    <a:pt x="157" y="1"/>
                  </a:cubicBezTo>
                  <a:cubicBezTo>
                    <a:pt x="155" y="1"/>
                    <a:pt x="155" y="1"/>
                    <a:pt x="155" y="1"/>
                  </a:cubicBezTo>
                  <a:cubicBezTo>
                    <a:pt x="146" y="0"/>
                    <a:pt x="136" y="1"/>
                    <a:pt x="125" y="2"/>
                  </a:cubicBezTo>
                  <a:cubicBezTo>
                    <a:pt x="106" y="3"/>
                    <a:pt x="85" y="7"/>
                    <a:pt x="63" y="13"/>
                  </a:cubicBezTo>
                  <a:cubicBezTo>
                    <a:pt x="60" y="14"/>
                    <a:pt x="58" y="16"/>
                    <a:pt x="58" y="19"/>
                  </a:cubicBezTo>
                  <a:cubicBezTo>
                    <a:pt x="47" y="84"/>
                    <a:pt x="28" y="150"/>
                    <a:pt x="3" y="211"/>
                  </a:cubicBezTo>
                  <a:cubicBezTo>
                    <a:pt x="3" y="211"/>
                    <a:pt x="3" y="211"/>
                    <a:pt x="3" y="211"/>
                  </a:cubicBezTo>
                  <a:cubicBezTo>
                    <a:pt x="3" y="213"/>
                    <a:pt x="2" y="214"/>
                    <a:pt x="2" y="215"/>
                  </a:cubicBezTo>
                  <a:cubicBezTo>
                    <a:pt x="0" y="218"/>
                    <a:pt x="1" y="222"/>
                    <a:pt x="4" y="224"/>
                  </a:cubicBezTo>
                  <a:cubicBezTo>
                    <a:pt x="5" y="225"/>
                    <a:pt x="7" y="225"/>
                    <a:pt x="8" y="225"/>
                  </a:cubicBezTo>
                  <a:cubicBezTo>
                    <a:pt x="10" y="225"/>
                    <a:pt x="12" y="225"/>
                    <a:pt x="13" y="224"/>
                  </a:cubicBezTo>
                  <a:cubicBezTo>
                    <a:pt x="39" y="203"/>
                    <a:pt x="65" y="183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126" y="138"/>
                    <a:pt x="159" y="114"/>
                    <a:pt x="181" y="93"/>
                  </a:cubicBezTo>
                  <a:cubicBezTo>
                    <a:pt x="202" y="72"/>
                    <a:pt x="213" y="56"/>
                    <a:pt x="213" y="43"/>
                  </a:cubicBezTo>
                  <a:cubicBezTo>
                    <a:pt x="213" y="42"/>
                    <a:pt x="213" y="42"/>
                    <a:pt x="213" y="41"/>
                  </a:cubicBezTo>
                  <a:cubicBezTo>
                    <a:pt x="212" y="32"/>
                    <a:pt x="209" y="5"/>
                    <a:pt x="160" y="1"/>
                  </a:cubicBezTo>
                  <a:close/>
                  <a:moveTo>
                    <a:pt x="171" y="82"/>
                  </a:moveTo>
                  <a:cubicBezTo>
                    <a:pt x="149" y="103"/>
                    <a:pt x="117" y="127"/>
                    <a:pt x="83" y="152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64" y="166"/>
                    <a:pt x="45" y="180"/>
                    <a:pt x="26" y="195"/>
                  </a:cubicBezTo>
                  <a:cubicBezTo>
                    <a:pt x="46" y="141"/>
                    <a:pt x="62" y="83"/>
                    <a:pt x="71" y="26"/>
                  </a:cubicBezTo>
                  <a:cubicBezTo>
                    <a:pt x="91" y="21"/>
                    <a:pt x="110" y="18"/>
                    <a:pt x="126" y="16"/>
                  </a:cubicBezTo>
                  <a:cubicBezTo>
                    <a:pt x="136" y="15"/>
                    <a:pt x="146" y="15"/>
                    <a:pt x="154" y="15"/>
                  </a:cubicBezTo>
                  <a:cubicBezTo>
                    <a:pt x="156" y="16"/>
                    <a:pt x="156" y="16"/>
                    <a:pt x="156" y="16"/>
                  </a:cubicBezTo>
                  <a:cubicBezTo>
                    <a:pt x="157" y="16"/>
                    <a:pt x="158" y="16"/>
                    <a:pt x="158" y="16"/>
                  </a:cubicBezTo>
                  <a:cubicBezTo>
                    <a:pt x="196" y="19"/>
                    <a:pt x="197" y="35"/>
                    <a:pt x="198" y="42"/>
                  </a:cubicBezTo>
                  <a:cubicBezTo>
                    <a:pt x="198" y="42"/>
                    <a:pt x="198" y="43"/>
                    <a:pt x="198" y="43"/>
                  </a:cubicBezTo>
                  <a:cubicBezTo>
                    <a:pt x="198" y="47"/>
                    <a:pt x="195" y="59"/>
                    <a:pt x="171" y="82"/>
                  </a:cubicBez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7269162" y="1431752"/>
              <a:ext cx="196850" cy="188913"/>
            </a:xfrm>
            <a:custGeom>
              <a:rect b="b" l="l" r="r" t="t"/>
              <a:pathLst>
                <a:path extrusionOk="0" h="119" w="124">
                  <a:moveTo>
                    <a:pt x="82" y="40"/>
                  </a:moveTo>
                  <a:lnTo>
                    <a:pt x="62" y="0"/>
                  </a:lnTo>
                  <a:lnTo>
                    <a:pt x="43" y="40"/>
                  </a:lnTo>
                  <a:lnTo>
                    <a:pt x="0" y="46"/>
                  </a:lnTo>
                  <a:lnTo>
                    <a:pt x="31" y="76"/>
                  </a:lnTo>
                  <a:lnTo>
                    <a:pt x="24" y="119"/>
                  </a:lnTo>
                  <a:lnTo>
                    <a:pt x="62" y="98"/>
                  </a:lnTo>
                  <a:lnTo>
                    <a:pt x="101" y="119"/>
                  </a:lnTo>
                  <a:lnTo>
                    <a:pt x="93" y="76"/>
                  </a:lnTo>
                  <a:lnTo>
                    <a:pt x="124" y="46"/>
                  </a:lnTo>
                  <a:lnTo>
                    <a:pt x="82" y="40"/>
                  </a:lnTo>
                  <a:close/>
                  <a:moveTo>
                    <a:pt x="89" y="103"/>
                  </a:moveTo>
                  <a:lnTo>
                    <a:pt x="62" y="89"/>
                  </a:lnTo>
                  <a:lnTo>
                    <a:pt x="35" y="103"/>
                  </a:lnTo>
                  <a:lnTo>
                    <a:pt x="40" y="73"/>
                  </a:lnTo>
                  <a:lnTo>
                    <a:pt x="19" y="52"/>
                  </a:lnTo>
                  <a:lnTo>
                    <a:pt x="49" y="47"/>
                  </a:lnTo>
                  <a:lnTo>
                    <a:pt x="62" y="20"/>
                  </a:lnTo>
                  <a:lnTo>
                    <a:pt x="76" y="47"/>
                  </a:lnTo>
                  <a:lnTo>
                    <a:pt x="106" y="52"/>
                  </a:lnTo>
                  <a:lnTo>
                    <a:pt x="84" y="73"/>
                  </a:lnTo>
                  <a:lnTo>
                    <a:pt x="89" y="103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" name="Google Shape;80;p3"/>
          <p:cNvGrpSpPr/>
          <p:nvPr/>
        </p:nvGrpSpPr>
        <p:grpSpPr>
          <a:xfrm>
            <a:off x="5147319" y="1690254"/>
            <a:ext cx="703562" cy="597618"/>
            <a:chOff x="5087937" y="1707977"/>
            <a:chExt cx="822325" cy="698500"/>
          </a:xfrm>
        </p:grpSpPr>
        <p:sp>
          <p:nvSpPr>
            <p:cNvPr id="81" name="Google Shape;81;p3"/>
            <p:cNvSpPr/>
            <p:nvPr/>
          </p:nvSpPr>
          <p:spPr>
            <a:xfrm>
              <a:off x="5087937" y="1707977"/>
              <a:ext cx="822325" cy="293688"/>
            </a:xfrm>
            <a:custGeom>
              <a:rect b="b" l="l" r="r" t="t"/>
              <a:pathLst>
                <a:path extrusionOk="0" h="320" w="900">
                  <a:moveTo>
                    <a:pt x="776" y="152"/>
                  </a:moveTo>
                  <a:cubicBezTo>
                    <a:pt x="623" y="152"/>
                    <a:pt x="623" y="152"/>
                    <a:pt x="623" y="152"/>
                  </a:cubicBezTo>
                  <a:cubicBezTo>
                    <a:pt x="612" y="66"/>
                    <a:pt x="538" y="0"/>
                    <a:pt x="450" y="0"/>
                  </a:cubicBezTo>
                  <a:cubicBezTo>
                    <a:pt x="363" y="0"/>
                    <a:pt x="289" y="66"/>
                    <a:pt x="278" y="152"/>
                  </a:cubicBezTo>
                  <a:cubicBezTo>
                    <a:pt x="125" y="152"/>
                    <a:pt x="125" y="152"/>
                    <a:pt x="125" y="152"/>
                  </a:cubicBezTo>
                  <a:cubicBezTo>
                    <a:pt x="56" y="152"/>
                    <a:pt x="0" y="208"/>
                    <a:pt x="0" y="277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222" y="320"/>
                    <a:pt x="222" y="320"/>
                    <a:pt x="222" y="320"/>
                  </a:cubicBezTo>
                  <a:cubicBezTo>
                    <a:pt x="222" y="298"/>
                    <a:pt x="222" y="298"/>
                    <a:pt x="222" y="298"/>
                  </a:cubicBezTo>
                  <a:cubicBezTo>
                    <a:pt x="222" y="292"/>
                    <a:pt x="227" y="288"/>
                    <a:pt x="232" y="288"/>
                  </a:cubicBezTo>
                  <a:cubicBezTo>
                    <a:pt x="267" y="288"/>
                    <a:pt x="267" y="288"/>
                    <a:pt x="267" y="288"/>
                  </a:cubicBezTo>
                  <a:cubicBezTo>
                    <a:pt x="273" y="288"/>
                    <a:pt x="277" y="292"/>
                    <a:pt x="277" y="298"/>
                  </a:cubicBezTo>
                  <a:cubicBezTo>
                    <a:pt x="277" y="320"/>
                    <a:pt x="277" y="320"/>
                    <a:pt x="277" y="320"/>
                  </a:cubicBezTo>
                  <a:cubicBezTo>
                    <a:pt x="624" y="320"/>
                    <a:pt x="624" y="320"/>
                    <a:pt x="624" y="320"/>
                  </a:cubicBezTo>
                  <a:cubicBezTo>
                    <a:pt x="624" y="298"/>
                    <a:pt x="624" y="298"/>
                    <a:pt x="624" y="298"/>
                  </a:cubicBezTo>
                  <a:cubicBezTo>
                    <a:pt x="624" y="292"/>
                    <a:pt x="628" y="288"/>
                    <a:pt x="634" y="288"/>
                  </a:cubicBezTo>
                  <a:cubicBezTo>
                    <a:pt x="668" y="288"/>
                    <a:pt x="668" y="288"/>
                    <a:pt x="668" y="288"/>
                  </a:cubicBezTo>
                  <a:cubicBezTo>
                    <a:pt x="674" y="288"/>
                    <a:pt x="679" y="292"/>
                    <a:pt x="679" y="298"/>
                  </a:cubicBezTo>
                  <a:cubicBezTo>
                    <a:pt x="679" y="320"/>
                    <a:pt x="679" y="320"/>
                    <a:pt x="679" y="320"/>
                  </a:cubicBezTo>
                  <a:cubicBezTo>
                    <a:pt x="900" y="320"/>
                    <a:pt x="900" y="320"/>
                    <a:pt x="900" y="320"/>
                  </a:cubicBezTo>
                  <a:cubicBezTo>
                    <a:pt x="900" y="277"/>
                    <a:pt x="900" y="277"/>
                    <a:pt x="900" y="277"/>
                  </a:cubicBezTo>
                  <a:cubicBezTo>
                    <a:pt x="900" y="208"/>
                    <a:pt x="844" y="152"/>
                    <a:pt x="776" y="152"/>
                  </a:cubicBezTo>
                  <a:close/>
                  <a:moveTo>
                    <a:pt x="450" y="15"/>
                  </a:moveTo>
                  <a:cubicBezTo>
                    <a:pt x="529" y="15"/>
                    <a:pt x="597" y="75"/>
                    <a:pt x="608" y="152"/>
                  </a:cubicBezTo>
                  <a:cubicBezTo>
                    <a:pt x="568" y="152"/>
                    <a:pt x="568" y="152"/>
                    <a:pt x="568" y="152"/>
                  </a:cubicBezTo>
                  <a:cubicBezTo>
                    <a:pt x="558" y="96"/>
                    <a:pt x="508" y="54"/>
                    <a:pt x="450" y="54"/>
                  </a:cubicBezTo>
                  <a:cubicBezTo>
                    <a:pt x="392" y="54"/>
                    <a:pt x="343" y="96"/>
                    <a:pt x="332" y="152"/>
                  </a:cubicBezTo>
                  <a:cubicBezTo>
                    <a:pt x="293" y="152"/>
                    <a:pt x="293" y="152"/>
                    <a:pt x="293" y="152"/>
                  </a:cubicBezTo>
                  <a:cubicBezTo>
                    <a:pt x="304" y="75"/>
                    <a:pt x="371" y="15"/>
                    <a:pt x="450" y="15"/>
                  </a:cubicBezTo>
                  <a:close/>
                  <a:moveTo>
                    <a:pt x="450" y="69"/>
                  </a:moveTo>
                  <a:cubicBezTo>
                    <a:pt x="500" y="69"/>
                    <a:pt x="543" y="104"/>
                    <a:pt x="553" y="152"/>
                  </a:cubicBezTo>
                  <a:cubicBezTo>
                    <a:pt x="348" y="152"/>
                    <a:pt x="348" y="152"/>
                    <a:pt x="348" y="152"/>
                  </a:cubicBezTo>
                  <a:cubicBezTo>
                    <a:pt x="358" y="104"/>
                    <a:pt x="401" y="69"/>
                    <a:pt x="450" y="69"/>
                  </a:cubicBezTo>
                  <a:close/>
                  <a:moveTo>
                    <a:pt x="885" y="305"/>
                  </a:moveTo>
                  <a:cubicBezTo>
                    <a:pt x="694" y="305"/>
                    <a:pt x="694" y="305"/>
                    <a:pt x="694" y="305"/>
                  </a:cubicBezTo>
                  <a:cubicBezTo>
                    <a:pt x="694" y="298"/>
                    <a:pt x="694" y="298"/>
                    <a:pt x="694" y="298"/>
                  </a:cubicBezTo>
                  <a:cubicBezTo>
                    <a:pt x="694" y="284"/>
                    <a:pt x="682" y="272"/>
                    <a:pt x="668" y="272"/>
                  </a:cubicBezTo>
                  <a:cubicBezTo>
                    <a:pt x="634" y="272"/>
                    <a:pt x="634" y="272"/>
                    <a:pt x="634" y="272"/>
                  </a:cubicBezTo>
                  <a:cubicBezTo>
                    <a:pt x="620" y="272"/>
                    <a:pt x="608" y="284"/>
                    <a:pt x="608" y="298"/>
                  </a:cubicBezTo>
                  <a:cubicBezTo>
                    <a:pt x="608" y="305"/>
                    <a:pt x="608" y="305"/>
                    <a:pt x="608" y="305"/>
                  </a:cubicBezTo>
                  <a:cubicBezTo>
                    <a:pt x="292" y="305"/>
                    <a:pt x="292" y="305"/>
                    <a:pt x="292" y="305"/>
                  </a:cubicBezTo>
                  <a:cubicBezTo>
                    <a:pt x="292" y="298"/>
                    <a:pt x="292" y="298"/>
                    <a:pt x="292" y="298"/>
                  </a:cubicBezTo>
                  <a:cubicBezTo>
                    <a:pt x="292" y="284"/>
                    <a:pt x="281" y="272"/>
                    <a:pt x="267" y="272"/>
                  </a:cubicBezTo>
                  <a:cubicBezTo>
                    <a:pt x="232" y="272"/>
                    <a:pt x="232" y="272"/>
                    <a:pt x="232" y="272"/>
                  </a:cubicBezTo>
                  <a:cubicBezTo>
                    <a:pt x="218" y="272"/>
                    <a:pt x="207" y="284"/>
                    <a:pt x="207" y="298"/>
                  </a:cubicBezTo>
                  <a:cubicBezTo>
                    <a:pt x="207" y="305"/>
                    <a:pt x="207" y="305"/>
                    <a:pt x="207" y="305"/>
                  </a:cubicBezTo>
                  <a:cubicBezTo>
                    <a:pt x="16" y="305"/>
                    <a:pt x="16" y="305"/>
                    <a:pt x="16" y="305"/>
                  </a:cubicBezTo>
                  <a:cubicBezTo>
                    <a:pt x="16" y="277"/>
                    <a:pt x="16" y="277"/>
                    <a:pt x="16" y="277"/>
                  </a:cubicBezTo>
                  <a:cubicBezTo>
                    <a:pt x="16" y="216"/>
                    <a:pt x="65" y="167"/>
                    <a:pt x="125" y="167"/>
                  </a:cubicBezTo>
                  <a:cubicBezTo>
                    <a:pt x="776" y="167"/>
                    <a:pt x="776" y="167"/>
                    <a:pt x="776" y="167"/>
                  </a:cubicBezTo>
                  <a:cubicBezTo>
                    <a:pt x="836" y="167"/>
                    <a:pt x="885" y="216"/>
                    <a:pt x="885" y="277"/>
                  </a:cubicBezTo>
                  <a:lnTo>
                    <a:pt x="885" y="305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5087937" y="2033414"/>
              <a:ext cx="822325" cy="373063"/>
            </a:xfrm>
            <a:custGeom>
              <a:rect b="b" l="l" r="r" t="t"/>
              <a:pathLst>
                <a:path extrusionOk="0" h="408" w="900">
                  <a:moveTo>
                    <a:pt x="679" y="32"/>
                  </a:moveTo>
                  <a:cubicBezTo>
                    <a:pt x="679" y="37"/>
                    <a:pt x="674" y="42"/>
                    <a:pt x="668" y="42"/>
                  </a:cubicBezTo>
                  <a:cubicBezTo>
                    <a:pt x="634" y="42"/>
                    <a:pt x="634" y="42"/>
                    <a:pt x="634" y="42"/>
                  </a:cubicBezTo>
                  <a:cubicBezTo>
                    <a:pt x="628" y="42"/>
                    <a:pt x="624" y="37"/>
                    <a:pt x="624" y="32"/>
                  </a:cubicBezTo>
                  <a:cubicBezTo>
                    <a:pt x="624" y="0"/>
                    <a:pt x="624" y="0"/>
                    <a:pt x="624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77" y="32"/>
                    <a:pt x="277" y="32"/>
                    <a:pt x="277" y="32"/>
                  </a:cubicBezTo>
                  <a:cubicBezTo>
                    <a:pt x="277" y="37"/>
                    <a:pt x="273" y="42"/>
                    <a:pt x="267" y="42"/>
                  </a:cubicBezTo>
                  <a:cubicBezTo>
                    <a:pt x="232" y="42"/>
                    <a:pt x="232" y="42"/>
                    <a:pt x="232" y="42"/>
                  </a:cubicBezTo>
                  <a:cubicBezTo>
                    <a:pt x="227" y="42"/>
                    <a:pt x="222" y="37"/>
                    <a:pt x="222" y="32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0" y="352"/>
                    <a:pt x="56" y="408"/>
                    <a:pt x="125" y="408"/>
                  </a:cubicBezTo>
                  <a:cubicBezTo>
                    <a:pt x="776" y="408"/>
                    <a:pt x="776" y="408"/>
                    <a:pt x="776" y="408"/>
                  </a:cubicBezTo>
                  <a:cubicBezTo>
                    <a:pt x="844" y="408"/>
                    <a:pt x="900" y="352"/>
                    <a:pt x="900" y="283"/>
                  </a:cubicBezTo>
                  <a:cubicBezTo>
                    <a:pt x="900" y="0"/>
                    <a:pt x="900" y="0"/>
                    <a:pt x="900" y="0"/>
                  </a:cubicBezTo>
                  <a:cubicBezTo>
                    <a:pt x="679" y="0"/>
                    <a:pt x="679" y="0"/>
                    <a:pt x="679" y="0"/>
                  </a:cubicBezTo>
                  <a:lnTo>
                    <a:pt x="679" y="32"/>
                  </a:lnTo>
                  <a:close/>
                  <a:moveTo>
                    <a:pt x="694" y="32"/>
                  </a:moveTo>
                  <a:cubicBezTo>
                    <a:pt x="694" y="15"/>
                    <a:pt x="694" y="15"/>
                    <a:pt x="694" y="15"/>
                  </a:cubicBezTo>
                  <a:cubicBezTo>
                    <a:pt x="885" y="15"/>
                    <a:pt x="885" y="15"/>
                    <a:pt x="885" y="15"/>
                  </a:cubicBezTo>
                  <a:cubicBezTo>
                    <a:pt x="885" y="283"/>
                    <a:pt x="885" y="283"/>
                    <a:pt x="885" y="283"/>
                  </a:cubicBezTo>
                  <a:cubicBezTo>
                    <a:pt x="885" y="344"/>
                    <a:pt x="836" y="393"/>
                    <a:pt x="776" y="393"/>
                  </a:cubicBezTo>
                  <a:cubicBezTo>
                    <a:pt x="125" y="393"/>
                    <a:pt x="125" y="393"/>
                    <a:pt x="125" y="393"/>
                  </a:cubicBezTo>
                  <a:cubicBezTo>
                    <a:pt x="65" y="393"/>
                    <a:pt x="16" y="344"/>
                    <a:pt x="16" y="28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207" y="15"/>
                    <a:pt x="207" y="15"/>
                    <a:pt x="207" y="15"/>
                  </a:cubicBezTo>
                  <a:cubicBezTo>
                    <a:pt x="207" y="32"/>
                    <a:pt x="207" y="32"/>
                    <a:pt x="207" y="32"/>
                  </a:cubicBezTo>
                  <a:cubicBezTo>
                    <a:pt x="207" y="46"/>
                    <a:pt x="218" y="57"/>
                    <a:pt x="232" y="57"/>
                  </a:cubicBezTo>
                  <a:cubicBezTo>
                    <a:pt x="267" y="57"/>
                    <a:pt x="267" y="57"/>
                    <a:pt x="267" y="57"/>
                  </a:cubicBezTo>
                  <a:cubicBezTo>
                    <a:pt x="281" y="57"/>
                    <a:pt x="292" y="46"/>
                    <a:pt x="292" y="32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608" y="15"/>
                    <a:pt x="608" y="15"/>
                    <a:pt x="608" y="15"/>
                  </a:cubicBezTo>
                  <a:cubicBezTo>
                    <a:pt x="608" y="32"/>
                    <a:pt x="608" y="32"/>
                    <a:pt x="608" y="32"/>
                  </a:cubicBezTo>
                  <a:cubicBezTo>
                    <a:pt x="608" y="46"/>
                    <a:pt x="620" y="57"/>
                    <a:pt x="634" y="57"/>
                  </a:cubicBezTo>
                  <a:cubicBezTo>
                    <a:pt x="668" y="57"/>
                    <a:pt x="668" y="57"/>
                    <a:pt x="668" y="57"/>
                  </a:cubicBezTo>
                  <a:cubicBezTo>
                    <a:pt x="682" y="57"/>
                    <a:pt x="694" y="46"/>
                    <a:pt x="694" y="32"/>
                  </a:cubicBez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" name="Google Shape;83;p3"/>
          <p:cNvSpPr txBox="1"/>
          <p:nvPr>
            <p:ph idx="1" type="body"/>
          </p:nvPr>
        </p:nvSpPr>
        <p:spPr>
          <a:xfrm>
            <a:off x="852487" y="3687730"/>
            <a:ext cx="18478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3"/>
          <p:cNvSpPr txBox="1"/>
          <p:nvPr>
            <p:ph idx="2" type="body"/>
          </p:nvPr>
        </p:nvSpPr>
        <p:spPr>
          <a:xfrm>
            <a:off x="2712243" y="3432889"/>
            <a:ext cx="18478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3"/>
          <p:cNvSpPr txBox="1"/>
          <p:nvPr>
            <p:ph idx="3" type="body"/>
          </p:nvPr>
        </p:nvSpPr>
        <p:spPr>
          <a:xfrm>
            <a:off x="4583909" y="3187750"/>
            <a:ext cx="18478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3"/>
          <p:cNvSpPr txBox="1"/>
          <p:nvPr>
            <p:ph idx="4" type="body"/>
          </p:nvPr>
        </p:nvSpPr>
        <p:spPr>
          <a:xfrm>
            <a:off x="6454349" y="2920107"/>
            <a:ext cx="18478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3"/>
          <p:cNvSpPr txBox="1"/>
          <p:nvPr>
            <p:ph idx="5" type="body"/>
          </p:nvPr>
        </p:nvSpPr>
        <p:spPr>
          <a:xfrm>
            <a:off x="965994" y="3003055"/>
            <a:ext cx="1627982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3"/>
          <p:cNvSpPr txBox="1"/>
          <p:nvPr>
            <p:ph idx="6" type="body"/>
          </p:nvPr>
        </p:nvSpPr>
        <p:spPr>
          <a:xfrm>
            <a:off x="2829718" y="2744292"/>
            <a:ext cx="1627982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3"/>
          <p:cNvSpPr txBox="1"/>
          <p:nvPr>
            <p:ph idx="7" type="body"/>
          </p:nvPr>
        </p:nvSpPr>
        <p:spPr>
          <a:xfrm>
            <a:off x="4691855" y="2482775"/>
            <a:ext cx="1627982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3"/>
          <p:cNvSpPr txBox="1"/>
          <p:nvPr>
            <p:ph idx="8" type="body"/>
          </p:nvPr>
        </p:nvSpPr>
        <p:spPr>
          <a:xfrm>
            <a:off x="6550024" y="2247116"/>
            <a:ext cx="1627982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tairs Diagram PPT 3">
  <p:cSld name="Stairs Diagram PPT 3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4"/>
          <p:cNvSpPr/>
          <p:nvPr/>
        </p:nvSpPr>
        <p:spPr>
          <a:xfrm>
            <a:off x="3616028" y="2448743"/>
            <a:ext cx="1940670" cy="639763"/>
          </a:xfrm>
          <a:custGeom>
            <a:rect b="b" l="l" r="r" t="t"/>
            <a:pathLst>
              <a:path extrusionOk="0" h="403" w="1035">
                <a:moveTo>
                  <a:pt x="0" y="0"/>
                </a:moveTo>
                <a:lnTo>
                  <a:pt x="0" y="358"/>
                </a:lnTo>
                <a:lnTo>
                  <a:pt x="473" y="358"/>
                </a:lnTo>
                <a:lnTo>
                  <a:pt x="518" y="403"/>
                </a:lnTo>
                <a:lnTo>
                  <a:pt x="563" y="358"/>
                </a:lnTo>
                <a:lnTo>
                  <a:pt x="1035" y="358"/>
                </a:lnTo>
                <a:lnTo>
                  <a:pt x="1035" y="0"/>
                </a:lnTo>
                <a:lnTo>
                  <a:pt x="0" y="0"/>
                </a:lnTo>
                <a:close/>
              </a:path>
            </a:pathLst>
          </a:custGeom>
          <a:solidFill>
            <a:srgbClr val="A1D46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1481078" y="2704331"/>
            <a:ext cx="1938794" cy="638175"/>
          </a:xfrm>
          <a:custGeom>
            <a:rect b="b" l="l" r="r" t="t"/>
            <a:pathLst>
              <a:path extrusionOk="0" h="402" w="1034">
                <a:moveTo>
                  <a:pt x="0" y="0"/>
                </a:moveTo>
                <a:lnTo>
                  <a:pt x="0" y="357"/>
                </a:lnTo>
                <a:lnTo>
                  <a:pt x="472" y="357"/>
                </a:lnTo>
                <a:lnTo>
                  <a:pt x="517" y="402"/>
                </a:lnTo>
                <a:lnTo>
                  <a:pt x="562" y="357"/>
                </a:lnTo>
                <a:lnTo>
                  <a:pt x="1034" y="357"/>
                </a:lnTo>
                <a:lnTo>
                  <a:pt x="103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E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5729550" y="2194743"/>
            <a:ext cx="1938794" cy="635000"/>
          </a:xfrm>
          <a:custGeom>
            <a:rect b="b" l="l" r="r" t="t"/>
            <a:pathLst>
              <a:path extrusionOk="0" h="400" w="1034">
                <a:moveTo>
                  <a:pt x="1034" y="0"/>
                </a:moveTo>
                <a:lnTo>
                  <a:pt x="0" y="0"/>
                </a:lnTo>
                <a:lnTo>
                  <a:pt x="0" y="357"/>
                </a:lnTo>
                <a:lnTo>
                  <a:pt x="475" y="357"/>
                </a:lnTo>
                <a:lnTo>
                  <a:pt x="517" y="400"/>
                </a:lnTo>
                <a:lnTo>
                  <a:pt x="559" y="357"/>
                </a:lnTo>
                <a:lnTo>
                  <a:pt x="1034" y="357"/>
                </a:lnTo>
                <a:lnTo>
                  <a:pt x="1034" y="0"/>
                </a:lnTo>
                <a:close/>
              </a:path>
            </a:pathLst>
          </a:custGeom>
          <a:solidFill>
            <a:srgbClr val="49CF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" name="Google Shape;99;p4"/>
          <p:cNvGrpSpPr/>
          <p:nvPr/>
        </p:nvGrpSpPr>
        <p:grpSpPr>
          <a:xfrm>
            <a:off x="2222143" y="1792278"/>
            <a:ext cx="416976" cy="704920"/>
            <a:chOff x="1512887" y="2088977"/>
            <a:chExt cx="487363" cy="823913"/>
          </a:xfrm>
        </p:grpSpPr>
        <p:sp>
          <p:nvSpPr>
            <p:cNvPr id="100" name="Google Shape;100;p4"/>
            <p:cNvSpPr/>
            <p:nvPr/>
          </p:nvSpPr>
          <p:spPr>
            <a:xfrm>
              <a:off x="1512887" y="2088977"/>
              <a:ext cx="487363" cy="642938"/>
            </a:xfrm>
            <a:custGeom>
              <a:rect b="b" l="l" r="r" t="t"/>
              <a:pathLst>
                <a:path extrusionOk="0" h="702" w="533">
                  <a:moveTo>
                    <a:pt x="356" y="702"/>
                  </a:moveTo>
                  <a:cubicBezTo>
                    <a:pt x="177" y="702"/>
                    <a:pt x="177" y="702"/>
                    <a:pt x="177" y="702"/>
                  </a:cubicBezTo>
                  <a:cubicBezTo>
                    <a:pt x="165" y="702"/>
                    <a:pt x="155" y="692"/>
                    <a:pt x="155" y="680"/>
                  </a:cubicBezTo>
                  <a:cubicBezTo>
                    <a:pt x="155" y="628"/>
                    <a:pt x="155" y="628"/>
                    <a:pt x="155" y="628"/>
                  </a:cubicBezTo>
                  <a:cubicBezTo>
                    <a:pt x="155" y="580"/>
                    <a:pt x="116" y="521"/>
                    <a:pt x="77" y="463"/>
                  </a:cubicBezTo>
                  <a:cubicBezTo>
                    <a:pt x="69" y="450"/>
                    <a:pt x="60" y="436"/>
                    <a:pt x="51" y="423"/>
                  </a:cubicBezTo>
                  <a:cubicBezTo>
                    <a:pt x="42" y="410"/>
                    <a:pt x="34" y="397"/>
                    <a:pt x="27" y="382"/>
                  </a:cubicBezTo>
                  <a:cubicBezTo>
                    <a:pt x="26" y="381"/>
                    <a:pt x="25" y="379"/>
                    <a:pt x="25" y="379"/>
                  </a:cubicBezTo>
                  <a:cubicBezTo>
                    <a:pt x="8" y="343"/>
                    <a:pt x="0" y="305"/>
                    <a:pt x="0" y="266"/>
                  </a:cubicBezTo>
                  <a:cubicBezTo>
                    <a:pt x="0" y="119"/>
                    <a:pt x="119" y="0"/>
                    <a:pt x="266" y="0"/>
                  </a:cubicBezTo>
                  <a:cubicBezTo>
                    <a:pt x="413" y="0"/>
                    <a:pt x="533" y="119"/>
                    <a:pt x="533" y="266"/>
                  </a:cubicBezTo>
                  <a:cubicBezTo>
                    <a:pt x="533" y="305"/>
                    <a:pt x="524" y="343"/>
                    <a:pt x="507" y="379"/>
                  </a:cubicBezTo>
                  <a:cubicBezTo>
                    <a:pt x="507" y="379"/>
                    <a:pt x="506" y="381"/>
                    <a:pt x="506" y="382"/>
                  </a:cubicBezTo>
                  <a:cubicBezTo>
                    <a:pt x="499" y="397"/>
                    <a:pt x="490" y="410"/>
                    <a:pt x="481" y="423"/>
                  </a:cubicBezTo>
                  <a:cubicBezTo>
                    <a:pt x="473" y="436"/>
                    <a:pt x="464" y="450"/>
                    <a:pt x="455" y="463"/>
                  </a:cubicBezTo>
                  <a:cubicBezTo>
                    <a:pt x="417" y="521"/>
                    <a:pt x="377" y="580"/>
                    <a:pt x="377" y="628"/>
                  </a:cubicBezTo>
                  <a:cubicBezTo>
                    <a:pt x="377" y="680"/>
                    <a:pt x="377" y="680"/>
                    <a:pt x="377" y="680"/>
                  </a:cubicBezTo>
                  <a:cubicBezTo>
                    <a:pt x="377" y="692"/>
                    <a:pt x="367" y="702"/>
                    <a:pt x="356" y="702"/>
                  </a:cubicBezTo>
                  <a:close/>
                  <a:moveTo>
                    <a:pt x="266" y="15"/>
                  </a:moveTo>
                  <a:cubicBezTo>
                    <a:pt x="128" y="15"/>
                    <a:pt x="15" y="128"/>
                    <a:pt x="15" y="266"/>
                  </a:cubicBezTo>
                  <a:cubicBezTo>
                    <a:pt x="15" y="303"/>
                    <a:pt x="23" y="339"/>
                    <a:pt x="38" y="372"/>
                  </a:cubicBezTo>
                  <a:cubicBezTo>
                    <a:pt x="39" y="373"/>
                    <a:pt x="39" y="374"/>
                    <a:pt x="40" y="375"/>
                  </a:cubicBezTo>
                  <a:cubicBezTo>
                    <a:pt x="40" y="375"/>
                    <a:pt x="40" y="375"/>
                    <a:pt x="40" y="375"/>
                  </a:cubicBezTo>
                  <a:cubicBezTo>
                    <a:pt x="47" y="389"/>
                    <a:pt x="54" y="402"/>
                    <a:pt x="63" y="414"/>
                  </a:cubicBezTo>
                  <a:cubicBezTo>
                    <a:pt x="64" y="415"/>
                    <a:pt x="64" y="415"/>
                    <a:pt x="64" y="415"/>
                  </a:cubicBezTo>
                  <a:cubicBezTo>
                    <a:pt x="72" y="428"/>
                    <a:pt x="81" y="442"/>
                    <a:pt x="90" y="455"/>
                  </a:cubicBezTo>
                  <a:cubicBezTo>
                    <a:pt x="131" y="517"/>
                    <a:pt x="170" y="576"/>
                    <a:pt x="170" y="628"/>
                  </a:cubicBezTo>
                  <a:cubicBezTo>
                    <a:pt x="170" y="680"/>
                    <a:pt x="170" y="680"/>
                    <a:pt x="170" y="680"/>
                  </a:cubicBezTo>
                  <a:cubicBezTo>
                    <a:pt x="170" y="684"/>
                    <a:pt x="173" y="687"/>
                    <a:pt x="177" y="687"/>
                  </a:cubicBezTo>
                  <a:cubicBezTo>
                    <a:pt x="356" y="687"/>
                    <a:pt x="356" y="687"/>
                    <a:pt x="356" y="687"/>
                  </a:cubicBezTo>
                  <a:cubicBezTo>
                    <a:pt x="359" y="687"/>
                    <a:pt x="362" y="684"/>
                    <a:pt x="362" y="680"/>
                  </a:cubicBezTo>
                  <a:cubicBezTo>
                    <a:pt x="362" y="628"/>
                    <a:pt x="362" y="628"/>
                    <a:pt x="362" y="628"/>
                  </a:cubicBezTo>
                  <a:cubicBezTo>
                    <a:pt x="362" y="576"/>
                    <a:pt x="401" y="517"/>
                    <a:pt x="443" y="455"/>
                  </a:cubicBezTo>
                  <a:cubicBezTo>
                    <a:pt x="451" y="442"/>
                    <a:pt x="460" y="428"/>
                    <a:pt x="469" y="415"/>
                  </a:cubicBezTo>
                  <a:cubicBezTo>
                    <a:pt x="469" y="414"/>
                    <a:pt x="469" y="414"/>
                    <a:pt x="469" y="414"/>
                  </a:cubicBezTo>
                  <a:cubicBezTo>
                    <a:pt x="478" y="402"/>
                    <a:pt x="486" y="389"/>
                    <a:pt x="492" y="375"/>
                  </a:cubicBezTo>
                  <a:cubicBezTo>
                    <a:pt x="493" y="375"/>
                    <a:pt x="493" y="375"/>
                    <a:pt x="493" y="375"/>
                  </a:cubicBezTo>
                  <a:cubicBezTo>
                    <a:pt x="493" y="374"/>
                    <a:pt x="494" y="373"/>
                    <a:pt x="494" y="372"/>
                  </a:cubicBezTo>
                  <a:cubicBezTo>
                    <a:pt x="510" y="339"/>
                    <a:pt x="518" y="303"/>
                    <a:pt x="518" y="266"/>
                  </a:cubicBezTo>
                  <a:cubicBezTo>
                    <a:pt x="518" y="128"/>
                    <a:pt x="405" y="15"/>
                    <a:pt x="266" y="15"/>
                  </a:cubicBez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1655762" y="2754139"/>
              <a:ext cx="203200" cy="42863"/>
            </a:xfrm>
            <a:custGeom>
              <a:rect b="b" l="l" r="r" t="t"/>
              <a:pathLst>
                <a:path extrusionOk="0" h="47" w="222">
                  <a:moveTo>
                    <a:pt x="205" y="47"/>
                  </a:moveTo>
                  <a:cubicBezTo>
                    <a:pt x="18" y="47"/>
                    <a:pt x="18" y="47"/>
                    <a:pt x="18" y="47"/>
                  </a:cubicBezTo>
                  <a:cubicBezTo>
                    <a:pt x="8" y="47"/>
                    <a:pt x="0" y="39"/>
                    <a:pt x="0" y="2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14" y="0"/>
                    <a:pt x="222" y="8"/>
                    <a:pt x="222" y="18"/>
                  </a:cubicBezTo>
                  <a:cubicBezTo>
                    <a:pt x="222" y="29"/>
                    <a:pt x="222" y="29"/>
                    <a:pt x="222" y="29"/>
                  </a:cubicBezTo>
                  <a:cubicBezTo>
                    <a:pt x="222" y="39"/>
                    <a:pt x="214" y="47"/>
                    <a:pt x="205" y="47"/>
                  </a:cubicBezTo>
                  <a:close/>
                  <a:moveTo>
                    <a:pt x="18" y="15"/>
                  </a:moveTo>
                  <a:cubicBezTo>
                    <a:pt x="16" y="15"/>
                    <a:pt x="15" y="16"/>
                    <a:pt x="15" y="1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1"/>
                    <a:pt x="16" y="32"/>
                    <a:pt x="18" y="32"/>
                  </a:cubicBezTo>
                  <a:cubicBezTo>
                    <a:pt x="205" y="32"/>
                    <a:pt x="205" y="32"/>
                    <a:pt x="205" y="32"/>
                  </a:cubicBezTo>
                  <a:cubicBezTo>
                    <a:pt x="206" y="32"/>
                    <a:pt x="207" y="31"/>
                    <a:pt x="207" y="29"/>
                  </a:cubicBezTo>
                  <a:cubicBezTo>
                    <a:pt x="207" y="18"/>
                    <a:pt x="207" y="18"/>
                    <a:pt x="207" y="18"/>
                  </a:cubicBezTo>
                  <a:cubicBezTo>
                    <a:pt x="207" y="16"/>
                    <a:pt x="206" y="15"/>
                    <a:pt x="205" y="15"/>
                  </a:cubicBezTo>
                  <a:lnTo>
                    <a:pt x="18" y="15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1676400" y="2812877"/>
              <a:ext cx="161925" cy="42863"/>
            </a:xfrm>
            <a:custGeom>
              <a:rect b="b" l="l" r="r" t="t"/>
              <a:pathLst>
                <a:path extrusionOk="0" h="47" w="177">
                  <a:moveTo>
                    <a:pt x="159" y="47"/>
                  </a:moveTo>
                  <a:cubicBezTo>
                    <a:pt x="17" y="47"/>
                    <a:pt x="17" y="47"/>
                    <a:pt x="17" y="47"/>
                  </a:cubicBezTo>
                  <a:cubicBezTo>
                    <a:pt x="7" y="47"/>
                    <a:pt x="0" y="39"/>
                    <a:pt x="0" y="2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69" y="0"/>
                    <a:pt x="177" y="8"/>
                    <a:pt x="177" y="18"/>
                  </a:cubicBezTo>
                  <a:cubicBezTo>
                    <a:pt x="177" y="29"/>
                    <a:pt x="177" y="29"/>
                    <a:pt x="177" y="29"/>
                  </a:cubicBezTo>
                  <a:cubicBezTo>
                    <a:pt x="177" y="39"/>
                    <a:pt x="169" y="47"/>
                    <a:pt x="159" y="47"/>
                  </a:cubicBezTo>
                  <a:close/>
                  <a:moveTo>
                    <a:pt x="17" y="15"/>
                  </a:moveTo>
                  <a:cubicBezTo>
                    <a:pt x="16" y="15"/>
                    <a:pt x="14" y="16"/>
                    <a:pt x="14" y="18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31"/>
                    <a:pt x="16" y="32"/>
                    <a:pt x="17" y="32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61" y="32"/>
                    <a:pt x="162" y="31"/>
                    <a:pt x="162" y="29"/>
                  </a:cubicBezTo>
                  <a:cubicBezTo>
                    <a:pt x="162" y="18"/>
                    <a:pt x="162" y="18"/>
                    <a:pt x="162" y="18"/>
                  </a:cubicBezTo>
                  <a:cubicBezTo>
                    <a:pt x="162" y="16"/>
                    <a:pt x="161" y="15"/>
                    <a:pt x="159" y="15"/>
                  </a:cubicBezTo>
                  <a:lnTo>
                    <a:pt x="17" y="15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1697037" y="2870027"/>
              <a:ext cx="120650" cy="42863"/>
            </a:xfrm>
            <a:custGeom>
              <a:rect b="b" l="l" r="r" t="t"/>
              <a:pathLst>
                <a:path extrusionOk="0" h="47" w="133">
                  <a:moveTo>
                    <a:pt x="115" y="47"/>
                  </a:moveTo>
                  <a:cubicBezTo>
                    <a:pt x="17" y="47"/>
                    <a:pt x="17" y="47"/>
                    <a:pt x="17" y="47"/>
                  </a:cubicBezTo>
                  <a:cubicBezTo>
                    <a:pt x="8" y="47"/>
                    <a:pt x="0" y="39"/>
                    <a:pt x="0" y="2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25" y="0"/>
                    <a:pt x="133" y="8"/>
                    <a:pt x="133" y="17"/>
                  </a:cubicBezTo>
                  <a:cubicBezTo>
                    <a:pt x="133" y="29"/>
                    <a:pt x="133" y="29"/>
                    <a:pt x="133" y="29"/>
                  </a:cubicBezTo>
                  <a:cubicBezTo>
                    <a:pt x="133" y="39"/>
                    <a:pt x="125" y="47"/>
                    <a:pt x="115" y="47"/>
                  </a:cubicBezTo>
                  <a:close/>
                  <a:moveTo>
                    <a:pt x="17" y="15"/>
                  </a:moveTo>
                  <a:cubicBezTo>
                    <a:pt x="16" y="15"/>
                    <a:pt x="15" y="16"/>
                    <a:pt x="15" y="1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1"/>
                    <a:pt x="16" y="32"/>
                    <a:pt x="17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8" y="31"/>
                    <a:pt x="118" y="29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6"/>
                    <a:pt x="117" y="15"/>
                    <a:pt x="115" y="15"/>
                  </a:cubicBezTo>
                  <a:lnTo>
                    <a:pt x="17" y="15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1573212" y="2158827"/>
              <a:ext cx="149225" cy="198438"/>
            </a:xfrm>
            <a:custGeom>
              <a:rect b="b" l="l" r="r" t="t"/>
              <a:pathLst>
                <a:path extrusionOk="0" h="217" w="164">
                  <a:moveTo>
                    <a:pt x="7" y="217"/>
                  </a:moveTo>
                  <a:cubicBezTo>
                    <a:pt x="3" y="217"/>
                    <a:pt x="0" y="213"/>
                    <a:pt x="0" y="209"/>
                  </a:cubicBezTo>
                  <a:cubicBezTo>
                    <a:pt x="0" y="73"/>
                    <a:pt x="111" y="0"/>
                    <a:pt x="156" y="0"/>
                  </a:cubicBezTo>
                  <a:cubicBezTo>
                    <a:pt x="161" y="0"/>
                    <a:pt x="164" y="3"/>
                    <a:pt x="164" y="7"/>
                  </a:cubicBezTo>
                  <a:cubicBezTo>
                    <a:pt x="164" y="11"/>
                    <a:pt x="161" y="15"/>
                    <a:pt x="156" y="15"/>
                  </a:cubicBezTo>
                  <a:cubicBezTo>
                    <a:pt x="120" y="15"/>
                    <a:pt x="15" y="82"/>
                    <a:pt x="15" y="209"/>
                  </a:cubicBezTo>
                  <a:cubicBezTo>
                    <a:pt x="15" y="213"/>
                    <a:pt x="11" y="217"/>
                    <a:pt x="7" y="217"/>
                  </a:cubicBez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4"/>
          <p:cNvGrpSpPr/>
          <p:nvPr/>
        </p:nvGrpSpPr>
        <p:grpSpPr>
          <a:xfrm>
            <a:off x="4224263" y="1680801"/>
            <a:ext cx="703562" cy="569098"/>
            <a:chOff x="3214687" y="1988964"/>
            <a:chExt cx="822325" cy="665163"/>
          </a:xfrm>
        </p:grpSpPr>
        <p:sp>
          <p:nvSpPr>
            <p:cNvPr id="106" name="Google Shape;106;p4"/>
            <p:cNvSpPr/>
            <p:nvPr/>
          </p:nvSpPr>
          <p:spPr>
            <a:xfrm>
              <a:off x="3214687" y="1988964"/>
              <a:ext cx="619125" cy="593725"/>
            </a:xfrm>
            <a:custGeom>
              <a:rect b="b" l="l" r="r" t="t"/>
              <a:pathLst>
                <a:path extrusionOk="0" h="649" w="678">
                  <a:moveTo>
                    <a:pt x="225" y="649"/>
                  </a:moveTo>
                  <a:cubicBezTo>
                    <a:pt x="224" y="649"/>
                    <a:pt x="223" y="648"/>
                    <a:pt x="222" y="648"/>
                  </a:cubicBezTo>
                  <a:cubicBezTo>
                    <a:pt x="118" y="588"/>
                    <a:pt x="118" y="588"/>
                    <a:pt x="118" y="588"/>
                  </a:cubicBezTo>
                  <a:cubicBezTo>
                    <a:pt x="116" y="587"/>
                    <a:pt x="114" y="584"/>
                    <a:pt x="115" y="581"/>
                  </a:cubicBezTo>
                  <a:cubicBezTo>
                    <a:pt x="124" y="490"/>
                    <a:pt x="124" y="490"/>
                    <a:pt x="124" y="490"/>
                  </a:cubicBezTo>
                  <a:cubicBezTo>
                    <a:pt x="88" y="428"/>
                    <a:pt x="88" y="428"/>
                    <a:pt x="88" y="428"/>
                  </a:cubicBezTo>
                  <a:cubicBezTo>
                    <a:pt x="4" y="391"/>
                    <a:pt x="4" y="391"/>
                    <a:pt x="4" y="391"/>
                  </a:cubicBezTo>
                  <a:cubicBezTo>
                    <a:pt x="2" y="390"/>
                    <a:pt x="0" y="387"/>
                    <a:pt x="0" y="384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62"/>
                    <a:pt x="2" y="260"/>
                    <a:pt x="4" y="258"/>
                  </a:cubicBezTo>
                  <a:cubicBezTo>
                    <a:pt x="88" y="222"/>
                    <a:pt x="88" y="222"/>
                    <a:pt x="88" y="222"/>
                  </a:cubicBezTo>
                  <a:cubicBezTo>
                    <a:pt x="124" y="159"/>
                    <a:pt x="124" y="159"/>
                    <a:pt x="124" y="159"/>
                  </a:cubicBezTo>
                  <a:cubicBezTo>
                    <a:pt x="114" y="68"/>
                    <a:pt x="114" y="68"/>
                    <a:pt x="114" y="68"/>
                  </a:cubicBezTo>
                  <a:cubicBezTo>
                    <a:pt x="114" y="65"/>
                    <a:pt x="115" y="62"/>
                    <a:pt x="118" y="61"/>
                  </a:cubicBezTo>
                  <a:cubicBezTo>
                    <a:pt x="221" y="1"/>
                    <a:pt x="221" y="1"/>
                    <a:pt x="221" y="1"/>
                  </a:cubicBezTo>
                  <a:cubicBezTo>
                    <a:pt x="224" y="0"/>
                    <a:pt x="226" y="0"/>
                    <a:pt x="229" y="2"/>
                  </a:cubicBezTo>
                  <a:cubicBezTo>
                    <a:pt x="302" y="55"/>
                    <a:pt x="302" y="55"/>
                    <a:pt x="302" y="55"/>
                  </a:cubicBezTo>
                  <a:cubicBezTo>
                    <a:pt x="375" y="55"/>
                    <a:pt x="375" y="55"/>
                    <a:pt x="375" y="55"/>
                  </a:cubicBezTo>
                  <a:cubicBezTo>
                    <a:pt x="449" y="1"/>
                    <a:pt x="449" y="1"/>
                    <a:pt x="449" y="1"/>
                  </a:cubicBezTo>
                  <a:cubicBezTo>
                    <a:pt x="451" y="0"/>
                    <a:pt x="454" y="0"/>
                    <a:pt x="456" y="1"/>
                  </a:cubicBezTo>
                  <a:cubicBezTo>
                    <a:pt x="560" y="61"/>
                    <a:pt x="560" y="61"/>
                    <a:pt x="560" y="61"/>
                  </a:cubicBezTo>
                  <a:cubicBezTo>
                    <a:pt x="562" y="62"/>
                    <a:pt x="564" y="65"/>
                    <a:pt x="563" y="67"/>
                  </a:cubicBezTo>
                  <a:cubicBezTo>
                    <a:pt x="554" y="158"/>
                    <a:pt x="554" y="158"/>
                    <a:pt x="554" y="158"/>
                  </a:cubicBezTo>
                  <a:cubicBezTo>
                    <a:pt x="590" y="221"/>
                    <a:pt x="590" y="221"/>
                    <a:pt x="590" y="221"/>
                  </a:cubicBezTo>
                  <a:cubicBezTo>
                    <a:pt x="674" y="258"/>
                    <a:pt x="674" y="258"/>
                    <a:pt x="674" y="258"/>
                  </a:cubicBezTo>
                  <a:cubicBezTo>
                    <a:pt x="676" y="259"/>
                    <a:pt x="678" y="262"/>
                    <a:pt x="678" y="264"/>
                  </a:cubicBezTo>
                  <a:cubicBezTo>
                    <a:pt x="678" y="384"/>
                    <a:pt x="678" y="384"/>
                    <a:pt x="678" y="384"/>
                  </a:cubicBezTo>
                  <a:cubicBezTo>
                    <a:pt x="678" y="387"/>
                    <a:pt x="676" y="389"/>
                    <a:pt x="674" y="390"/>
                  </a:cubicBezTo>
                  <a:cubicBezTo>
                    <a:pt x="590" y="427"/>
                    <a:pt x="590" y="427"/>
                    <a:pt x="590" y="427"/>
                  </a:cubicBezTo>
                  <a:cubicBezTo>
                    <a:pt x="554" y="490"/>
                    <a:pt x="554" y="490"/>
                    <a:pt x="554" y="490"/>
                  </a:cubicBezTo>
                  <a:cubicBezTo>
                    <a:pt x="564" y="581"/>
                    <a:pt x="564" y="581"/>
                    <a:pt x="564" y="581"/>
                  </a:cubicBezTo>
                  <a:cubicBezTo>
                    <a:pt x="564" y="584"/>
                    <a:pt x="563" y="586"/>
                    <a:pt x="560" y="588"/>
                  </a:cubicBezTo>
                  <a:cubicBezTo>
                    <a:pt x="457" y="648"/>
                    <a:pt x="457" y="648"/>
                    <a:pt x="457" y="648"/>
                  </a:cubicBezTo>
                  <a:cubicBezTo>
                    <a:pt x="454" y="649"/>
                    <a:pt x="451" y="649"/>
                    <a:pt x="449" y="647"/>
                  </a:cubicBezTo>
                  <a:cubicBezTo>
                    <a:pt x="376" y="593"/>
                    <a:pt x="376" y="593"/>
                    <a:pt x="376" y="593"/>
                  </a:cubicBezTo>
                  <a:cubicBezTo>
                    <a:pt x="303" y="593"/>
                    <a:pt x="303" y="593"/>
                    <a:pt x="303" y="593"/>
                  </a:cubicBezTo>
                  <a:cubicBezTo>
                    <a:pt x="229" y="647"/>
                    <a:pt x="229" y="647"/>
                    <a:pt x="229" y="647"/>
                  </a:cubicBezTo>
                  <a:cubicBezTo>
                    <a:pt x="228" y="648"/>
                    <a:pt x="227" y="649"/>
                    <a:pt x="225" y="649"/>
                  </a:cubicBezTo>
                  <a:close/>
                  <a:moveTo>
                    <a:pt x="129" y="578"/>
                  </a:moveTo>
                  <a:cubicBezTo>
                    <a:pt x="225" y="633"/>
                    <a:pt x="225" y="633"/>
                    <a:pt x="225" y="633"/>
                  </a:cubicBezTo>
                  <a:cubicBezTo>
                    <a:pt x="296" y="581"/>
                    <a:pt x="296" y="581"/>
                    <a:pt x="296" y="581"/>
                  </a:cubicBezTo>
                  <a:cubicBezTo>
                    <a:pt x="298" y="580"/>
                    <a:pt x="299" y="579"/>
                    <a:pt x="301" y="579"/>
                  </a:cubicBezTo>
                  <a:cubicBezTo>
                    <a:pt x="378" y="579"/>
                    <a:pt x="378" y="579"/>
                    <a:pt x="378" y="579"/>
                  </a:cubicBezTo>
                  <a:cubicBezTo>
                    <a:pt x="378" y="579"/>
                    <a:pt x="378" y="579"/>
                    <a:pt x="378" y="579"/>
                  </a:cubicBezTo>
                  <a:cubicBezTo>
                    <a:pt x="379" y="579"/>
                    <a:pt x="381" y="580"/>
                    <a:pt x="382" y="581"/>
                  </a:cubicBezTo>
                  <a:cubicBezTo>
                    <a:pt x="454" y="633"/>
                    <a:pt x="454" y="633"/>
                    <a:pt x="454" y="633"/>
                  </a:cubicBezTo>
                  <a:cubicBezTo>
                    <a:pt x="550" y="578"/>
                    <a:pt x="550" y="578"/>
                    <a:pt x="550" y="578"/>
                  </a:cubicBezTo>
                  <a:cubicBezTo>
                    <a:pt x="540" y="489"/>
                    <a:pt x="540" y="489"/>
                    <a:pt x="540" y="489"/>
                  </a:cubicBezTo>
                  <a:cubicBezTo>
                    <a:pt x="540" y="488"/>
                    <a:pt x="540" y="486"/>
                    <a:pt x="541" y="485"/>
                  </a:cubicBezTo>
                  <a:cubicBezTo>
                    <a:pt x="579" y="418"/>
                    <a:pt x="579" y="418"/>
                    <a:pt x="579" y="418"/>
                  </a:cubicBezTo>
                  <a:cubicBezTo>
                    <a:pt x="580" y="417"/>
                    <a:pt x="581" y="416"/>
                    <a:pt x="582" y="415"/>
                  </a:cubicBezTo>
                  <a:cubicBezTo>
                    <a:pt x="664" y="379"/>
                    <a:pt x="664" y="379"/>
                    <a:pt x="664" y="379"/>
                  </a:cubicBezTo>
                  <a:cubicBezTo>
                    <a:pt x="664" y="269"/>
                    <a:pt x="664" y="269"/>
                    <a:pt x="664" y="269"/>
                  </a:cubicBezTo>
                  <a:cubicBezTo>
                    <a:pt x="582" y="233"/>
                    <a:pt x="582" y="233"/>
                    <a:pt x="582" y="233"/>
                  </a:cubicBezTo>
                  <a:cubicBezTo>
                    <a:pt x="581" y="232"/>
                    <a:pt x="580" y="231"/>
                    <a:pt x="579" y="230"/>
                  </a:cubicBezTo>
                  <a:cubicBezTo>
                    <a:pt x="540" y="163"/>
                    <a:pt x="540" y="163"/>
                    <a:pt x="540" y="163"/>
                  </a:cubicBezTo>
                  <a:cubicBezTo>
                    <a:pt x="540" y="162"/>
                    <a:pt x="539" y="160"/>
                    <a:pt x="540" y="159"/>
                  </a:cubicBezTo>
                  <a:cubicBezTo>
                    <a:pt x="549" y="70"/>
                    <a:pt x="549" y="70"/>
                    <a:pt x="549" y="70"/>
                  </a:cubicBezTo>
                  <a:cubicBezTo>
                    <a:pt x="453" y="15"/>
                    <a:pt x="453" y="15"/>
                    <a:pt x="453" y="15"/>
                  </a:cubicBezTo>
                  <a:cubicBezTo>
                    <a:pt x="381" y="68"/>
                    <a:pt x="381" y="68"/>
                    <a:pt x="381" y="68"/>
                  </a:cubicBezTo>
                  <a:cubicBezTo>
                    <a:pt x="380" y="69"/>
                    <a:pt x="379" y="69"/>
                    <a:pt x="377" y="69"/>
                  </a:cubicBezTo>
                  <a:cubicBezTo>
                    <a:pt x="300" y="69"/>
                    <a:pt x="300" y="69"/>
                    <a:pt x="300" y="69"/>
                  </a:cubicBezTo>
                  <a:cubicBezTo>
                    <a:pt x="300" y="69"/>
                    <a:pt x="300" y="69"/>
                    <a:pt x="300" y="69"/>
                  </a:cubicBezTo>
                  <a:cubicBezTo>
                    <a:pt x="299" y="69"/>
                    <a:pt x="297" y="69"/>
                    <a:pt x="296" y="68"/>
                  </a:cubicBezTo>
                  <a:cubicBezTo>
                    <a:pt x="224" y="15"/>
                    <a:pt x="224" y="15"/>
                    <a:pt x="224" y="15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38" y="159"/>
                    <a:pt x="138" y="159"/>
                    <a:pt x="138" y="159"/>
                  </a:cubicBezTo>
                  <a:cubicBezTo>
                    <a:pt x="138" y="161"/>
                    <a:pt x="138" y="162"/>
                    <a:pt x="137" y="164"/>
                  </a:cubicBezTo>
                  <a:cubicBezTo>
                    <a:pt x="99" y="230"/>
                    <a:pt x="99" y="230"/>
                    <a:pt x="99" y="230"/>
                  </a:cubicBezTo>
                  <a:cubicBezTo>
                    <a:pt x="98" y="232"/>
                    <a:pt x="97" y="233"/>
                    <a:pt x="96" y="233"/>
                  </a:cubicBezTo>
                  <a:cubicBezTo>
                    <a:pt x="14" y="269"/>
                    <a:pt x="14" y="269"/>
                    <a:pt x="14" y="269"/>
                  </a:cubicBezTo>
                  <a:cubicBezTo>
                    <a:pt x="14" y="380"/>
                    <a:pt x="14" y="380"/>
                    <a:pt x="14" y="380"/>
                  </a:cubicBezTo>
                  <a:cubicBezTo>
                    <a:pt x="96" y="416"/>
                    <a:pt x="96" y="416"/>
                    <a:pt x="96" y="416"/>
                  </a:cubicBezTo>
                  <a:cubicBezTo>
                    <a:pt x="97" y="416"/>
                    <a:pt x="98" y="417"/>
                    <a:pt x="99" y="419"/>
                  </a:cubicBezTo>
                  <a:cubicBezTo>
                    <a:pt x="138" y="485"/>
                    <a:pt x="138" y="485"/>
                    <a:pt x="138" y="485"/>
                  </a:cubicBezTo>
                  <a:cubicBezTo>
                    <a:pt x="138" y="487"/>
                    <a:pt x="139" y="488"/>
                    <a:pt x="138" y="490"/>
                  </a:cubicBezTo>
                  <a:lnTo>
                    <a:pt x="129" y="578"/>
                  </a:lnTo>
                  <a:close/>
                  <a:moveTo>
                    <a:pt x="339" y="475"/>
                  </a:moveTo>
                  <a:cubicBezTo>
                    <a:pt x="299" y="475"/>
                    <a:pt x="261" y="459"/>
                    <a:pt x="233" y="431"/>
                  </a:cubicBezTo>
                  <a:cubicBezTo>
                    <a:pt x="204" y="402"/>
                    <a:pt x="189" y="365"/>
                    <a:pt x="189" y="324"/>
                  </a:cubicBezTo>
                  <a:cubicBezTo>
                    <a:pt x="189" y="284"/>
                    <a:pt x="204" y="246"/>
                    <a:pt x="233" y="218"/>
                  </a:cubicBezTo>
                  <a:cubicBezTo>
                    <a:pt x="261" y="190"/>
                    <a:pt x="299" y="174"/>
                    <a:pt x="339" y="174"/>
                  </a:cubicBezTo>
                  <a:cubicBezTo>
                    <a:pt x="422" y="174"/>
                    <a:pt x="489" y="241"/>
                    <a:pt x="489" y="324"/>
                  </a:cubicBezTo>
                  <a:cubicBezTo>
                    <a:pt x="489" y="407"/>
                    <a:pt x="422" y="475"/>
                    <a:pt x="339" y="475"/>
                  </a:cubicBezTo>
                  <a:close/>
                  <a:moveTo>
                    <a:pt x="339" y="188"/>
                  </a:moveTo>
                  <a:cubicBezTo>
                    <a:pt x="303" y="188"/>
                    <a:pt x="268" y="202"/>
                    <a:pt x="242" y="228"/>
                  </a:cubicBezTo>
                  <a:cubicBezTo>
                    <a:pt x="217" y="254"/>
                    <a:pt x="203" y="288"/>
                    <a:pt x="203" y="324"/>
                  </a:cubicBezTo>
                  <a:cubicBezTo>
                    <a:pt x="203" y="361"/>
                    <a:pt x="217" y="395"/>
                    <a:pt x="242" y="421"/>
                  </a:cubicBezTo>
                  <a:cubicBezTo>
                    <a:pt x="268" y="447"/>
                    <a:pt x="303" y="461"/>
                    <a:pt x="339" y="461"/>
                  </a:cubicBezTo>
                  <a:cubicBezTo>
                    <a:pt x="414" y="461"/>
                    <a:pt x="475" y="400"/>
                    <a:pt x="475" y="324"/>
                  </a:cubicBezTo>
                  <a:cubicBezTo>
                    <a:pt x="475" y="249"/>
                    <a:pt x="414" y="188"/>
                    <a:pt x="339" y="188"/>
                  </a:cubicBez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3741737" y="2347739"/>
              <a:ext cx="295275" cy="306388"/>
            </a:xfrm>
            <a:custGeom>
              <a:rect b="b" l="l" r="r" t="t"/>
              <a:pathLst>
                <a:path extrusionOk="0" h="336" w="324">
                  <a:moveTo>
                    <a:pt x="136" y="336"/>
                  </a:moveTo>
                  <a:cubicBezTo>
                    <a:pt x="133" y="336"/>
                    <a:pt x="130" y="334"/>
                    <a:pt x="129" y="332"/>
                  </a:cubicBezTo>
                  <a:cubicBezTo>
                    <a:pt x="111" y="293"/>
                    <a:pt x="111" y="293"/>
                    <a:pt x="111" y="293"/>
                  </a:cubicBezTo>
                  <a:cubicBezTo>
                    <a:pt x="83" y="277"/>
                    <a:pt x="83" y="277"/>
                    <a:pt x="83" y="277"/>
                  </a:cubicBezTo>
                  <a:cubicBezTo>
                    <a:pt x="40" y="282"/>
                    <a:pt x="40" y="282"/>
                    <a:pt x="40" y="282"/>
                  </a:cubicBezTo>
                  <a:cubicBezTo>
                    <a:pt x="37" y="282"/>
                    <a:pt x="34" y="281"/>
                    <a:pt x="33" y="279"/>
                  </a:cubicBezTo>
                  <a:cubicBezTo>
                    <a:pt x="3" y="229"/>
                    <a:pt x="3" y="229"/>
                    <a:pt x="3" y="229"/>
                  </a:cubicBezTo>
                  <a:cubicBezTo>
                    <a:pt x="2" y="227"/>
                    <a:pt x="2" y="224"/>
                    <a:pt x="4" y="221"/>
                  </a:cubicBezTo>
                  <a:cubicBezTo>
                    <a:pt x="28" y="186"/>
                    <a:pt x="28" y="186"/>
                    <a:pt x="28" y="18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0" y="117"/>
                    <a:pt x="0" y="114"/>
                    <a:pt x="2" y="112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1" y="59"/>
                    <a:pt x="34" y="57"/>
                    <a:pt x="36" y="58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3"/>
                    <a:pt x="128" y="1"/>
                    <a:pt x="130" y="1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191" y="0"/>
                    <a:pt x="193" y="1"/>
                    <a:pt x="195" y="4"/>
                  </a:cubicBezTo>
                  <a:cubicBezTo>
                    <a:pt x="213" y="43"/>
                    <a:pt x="213" y="43"/>
                    <a:pt x="213" y="43"/>
                  </a:cubicBezTo>
                  <a:cubicBezTo>
                    <a:pt x="241" y="59"/>
                    <a:pt x="241" y="59"/>
                    <a:pt x="241" y="59"/>
                  </a:cubicBezTo>
                  <a:cubicBezTo>
                    <a:pt x="284" y="54"/>
                    <a:pt x="284" y="54"/>
                    <a:pt x="284" y="54"/>
                  </a:cubicBezTo>
                  <a:cubicBezTo>
                    <a:pt x="287" y="53"/>
                    <a:pt x="289" y="55"/>
                    <a:pt x="291" y="57"/>
                  </a:cubicBezTo>
                  <a:cubicBezTo>
                    <a:pt x="320" y="107"/>
                    <a:pt x="320" y="107"/>
                    <a:pt x="320" y="107"/>
                  </a:cubicBezTo>
                  <a:cubicBezTo>
                    <a:pt x="322" y="109"/>
                    <a:pt x="322" y="112"/>
                    <a:pt x="320" y="114"/>
                  </a:cubicBezTo>
                  <a:cubicBezTo>
                    <a:pt x="295" y="149"/>
                    <a:pt x="295" y="149"/>
                    <a:pt x="295" y="149"/>
                  </a:cubicBezTo>
                  <a:cubicBezTo>
                    <a:pt x="296" y="182"/>
                    <a:pt x="296" y="182"/>
                    <a:pt x="296" y="182"/>
                  </a:cubicBezTo>
                  <a:cubicBezTo>
                    <a:pt x="322" y="216"/>
                    <a:pt x="322" y="216"/>
                    <a:pt x="322" y="216"/>
                  </a:cubicBezTo>
                  <a:cubicBezTo>
                    <a:pt x="323" y="219"/>
                    <a:pt x="324" y="222"/>
                    <a:pt x="322" y="224"/>
                  </a:cubicBezTo>
                  <a:cubicBezTo>
                    <a:pt x="294" y="275"/>
                    <a:pt x="294" y="275"/>
                    <a:pt x="294" y="275"/>
                  </a:cubicBezTo>
                  <a:cubicBezTo>
                    <a:pt x="293" y="277"/>
                    <a:pt x="290" y="278"/>
                    <a:pt x="287" y="278"/>
                  </a:cubicBezTo>
                  <a:cubicBezTo>
                    <a:pt x="245" y="274"/>
                    <a:pt x="245" y="274"/>
                    <a:pt x="245" y="274"/>
                  </a:cubicBezTo>
                  <a:cubicBezTo>
                    <a:pt x="216" y="291"/>
                    <a:pt x="216" y="291"/>
                    <a:pt x="216" y="291"/>
                  </a:cubicBezTo>
                  <a:cubicBezTo>
                    <a:pt x="200" y="331"/>
                    <a:pt x="200" y="331"/>
                    <a:pt x="200" y="331"/>
                  </a:cubicBezTo>
                  <a:cubicBezTo>
                    <a:pt x="199" y="333"/>
                    <a:pt x="196" y="335"/>
                    <a:pt x="193" y="335"/>
                  </a:cubicBezTo>
                  <a:cubicBezTo>
                    <a:pt x="136" y="336"/>
                    <a:pt x="136" y="336"/>
                    <a:pt x="136" y="336"/>
                  </a:cubicBezTo>
                  <a:cubicBezTo>
                    <a:pt x="136" y="336"/>
                    <a:pt x="136" y="336"/>
                    <a:pt x="136" y="336"/>
                  </a:cubicBezTo>
                  <a:close/>
                  <a:moveTo>
                    <a:pt x="84" y="263"/>
                  </a:moveTo>
                  <a:cubicBezTo>
                    <a:pt x="85" y="263"/>
                    <a:pt x="86" y="263"/>
                    <a:pt x="87" y="263"/>
                  </a:cubicBezTo>
                  <a:cubicBezTo>
                    <a:pt x="120" y="282"/>
                    <a:pt x="120" y="282"/>
                    <a:pt x="120" y="282"/>
                  </a:cubicBezTo>
                  <a:cubicBezTo>
                    <a:pt x="121" y="282"/>
                    <a:pt x="122" y="283"/>
                    <a:pt x="123" y="285"/>
                  </a:cubicBezTo>
                  <a:cubicBezTo>
                    <a:pt x="140" y="322"/>
                    <a:pt x="140" y="322"/>
                    <a:pt x="140" y="322"/>
                  </a:cubicBezTo>
                  <a:cubicBezTo>
                    <a:pt x="189" y="321"/>
                    <a:pt x="189" y="321"/>
                    <a:pt x="189" y="321"/>
                  </a:cubicBezTo>
                  <a:cubicBezTo>
                    <a:pt x="205" y="283"/>
                    <a:pt x="205" y="283"/>
                    <a:pt x="205" y="283"/>
                  </a:cubicBezTo>
                  <a:cubicBezTo>
                    <a:pt x="205" y="282"/>
                    <a:pt x="206" y="281"/>
                    <a:pt x="207" y="280"/>
                  </a:cubicBezTo>
                  <a:cubicBezTo>
                    <a:pt x="239" y="261"/>
                    <a:pt x="239" y="261"/>
                    <a:pt x="239" y="261"/>
                  </a:cubicBezTo>
                  <a:cubicBezTo>
                    <a:pt x="241" y="260"/>
                    <a:pt x="242" y="260"/>
                    <a:pt x="244" y="260"/>
                  </a:cubicBezTo>
                  <a:cubicBezTo>
                    <a:pt x="284" y="264"/>
                    <a:pt x="284" y="264"/>
                    <a:pt x="284" y="264"/>
                  </a:cubicBezTo>
                  <a:cubicBezTo>
                    <a:pt x="308" y="221"/>
                    <a:pt x="308" y="221"/>
                    <a:pt x="308" y="221"/>
                  </a:cubicBezTo>
                  <a:cubicBezTo>
                    <a:pt x="283" y="189"/>
                    <a:pt x="283" y="189"/>
                    <a:pt x="283" y="189"/>
                  </a:cubicBezTo>
                  <a:cubicBezTo>
                    <a:pt x="282" y="188"/>
                    <a:pt x="282" y="186"/>
                    <a:pt x="282" y="185"/>
                  </a:cubicBezTo>
                  <a:cubicBezTo>
                    <a:pt x="281" y="147"/>
                    <a:pt x="281" y="147"/>
                    <a:pt x="281" y="147"/>
                  </a:cubicBezTo>
                  <a:cubicBezTo>
                    <a:pt x="281" y="146"/>
                    <a:pt x="282" y="144"/>
                    <a:pt x="283" y="143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281" y="68"/>
                    <a:pt x="281" y="68"/>
                    <a:pt x="281" y="68"/>
                  </a:cubicBezTo>
                  <a:cubicBezTo>
                    <a:pt x="241" y="73"/>
                    <a:pt x="241" y="73"/>
                    <a:pt x="241" y="73"/>
                  </a:cubicBezTo>
                  <a:cubicBezTo>
                    <a:pt x="239" y="73"/>
                    <a:pt x="238" y="73"/>
                    <a:pt x="236" y="72"/>
                  </a:cubicBezTo>
                  <a:cubicBezTo>
                    <a:pt x="204" y="54"/>
                    <a:pt x="204" y="54"/>
                    <a:pt x="204" y="54"/>
                  </a:cubicBezTo>
                  <a:cubicBezTo>
                    <a:pt x="203" y="53"/>
                    <a:pt x="202" y="52"/>
                    <a:pt x="201" y="51"/>
                  </a:cubicBezTo>
                  <a:cubicBezTo>
                    <a:pt x="184" y="14"/>
                    <a:pt x="184" y="14"/>
                    <a:pt x="184" y="14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19" y="52"/>
                    <a:pt x="119" y="52"/>
                    <a:pt x="119" y="52"/>
                  </a:cubicBezTo>
                  <a:cubicBezTo>
                    <a:pt x="119" y="54"/>
                    <a:pt x="118" y="55"/>
                    <a:pt x="116" y="55"/>
                  </a:cubicBezTo>
                  <a:cubicBezTo>
                    <a:pt x="84" y="75"/>
                    <a:pt x="84" y="75"/>
                    <a:pt x="84" y="75"/>
                  </a:cubicBezTo>
                  <a:cubicBezTo>
                    <a:pt x="83" y="75"/>
                    <a:pt x="82" y="76"/>
                    <a:pt x="80" y="76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16" y="114"/>
                    <a:pt x="16" y="114"/>
                    <a:pt x="16" y="114"/>
                  </a:cubicBezTo>
                  <a:cubicBezTo>
                    <a:pt x="40" y="147"/>
                    <a:pt x="40" y="147"/>
                    <a:pt x="40" y="147"/>
                  </a:cubicBezTo>
                  <a:cubicBezTo>
                    <a:pt x="41" y="148"/>
                    <a:pt x="42" y="150"/>
                    <a:pt x="42" y="151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2" y="190"/>
                    <a:pt x="42" y="191"/>
                    <a:pt x="41" y="193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43" y="268"/>
                    <a:pt x="43" y="268"/>
                    <a:pt x="43" y="268"/>
                  </a:cubicBezTo>
                  <a:cubicBezTo>
                    <a:pt x="83" y="263"/>
                    <a:pt x="83" y="263"/>
                    <a:pt x="83" y="263"/>
                  </a:cubicBezTo>
                  <a:cubicBezTo>
                    <a:pt x="83" y="263"/>
                    <a:pt x="84" y="263"/>
                    <a:pt x="84" y="263"/>
                  </a:cubicBezTo>
                  <a:close/>
                  <a:moveTo>
                    <a:pt x="162" y="244"/>
                  </a:moveTo>
                  <a:cubicBezTo>
                    <a:pt x="149" y="244"/>
                    <a:pt x="136" y="241"/>
                    <a:pt x="125" y="234"/>
                  </a:cubicBezTo>
                  <a:cubicBezTo>
                    <a:pt x="88" y="214"/>
                    <a:pt x="75" y="167"/>
                    <a:pt x="95" y="131"/>
                  </a:cubicBezTo>
                  <a:cubicBezTo>
                    <a:pt x="109" y="107"/>
                    <a:pt x="134" y="92"/>
                    <a:pt x="162" y="92"/>
                  </a:cubicBezTo>
                  <a:cubicBezTo>
                    <a:pt x="175" y="92"/>
                    <a:pt x="188" y="95"/>
                    <a:pt x="199" y="101"/>
                  </a:cubicBezTo>
                  <a:cubicBezTo>
                    <a:pt x="217" y="111"/>
                    <a:pt x="230" y="127"/>
                    <a:pt x="235" y="147"/>
                  </a:cubicBezTo>
                  <a:cubicBezTo>
                    <a:pt x="241" y="167"/>
                    <a:pt x="238" y="187"/>
                    <a:pt x="229" y="205"/>
                  </a:cubicBezTo>
                  <a:cubicBezTo>
                    <a:pt x="215" y="229"/>
                    <a:pt x="190" y="244"/>
                    <a:pt x="162" y="244"/>
                  </a:cubicBezTo>
                  <a:close/>
                  <a:moveTo>
                    <a:pt x="162" y="105"/>
                  </a:moveTo>
                  <a:cubicBezTo>
                    <a:pt x="139" y="105"/>
                    <a:pt x="118" y="118"/>
                    <a:pt x="107" y="137"/>
                  </a:cubicBezTo>
                  <a:cubicBezTo>
                    <a:pt x="91" y="168"/>
                    <a:pt x="101" y="206"/>
                    <a:pt x="131" y="222"/>
                  </a:cubicBezTo>
                  <a:cubicBezTo>
                    <a:pt x="141" y="228"/>
                    <a:pt x="151" y="230"/>
                    <a:pt x="162" y="230"/>
                  </a:cubicBezTo>
                  <a:cubicBezTo>
                    <a:pt x="184" y="230"/>
                    <a:pt x="205" y="218"/>
                    <a:pt x="216" y="198"/>
                  </a:cubicBezTo>
                  <a:cubicBezTo>
                    <a:pt x="225" y="184"/>
                    <a:pt x="227" y="167"/>
                    <a:pt x="222" y="151"/>
                  </a:cubicBezTo>
                  <a:cubicBezTo>
                    <a:pt x="217" y="135"/>
                    <a:pt x="207" y="121"/>
                    <a:pt x="192" y="113"/>
                  </a:cubicBezTo>
                  <a:cubicBezTo>
                    <a:pt x="183" y="108"/>
                    <a:pt x="173" y="105"/>
                    <a:pt x="162" y="105"/>
                  </a:cubicBez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4"/>
          <p:cNvGrpSpPr/>
          <p:nvPr/>
        </p:nvGrpSpPr>
        <p:grpSpPr>
          <a:xfrm>
            <a:off x="6350342" y="1328488"/>
            <a:ext cx="703560" cy="676396"/>
            <a:chOff x="6956425" y="1347614"/>
            <a:chExt cx="822325" cy="790575"/>
          </a:xfrm>
        </p:grpSpPr>
        <p:sp>
          <p:nvSpPr>
            <p:cNvPr id="109" name="Google Shape;109;p4"/>
            <p:cNvSpPr/>
            <p:nvPr/>
          </p:nvSpPr>
          <p:spPr>
            <a:xfrm>
              <a:off x="6994525" y="1438102"/>
              <a:ext cx="193675" cy="204788"/>
            </a:xfrm>
            <a:custGeom>
              <a:rect b="b" l="l" r="r" t="t"/>
              <a:pathLst>
                <a:path extrusionOk="0" h="225" w="212">
                  <a:moveTo>
                    <a:pt x="209" y="211"/>
                  </a:moveTo>
                  <a:cubicBezTo>
                    <a:pt x="209" y="211"/>
                    <a:pt x="209" y="211"/>
                    <a:pt x="209" y="211"/>
                  </a:cubicBezTo>
                  <a:cubicBezTo>
                    <a:pt x="184" y="150"/>
                    <a:pt x="166" y="84"/>
                    <a:pt x="155" y="19"/>
                  </a:cubicBezTo>
                  <a:cubicBezTo>
                    <a:pt x="154" y="16"/>
                    <a:pt x="152" y="14"/>
                    <a:pt x="149" y="13"/>
                  </a:cubicBezTo>
                  <a:cubicBezTo>
                    <a:pt x="127" y="7"/>
                    <a:pt x="107" y="3"/>
                    <a:pt x="88" y="2"/>
                  </a:cubicBezTo>
                  <a:cubicBezTo>
                    <a:pt x="77" y="1"/>
                    <a:pt x="67" y="0"/>
                    <a:pt x="58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1"/>
                    <a:pt x="54" y="1"/>
                    <a:pt x="53" y="1"/>
                  </a:cubicBezTo>
                  <a:cubicBezTo>
                    <a:pt x="3" y="5"/>
                    <a:pt x="1" y="32"/>
                    <a:pt x="0" y="41"/>
                  </a:cubicBezTo>
                  <a:cubicBezTo>
                    <a:pt x="0" y="42"/>
                    <a:pt x="0" y="42"/>
                    <a:pt x="0" y="43"/>
                  </a:cubicBezTo>
                  <a:cubicBezTo>
                    <a:pt x="0" y="56"/>
                    <a:pt x="10" y="72"/>
                    <a:pt x="31" y="93"/>
                  </a:cubicBezTo>
                  <a:cubicBezTo>
                    <a:pt x="54" y="114"/>
                    <a:pt x="87" y="138"/>
                    <a:pt x="121" y="164"/>
                  </a:cubicBezTo>
                  <a:cubicBezTo>
                    <a:pt x="121" y="164"/>
                    <a:pt x="121" y="164"/>
                    <a:pt x="121" y="164"/>
                  </a:cubicBezTo>
                  <a:cubicBezTo>
                    <a:pt x="147" y="183"/>
                    <a:pt x="174" y="203"/>
                    <a:pt x="199" y="224"/>
                  </a:cubicBezTo>
                  <a:cubicBezTo>
                    <a:pt x="201" y="225"/>
                    <a:pt x="202" y="225"/>
                    <a:pt x="204" y="225"/>
                  </a:cubicBezTo>
                  <a:cubicBezTo>
                    <a:pt x="206" y="225"/>
                    <a:pt x="207" y="225"/>
                    <a:pt x="209" y="224"/>
                  </a:cubicBezTo>
                  <a:cubicBezTo>
                    <a:pt x="211" y="222"/>
                    <a:pt x="212" y="218"/>
                    <a:pt x="211" y="215"/>
                  </a:cubicBezTo>
                  <a:cubicBezTo>
                    <a:pt x="210" y="214"/>
                    <a:pt x="210" y="213"/>
                    <a:pt x="209" y="211"/>
                  </a:cubicBezTo>
                  <a:close/>
                  <a:moveTo>
                    <a:pt x="130" y="152"/>
                  </a:moveTo>
                  <a:cubicBezTo>
                    <a:pt x="130" y="152"/>
                    <a:pt x="130" y="152"/>
                    <a:pt x="130" y="152"/>
                  </a:cubicBezTo>
                  <a:cubicBezTo>
                    <a:pt x="96" y="127"/>
                    <a:pt x="64" y="103"/>
                    <a:pt x="42" y="82"/>
                  </a:cubicBezTo>
                  <a:cubicBezTo>
                    <a:pt x="17" y="59"/>
                    <a:pt x="15" y="47"/>
                    <a:pt x="15" y="43"/>
                  </a:cubicBezTo>
                  <a:cubicBezTo>
                    <a:pt x="15" y="43"/>
                    <a:pt x="15" y="42"/>
                    <a:pt x="15" y="42"/>
                  </a:cubicBezTo>
                  <a:cubicBezTo>
                    <a:pt x="15" y="35"/>
                    <a:pt x="17" y="19"/>
                    <a:pt x="54" y="16"/>
                  </a:cubicBezTo>
                  <a:cubicBezTo>
                    <a:pt x="55" y="16"/>
                    <a:pt x="55" y="16"/>
                    <a:pt x="56" y="16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61" y="15"/>
                    <a:pt x="63" y="15"/>
                    <a:pt x="65" y="15"/>
                  </a:cubicBezTo>
                  <a:cubicBezTo>
                    <a:pt x="72" y="15"/>
                    <a:pt x="79" y="16"/>
                    <a:pt x="87" y="16"/>
                  </a:cubicBezTo>
                  <a:cubicBezTo>
                    <a:pt x="103" y="18"/>
                    <a:pt x="122" y="21"/>
                    <a:pt x="141" y="26"/>
                  </a:cubicBezTo>
                  <a:cubicBezTo>
                    <a:pt x="151" y="83"/>
                    <a:pt x="166" y="141"/>
                    <a:pt x="187" y="195"/>
                  </a:cubicBezTo>
                  <a:cubicBezTo>
                    <a:pt x="168" y="180"/>
                    <a:pt x="149" y="166"/>
                    <a:pt x="130" y="15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956425" y="1347614"/>
              <a:ext cx="822325" cy="790575"/>
            </a:xfrm>
            <a:custGeom>
              <a:rect b="b" l="l" r="r" t="t"/>
              <a:pathLst>
                <a:path extrusionOk="0" h="864" w="900">
                  <a:moveTo>
                    <a:pt x="900" y="135"/>
                  </a:moveTo>
                  <a:cubicBezTo>
                    <a:pt x="898" y="109"/>
                    <a:pt x="883" y="65"/>
                    <a:pt x="810" y="59"/>
                  </a:cubicBezTo>
                  <a:cubicBezTo>
                    <a:pt x="807" y="58"/>
                    <a:pt x="807" y="58"/>
                    <a:pt x="807" y="58"/>
                  </a:cubicBezTo>
                  <a:cubicBezTo>
                    <a:pt x="807" y="58"/>
                    <a:pt x="806" y="58"/>
                    <a:pt x="806" y="58"/>
                  </a:cubicBezTo>
                  <a:cubicBezTo>
                    <a:pt x="803" y="58"/>
                    <a:pt x="803" y="58"/>
                    <a:pt x="803" y="58"/>
                  </a:cubicBezTo>
                  <a:cubicBezTo>
                    <a:pt x="803" y="58"/>
                    <a:pt x="803" y="58"/>
                    <a:pt x="803" y="58"/>
                  </a:cubicBezTo>
                  <a:cubicBezTo>
                    <a:pt x="792" y="58"/>
                    <a:pt x="780" y="58"/>
                    <a:pt x="768" y="59"/>
                  </a:cubicBezTo>
                  <a:cubicBezTo>
                    <a:pt x="755" y="60"/>
                    <a:pt x="741" y="63"/>
                    <a:pt x="726" y="65"/>
                  </a:cubicBezTo>
                  <a:cubicBezTo>
                    <a:pt x="726" y="65"/>
                    <a:pt x="726" y="64"/>
                    <a:pt x="727" y="63"/>
                  </a:cubicBezTo>
                  <a:cubicBezTo>
                    <a:pt x="728" y="47"/>
                    <a:pt x="729" y="8"/>
                    <a:pt x="729" y="8"/>
                  </a:cubicBezTo>
                  <a:cubicBezTo>
                    <a:pt x="729" y="7"/>
                    <a:pt x="729" y="7"/>
                    <a:pt x="729" y="7"/>
                  </a:cubicBezTo>
                  <a:cubicBezTo>
                    <a:pt x="729" y="7"/>
                    <a:pt x="729" y="6"/>
                    <a:pt x="729" y="6"/>
                  </a:cubicBezTo>
                  <a:cubicBezTo>
                    <a:pt x="729" y="6"/>
                    <a:pt x="729" y="6"/>
                    <a:pt x="729" y="6"/>
                  </a:cubicBezTo>
                  <a:cubicBezTo>
                    <a:pt x="729" y="5"/>
                    <a:pt x="729" y="5"/>
                    <a:pt x="729" y="5"/>
                  </a:cubicBezTo>
                  <a:cubicBezTo>
                    <a:pt x="728" y="5"/>
                    <a:pt x="728" y="4"/>
                    <a:pt x="728" y="4"/>
                  </a:cubicBezTo>
                  <a:cubicBezTo>
                    <a:pt x="728" y="4"/>
                    <a:pt x="728" y="4"/>
                    <a:pt x="728" y="4"/>
                  </a:cubicBezTo>
                  <a:cubicBezTo>
                    <a:pt x="728" y="3"/>
                    <a:pt x="728" y="3"/>
                    <a:pt x="727" y="3"/>
                  </a:cubicBezTo>
                  <a:cubicBezTo>
                    <a:pt x="727" y="3"/>
                    <a:pt x="727" y="3"/>
                    <a:pt x="727" y="2"/>
                  </a:cubicBezTo>
                  <a:cubicBezTo>
                    <a:pt x="727" y="2"/>
                    <a:pt x="727" y="2"/>
                    <a:pt x="727" y="2"/>
                  </a:cubicBezTo>
                  <a:cubicBezTo>
                    <a:pt x="726" y="2"/>
                    <a:pt x="726" y="2"/>
                    <a:pt x="726" y="2"/>
                  </a:cubicBezTo>
                  <a:cubicBezTo>
                    <a:pt x="726" y="1"/>
                    <a:pt x="726" y="1"/>
                    <a:pt x="725" y="1"/>
                  </a:cubicBezTo>
                  <a:cubicBezTo>
                    <a:pt x="725" y="1"/>
                    <a:pt x="725" y="1"/>
                    <a:pt x="725" y="1"/>
                  </a:cubicBezTo>
                  <a:cubicBezTo>
                    <a:pt x="724" y="1"/>
                    <a:pt x="724" y="1"/>
                    <a:pt x="724" y="1"/>
                  </a:cubicBezTo>
                  <a:cubicBezTo>
                    <a:pt x="724" y="1"/>
                    <a:pt x="724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2" y="0"/>
                    <a:pt x="722" y="0"/>
                    <a:pt x="722" y="0"/>
                  </a:cubicBezTo>
                  <a:cubicBezTo>
                    <a:pt x="722" y="0"/>
                    <a:pt x="179" y="0"/>
                    <a:pt x="179" y="0"/>
                  </a:cubicBezTo>
                  <a:cubicBezTo>
                    <a:pt x="175" y="0"/>
                    <a:pt x="171" y="4"/>
                    <a:pt x="171" y="8"/>
                  </a:cubicBezTo>
                  <a:cubicBezTo>
                    <a:pt x="171" y="17"/>
                    <a:pt x="171" y="17"/>
                    <a:pt x="171" y="17"/>
                  </a:cubicBezTo>
                  <a:cubicBezTo>
                    <a:pt x="171" y="17"/>
                    <a:pt x="171" y="18"/>
                    <a:pt x="171" y="18"/>
                  </a:cubicBezTo>
                  <a:cubicBezTo>
                    <a:pt x="172" y="33"/>
                    <a:pt x="173" y="48"/>
                    <a:pt x="174" y="63"/>
                  </a:cubicBezTo>
                  <a:cubicBezTo>
                    <a:pt x="174" y="64"/>
                    <a:pt x="174" y="65"/>
                    <a:pt x="174" y="65"/>
                  </a:cubicBezTo>
                  <a:cubicBezTo>
                    <a:pt x="160" y="63"/>
                    <a:pt x="146" y="60"/>
                    <a:pt x="133" y="59"/>
                  </a:cubicBezTo>
                  <a:cubicBezTo>
                    <a:pt x="120" y="58"/>
                    <a:pt x="108" y="58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4" y="58"/>
                    <a:pt x="94" y="58"/>
                    <a:pt x="94" y="58"/>
                  </a:cubicBezTo>
                  <a:cubicBezTo>
                    <a:pt x="94" y="58"/>
                    <a:pt x="94" y="58"/>
                    <a:pt x="94" y="58"/>
                  </a:cubicBezTo>
                  <a:cubicBezTo>
                    <a:pt x="90" y="59"/>
                    <a:pt x="90" y="59"/>
                    <a:pt x="90" y="59"/>
                  </a:cubicBezTo>
                  <a:cubicBezTo>
                    <a:pt x="18" y="65"/>
                    <a:pt x="3" y="109"/>
                    <a:pt x="1" y="135"/>
                  </a:cubicBezTo>
                  <a:cubicBezTo>
                    <a:pt x="0" y="137"/>
                    <a:pt x="0" y="138"/>
                    <a:pt x="0" y="140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93"/>
                    <a:pt x="61" y="238"/>
                    <a:pt x="138" y="295"/>
                  </a:cubicBezTo>
                  <a:cubicBezTo>
                    <a:pt x="148" y="302"/>
                    <a:pt x="160" y="310"/>
                    <a:pt x="174" y="319"/>
                  </a:cubicBezTo>
                  <a:cubicBezTo>
                    <a:pt x="257" y="374"/>
                    <a:pt x="412" y="476"/>
                    <a:pt x="412" y="628"/>
                  </a:cubicBezTo>
                  <a:cubicBezTo>
                    <a:pt x="412" y="691"/>
                    <a:pt x="392" y="765"/>
                    <a:pt x="337" y="765"/>
                  </a:cubicBezTo>
                  <a:cubicBezTo>
                    <a:pt x="311" y="765"/>
                    <a:pt x="311" y="765"/>
                    <a:pt x="311" y="765"/>
                  </a:cubicBezTo>
                  <a:cubicBezTo>
                    <a:pt x="300" y="765"/>
                    <a:pt x="291" y="774"/>
                    <a:pt x="291" y="786"/>
                  </a:cubicBezTo>
                  <a:cubicBezTo>
                    <a:pt x="291" y="857"/>
                    <a:pt x="291" y="857"/>
                    <a:pt x="291" y="857"/>
                  </a:cubicBezTo>
                  <a:cubicBezTo>
                    <a:pt x="291" y="861"/>
                    <a:pt x="294" y="864"/>
                    <a:pt x="298" y="864"/>
                  </a:cubicBezTo>
                  <a:cubicBezTo>
                    <a:pt x="450" y="864"/>
                    <a:pt x="450" y="864"/>
                    <a:pt x="450" y="864"/>
                  </a:cubicBezTo>
                  <a:cubicBezTo>
                    <a:pt x="450" y="864"/>
                    <a:pt x="450" y="864"/>
                    <a:pt x="450" y="864"/>
                  </a:cubicBezTo>
                  <a:cubicBezTo>
                    <a:pt x="450" y="864"/>
                    <a:pt x="450" y="864"/>
                    <a:pt x="450" y="864"/>
                  </a:cubicBezTo>
                  <a:cubicBezTo>
                    <a:pt x="603" y="864"/>
                    <a:pt x="603" y="864"/>
                    <a:pt x="603" y="864"/>
                  </a:cubicBezTo>
                  <a:cubicBezTo>
                    <a:pt x="607" y="864"/>
                    <a:pt x="610" y="861"/>
                    <a:pt x="610" y="857"/>
                  </a:cubicBezTo>
                  <a:cubicBezTo>
                    <a:pt x="610" y="786"/>
                    <a:pt x="610" y="786"/>
                    <a:pt x="610" y="786"/>
                  </a:cubicBezTo>
                  <a:cubicBezTo>
                    <a:pt x="610" y="774"/>
                    <a:pt x="601" y="765"/>
                    <a:pt x="589" y="765"/>
                  </a:cubicBezTo>
                  <a:cubicBezTo>
                    <a:pt x="564" y="765"/>
                    <a:pt x="564" y="765"/>
                    <a:pt x="564" y="765"/>
                  </a:cubicBezTo>
                  <a:cubicBezTo>
                    <a:pt x="508" y="765"/>
                    <a:pt x="489" y="691"/>
                    <a:pt x="489" y="628"/>
                  </a:cubicBezTo>
                  <a:cubicBezTo>
                    <a:pt x="489" y="476"/>
                    <a:pt x="643" y="374"/>
                    <a:pt x="726" y="319"/>
                  </a:cubicBezTo>
                  <a:cubicBezTo>
                    <a:pt x="740" y="310"/>
                    <a:pt x="753" y="302"/>
                    <a:pt x="762" y="295"/>
                  </a:cubicBezTo>
                  <a:cubicBezTo>
                    <a:pt x="840" y="238"/>
                    <a:pt x="900" y="193"/>
                    <a:pt x="900" y="141"/>
                  </a:cubicBezTo>
                  <a:cubicBezTo>
                    <a:pt x="900" y="140"/>
                    <a:pt x="900" y="140"/>
                    <a:pt x="900" y="140"/>
                  </a:cubicBezTo>
                  <a:cubicBezTo>
                    <a:pt x="900" y="138"/>
                    <a:pt x="900" y="137"/>
                    <a:pt x="900" y="135"/>
                  </a:cubicBezTo>
                  <a:close/>
                  <a:moveTo>
                    <a:pt x="450" y="850"/>
                  </a:moveTo>
                  <a:cubicBezTo>
                    <a:pt x="450" y="850"/>
                    <a:pt x="450" y="850"/>
                    <a:pt x="450" y="850"/>
                  </a:cubicBezTo>
                  <a:cubicBezTo>
                    <a:pt x="450" y="850"/>
                    <a:pt x="450" y="850"/>
                    <a:pt x="450" y="850"/>
                  </a:cubicBezTo>
                  <a:cubicBezTo>
                    <a:pt x="305" y="850"/>
                    <a:pt x="305" y="850"/>
                    <a:pt x="305" y="850"/>
                  </a:cubicBezTo>
                  <a:cubicBezTo>
                    <a:pt x="305" y="793"/>
                    <a:pt x="305" y="793"/>
                    <a:pt x="305" y="793"/>
                  </a:cubicBezTo>
                  <a:cubicBezTo>
                    <a:pt x="595" y="793"/>
                    <a:pt x="595" y="793"/>
                    <a:pt x="595" y="793"/>
                  </a:cubicBezTo>
                  <a:cubicBezTo>
                    <a:pt x="595" y="850"/>
                    <a:pt x="595" y="850"/>
                    <a:pt x="595" y="850"/>
                  </a:cubicBezTo>
                  <a:lnTo>
                    <a:pt x="450" y="850"/>
                  </a:lnTo>
                  <a:close/>
                  <a:moveTo>
                    <a:pt x="885" y="141"/>
                  </a:moveTo>
                  <a:cubicBezTo>
                    <a:pt x="886" y="185"/>
                    <a:pt x="827" y="228"/>
                    <a:pt x="753" y="283"/>
                  </a:cubicBezTo>
                  <a:cubicBezTo>
                    <a:pt x="744" y="290"/>
                    <a:pt x="732" y="298"/>
                    <a:pt x="718" y="307"/>
                  </a:cubicBezTo>
                  <a:cubicBezTo>
                    <a:pt x="633" y="363"/>
                    <a:pt x="474" y="468"/>
                    <a:pt x="474" y="628"/>
                  </a:cubicBezTo>
                  <a:cubicBezTo>
                    <a:pt x="474" y="712"/>
                    <a:pt x="503" y="769"/>
                    <a:pt x="550" y="778"/>
                  </a:cubicBezTo>
                  <a:cubicBezTo>
                    <a:pt x="350" y="778"/>
                    <a:pt x="350" y="778"/>
                    <a:pt x="350" y="778"/>
                  </a:cubicBezTo>
                  <a:cubicBezTo>
                    <a:pt x="397" y="769"/>
                    <a:pt x="427" y="712"/>
                    <a:pt x="427" y="628"/>
                  </a:cubicBezTo>
                  <a:cubicBezTo>
                    <a:pt x="427" y="468"/>
                    <a:pt x="268" y="363"/>
                    <a:pt x="183" y="307"/>
                  </a:cubicBezTo>
                  <a:cubicBezTo>
                    <a:pt x="168" y="298"/>
                    <a:pt x="156" y="290"/>
                    <a:pt x="147" y="283"/>
                  </a:cubicBezTo>
                  <a:cubicBezTo>
                    <a:pt x="73" y="228"/>
                    <a:pt x="15" y="185"/>
                    <a:pt x="15" y="141"/>
                  </a:cubicBezTo>
                  <a:cubicBezTo>
                    <a:pt x="15" y="140"/>
                    <a:pt x="15" y="140"/>
                    <a:pt x="15" y="140"/>
                  </a:cubicBezTo>
                  <a:cubicBezTo>
                    <a:pt x="15" y="139"/>
                    <a:pt x="15" y="138"/>
                    <a:pt x="15" y="136"/>
                  </a:cubicBezTo>
                  <a:cubicBezTo>
                    <a:pt x="18" y="110"/>
                    <a:pt x="33" y="78"/>
                    <a:pt x="92" y="73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108" y="72"/>
                    <a:pt x="119" y="73"/>
                    <a:pt x="131" y="74"/>
                  </a:cubicBezTo>
                  <a:cubicBezTo>
                    <a:pt x="147" y="75"/>
                    <a:pt x="163" y="78"/>
                    <a:pt x="181" y="82"/>
                  </a:cubicBezTo>
                  <a:cubicBezTo>
                    <a:pt x="183" y="83"/>
                    <a:pt x="186" y="82"/>
                    <a:pt x="188" y="80"/>
                  </a:cubicBezTo>
                  <a:cubicBezTo>
                    <a:pt x="189" y="79"/>
                    <a:pt x="190" y="76"/>
                    <a:pt x="190" y="74"/>
                  </a:cubicBezTo>
                  <a:cubicBezTo>
                    <a:pt x="190" y="70"/>
                    <a:pt x="189" y="66"/>
                    <a:pt x="189" y="62"/>
                  </a:cubicBezTo>
                  <a:cubicBezTo>
                    <a:pt x="187" y="46"/>
                    <a:pt x="187" y="31"/>
                    <a:pt x="186" y="17"/>
                  </a:cubicBezTo>
                  <a:cubicBezTo>
                    <a:pt x="186" y="16"/>
                    <a:pt x="186" y="16"/>
                    <a:pt x="186" y="15"/>
                  </a:cubicBezTo>
                  <a:cubicBezTo>
                    <a:pt x="186" y="15"/>
                    <a:pt x="186" y="15"/>
                    <a:pt x="186" y="15"/>
                  </a:cubicBezTo>
                  <a:cubicBezTo>
                    <a:pt x="714" y="15"/>
                    <a:pt x="714" y="15"/>
                    <a:pt x="714" y="15"/>
                  </a:cubicBezTo>
                  <a:cubicBezTo>
                    <a:pt x="714" y="27"/>
                    <a:pt x="713" y="50"/>
                    <a:pt x="712" y="62"/>
                  </a:cubicBezTo>
                  <a:cubicBezTo>
                    <a:pt x="711" y="66"/>
                    <a:pt x="711" y="70"/>
                    <a:pt x="710" y="74"/>
                  </a:cubicBezTo>
                  <a:cubicBezTo>
                    <a:pt x="710" y="76"/>
                    <a:pt x="711" y="79"/>
                    <a:pt x="713" y="80"/>
                  </a:cubicBezTo>
                  <a:cubicBezTo>
                    <a:pt x="715" y="82"/>
                    <a:pt x="717" y="83"/>
                    <a:pt x="719" y="82"/>
                  </a:cubicBezTo>
                  <a:cubicBezTo>
                    <a:pt x="737" y="78"/>
                    <a:pt x="754" y="75"/>
                    <a:pt x="769" y="74"/>
                  </a:cubicBezTo>
                  <a:cubicBezTo>
                    <a:pt x="781" y="73"/>
                    <a:pt x="792" y="72"/>
                    <a:pt x="803" y="73"/>
                  </a:cubicBezTo>
                  <a:cubicBezTo>
                    <a:pt x="809" y="73"/>
                    <a:pt x="809" y="73"/>
                    <a:pt x="809" y="73"/>
                  </a:cubicBezTo>
                  <a:cubicBezTo>
                    <a:pt x="868" y="78"/>
                    <a:pt x="883" y="110"/>
                    <a:pt x="885" y="137"/>
                  </a:cubicBezTo>
                  <a:cubicBezTo>
                    <a:pt x="885" y="138"/>
                    <a:pt x="885" y="139"/>
                    <a:pt x="885" y="140"/>
                  </a:cubicBezTo>
                  <a:lnTo>
                    <a:pt x="885" y="1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7548562" y="1438102"/>
              <a:ext cx="193675" cy="204788"/>
            </a:xfrm>
            <a:custGeom>
              <a:rect b="b" l="l" r="r" t="t"/>
              <a:pathLst>
                <a:path extrusionOk="0" h="225" w="213">
                  <a:moveTo>
                    <a:pt x="160" y="1"/>
                  </a:moveTo>
                  <a:cubicBezTo>
                    <a:pt x="159" y="1"/>
                    <a:pt x="158" y="1"/>
                    <a:pt x="157" y="1"/>
                  </a:cubicBezTo>
                  <a:cubicBezTo>
                    <a:pt x="155" y="1"/>
                    <a:pt x="155" y="1"/>
                    <a:pt x="155" y="1"/>
                  </a:cubicBezTo>
                  <a:cubicBezTo>
                    <a:pt x="146" y="0"/>
                    <a:pt x="136" y="1"/>
                    <a:pt x="125" y="2"/>
                  </a:cubicBezTo>
                  <a:cubicBezTo>
                    <a:pt x="106" y="3"/>
                    <a:pt x="85" y="7"/>
                    <a:pt x="63" y="13"/>
                  </a:cubicBezTo>
                  <a:cubicBezTo>
                    <a:pt x="60" y="14"/>
                    <a:pt x="58" y="16"/>
                    <a:pt x="58" y="19"/>
                  </a:cubicBezTo>
                  <a:cubicBezTo>
                    <a:pt x="47" y="84"/>
                    <a:pt x="28" y="150"/>
                    <a:pt x="3" y="211"/>
                  </a:cubicBezTo>
                  <a:cubicBezTo>
                    <a:pt x="3" y="211"/>
                    <a:pt x="3" y="211"/>
                    <a:pt x="3" y="211"/>
                  </a:cubicBezTo>
                  <a:cubicBezTo>
                    <a:pt x="3" y="213"/>
                    <a:pt x="2" y="214"/>
                    <a:pt x="2" y="215"/>
                  </a:cubicBezTo>
                  <a:cubicBezTo>
                    <a:pt x="0" y="218"/>
                    <a:pt x="1" y="222"/>
                    <a:pt x="4" y="224"/>
                  </a:cubicBezTo>
                  <a:cubicBezTo>
                    <a:pt x="5" y="225"/>
                    <a:pt x="7" y="225"/>
                    <a:pt x="8" y="225"/>
                  </a:cubicBezTo>
                  <a:cubicBezTo>
                    <a:pt x="10" y="225"/>
                    <a:pt x="12" y="225"/>
                    <a:pt x="13" y="224"/>
                  </a:cubicBezTo>
                  <a:cubicBezTo>
                    <a:pt x="39" y="203"/>
                    <a:pt x="65" y="183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126" y="138"/>
                    <a:pt x="159" y="114"/>
                    <a:pt x="181" y="93"/>
                  </a:cubicBezTo>
                  <a:cubicBezTo>
                    <a:pt x="202" y="72"/>
                    <a:pt x="213" y="56"/>
                    <a:pt x="213" y="43"/>
                  </a:cubicBezTo>
                  <a:cubicBezTo>
                    <a:pt x="213" y="42"/>
                    <a:pt x="213" y="42"/>
                    <a:pt x="213" y="41"/>
                  </a:cubicBezTo>
                  <a:cubicBezTo>
                    <a:pt x="212" y="32"/>
                    <a:pt x="209" y="5"/>
                    <a:pt x="160" y="1"/>
                  </a:cubicBezTo>
                  <a:close/>
                  <a:moveTo>
                    <a:pt x="171" y="82"/>
                  </a:moveTo>
                  <a:cubicBezTo>
                    <a:pt x="149" y="103"/>
                    <a:pt x="117" y="127"/>
                    <a:pt x="83" y="152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64" y="166"/>
                    <a:pt x="45" y="180"/>
                    <a:pt x="26" y="195"/>
                  </a:cubicBezTo>
                  <a:cubicBezTo>
                    <a:pt x="46" y="141"/>
                    <a:pt x="62" y="83"/>
                    <a:pt x="71" y="26"/>
                  </a:cubicBezTo>
                  <a:cubicBezTo>
                    <a:pt x="91" y="21"/>
                    <a:pt x="110" y="18"/>
                    <a:pt x="126" y="16"/>
                  </a:cubicBezTo>
                  <a:cubicBezTo>
                    <a:pt x="136" y="15"/>
                    <a:pt x="146" y="15"/>
                    <a:pt x="154" y="15"/>
                  </a:cubicBezTo>
                  <a:cubicBezTo>
                    <a:pt x="156" y="16"/>
                    <a:pt x="156" y="16"/>
                    <a:pt x="156" y="16"/>
                  </a:cubicBezTo>
                  <a:cubicBezTo>
                    <a:pt x="157" y="16"/>
                    <a:pt x="158" y="16"/>
                    <a:pt x="158" y="16"/>
                  </a:cubicBezTo>
                  <a:cubicBezTo>
                    <a:pt x="196" y="19"/>
                    <a:pt x="197" y="35"/>
                    <a:pt x="198" y="42"/>
                  </a:cubicBezTo>
                  <a:cubicBezTo>
                    <a:pt x="198" y="42"/>
                    <a:pt x="198" y="43"/>
                    <a:pt x="198" y="43"/>
                  </a:cubicBezTo>
                  <a:cubicBezTo>
                    <a:pt x="198" y="47"/>
                    <a:pt x="195" y="59"/>
                    <a:pt x="171" y="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7269162" y="1431752"/>
              <a:ext cx="196850" cy="188913"/>
            </a:xfrm>
            <a:custGeom>
              <a:rect b="b" l="l" r="r" t="t"/>
              <a:pathLst>
                <a:path extrusionOk="0" h="119" w="124">
                  <a:moveTo>
                    <a:pt x="82" y="40"/>
                  </a:moveTo>
                  <a:lnTo>
                    <a:pt x="62" y="0"/>
                  </a:lnTo>
                  <a:lnTo>
                    <a:pt x="43" y="40"/>
                  </a:lnTo>
                  <a:lnTo>
                    <a:pt x="0" y="46"/>
                  </a:lnTo>
                  <a:lnTo>
                    <a:pt x="31" y="76"/>
                  </a:lnTo>
                  <a:lnTo>
                    <a:pt x="24" y="119"/>
                  </a:lnTo>
                  <a:lnTo>
                    <a:pt x="62" y="98"/>
                  </a:lnTo>
                  <a:lnTo>
                    <a:pt x="101" y="119"/>
                  </a:lnTo>
                  <a:lnTo>
                    <a:pt x="93" y="76"/>
                  </a:lnTo>
                  <a:lnTo>
                    <a:pt x="124" y="46"/>
                  </a:lnTo>
                  <a:lnTo>
                    <a:pt x="82" y="40"/>
                  </a:lnTo>
                  <a:close/>
                  <a:moveTo>
                    <a:pt x="89" y="103"/>
                  </a:moveTo>
                  <a:lnTo>
                    <a:pt x="62" y="89"/>
                  </a:lnTo>
                  <a:lnTo>
                    <a:pt x="35" y="103"/>
                  </a:lnTo>
                  <a:lnTo>
                    <a:pt x="40" y="73"/>
                  </a:lnTo>
                  <a:lnTo>
                    <a:pt x="19" y="52"/>
                  </a:lnTo>
                  <a:lnTo>
                    <a:pt x="49" y="47"/>
                  </a:lnTo>
                  <a:lnTo>
                    <a:pt x="62" y="20"/>
                  </a:lnTo>
                  <a:lnTo>
                    <a:pt x="76" y="47"/>
                  </a:lnTo>
                  <a:lnTo>
                    <a:pt x="106" y="52"/>
                  </a:lnTo>
                  <a:lnTo>
                    <a:pt x="84" y="73"/>
                  </a:lnTo>
                  <a:lnTo>
                    <a:pt x="89" y="10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" name="Google Shape;113;p4"/>
          <p:cNvSpPr txBox="1"/>
          <p:nvPr>
            <p:ph idx="1" type="body"/>
          </p:nvPr>
        </p:nvSpPr>
        <p:spPr>
          <a:xfrm>
            <a:off x="1460199" y="3399698"/>
            <a:ext cx="19805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4"/>
          <p:cNvSpPr txBox="1"/>
          <p:nvPr>
            <p:ph idx="2" type="body"/>
          </p:nvPr>
        </p:nvSpPr>
        <p:spPr>
          <a:xfrm>
            <a:off x="3596087" y="3144857"/>
            <a:ext cx="19805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4"/>
          <p:cNvSpPr txBox="1"/>
          <p:nvPr>
            <p:ph idx="3" type="body"/>
          </p:nvPr>
        </p:nvSpPr>
        <p:spPr>
          <a:xfrm>
            <a:off x="5717406" y="2899718"/>
            <a:ext cx="19805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4"/>
          <p:cNvSpPr txBox="1"/>
          <p:nvPr>
            <p:ph idx="4" type="body"/>
          </p:nvPr>
        </p:nvSpPr>
        <p:spPr>
          <a:xfrm>
            <a:off x="1492619" y="2715023"/>
            <a:ext cx="1922856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4"/>
          <p:cNvSpPr txBox="1"/>
          <p:nvPr>
            <p:ph idx="5" type="body"/>
          </p:nvPr>
        </p:nvSpPr>
        <p:spPr>
          <a:xfrm>
            <a:off x="3632475" y="2456260"/>
            <a:ext cx="1922856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4"/>
          <p:cNvSpPr txBox="1"/>
          <p:nvPr>
            <p:ph idx="6" type="body"/>
          </p:nvPr>
        </p:nvSpPr>
        <p:spPr>
          <a:xfrm>
            <a:off x="5744265" y="2194743"/>
            <a:ext cx="1922856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  <a:def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Stairs Diagram</a:t>
            </a:r>
            <a:endParaRPr/>
          </a:p>
        </p:txBody>
      </p:sp>
      <p:sp>
        <p:nvSpPr>
          <p:cNvPr id="124" name="Google Shape;124;p5"/>
          <p:cNvSpPr txBox="1"/>
          <p:nvPr>
            <p:ph idx="1" type="body"/>
          </p:nvPr>
        </p:nvSpPr>
        <p:spPr>
          <a:xfrm>
            <a:off x="564059" y="3543714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25" name="Google Shape;125;p5"/>
          <p:cNvSpPr txBox="1"/>
          <p:nvPr>
            <p:ph idx="2" type="body"/>
          </p:nvPr>
        </p:nvSpPr>
        <p:spPr>
          <a:xfrm>
            <a:off x="2181722" y="3326227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26" name="Google Shape;126;p5"/>
          <p:cNvSpPr txBox="1"/>
          <p:nvPr>
            <p:ph idx="3" type="body"/>
          </p:nvPr>
        </p:nvSpPr>
        <p:spPr>
          <a:xfrm>
            <a:off x="3799385" y="3103977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27" name="Google Shape;127;p5"/>
          <p:cNvSpPr txBox="1"/>
          <p:nvPr>
            <p:ph idx="4" type="body"/>
          </p:nvPr>
        </p:nvSpPr>
        <p:spPr>
          <a:xfrm>
            <a:off x="5436096" y="2891120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28" name="Google Shape;128;p5"/>
          <p:cNvSpPr txBox="1"/>
          <p:nvPr>
            <p:ph idx="5" type="body"/>
          </p:nvPr>
        </p:nvSpPr>
        <p:spPr>
          <a:xfrm>
            <a:off x="7060528" y="2660983"/>
            <a:ext cx="1526182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29" name="Google Shape;129;p5"/>
          <p:cNvSpPr txBox="1"/>
          <p:nvPr>
            <p:ph idx="6" type="body"/>
          </p:nvPr>
        </p:nvSpPr>
        <p:spPr>
          <a:xfrm>
            <a:off x="611188" y="2973671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1</a:t>
            </a:r>
            <a:endParaRPr/>
          </a:p>
        </p:txBody>
      </p:sp>
      <p:sp>
        <p:nvSpPr>
          <p:cNvPr id="130" name="Google Shape;130;p5"/>
          <p:cNvSpPr txBox="1"/>
          <p:nvPr>
            <p:ph idx="7" type="body"/>
          </p:nvPr>
        </p:nvSpPr>
        <p:spPr>
          <a:xfrm>
            <a:off x="2235201" y="2774439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2</a:t>
            </a:r>
            <a:endParaRPr/>
          </a:p>
        </p:txBody>
      </p:sp>
      <p:sp>
        <p:nvSpPr>
          <p:cNvPr id="131" name="Google Shape;131;p5"/>
          <p:cNvSpPr txBox="1"/>
          <p:nvPr>
            <p:ph idx="8" type="body"/>
          </p:nvPr>
        </p:nvSpPr>
        <p:spPr>
          <a:xfrm>
            <a:off x="3846514" y="2551461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3</a:t>
            </a:r>
            <a:endParaRPr/>
          </a:p>
        </p:txBody>
      </p:sp>
      <p:sp>
        <p:nvSpPr>
          <p:cNvPr id="132" name="Google Shape;132;p5"/>
          <p:cNvSpPr txBox="1"/>
          <p:nvPr>
            <p:ph idx="9" type="body"/>
          </p:nvPr>
        </p:nvSpPr>
        <p:spPr>
          <a:xfrm>
            <a:off x="5483225" y="2329778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4</a:t>
            </a:r>
            <a:endParaRPr/>
          </a:p>
        </p:txBody>
      </p:sp>
      <p:sp>
        <p:nvSpPr>
          <p:cNvPr id="133" name="Google Shape;133;p5"/>
          <p:cNvSpPr txBox="1"/>
          <p:nvPr>
            <p:ph idx="13" type="body"/>
          </p:nvPr>
        </p:nvSpPr>
        <p:spPr>
          <a:xfrm>
            <a:off x="7107239" y="2103852"/>
            <a:ext cx="1425575" cy="47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5</a:t>
            </a:r>
            <a:endParaRPr/>
          </a:p>
        </p:txBody>
      </p:sp>
      <p:sp>
        <p:nvSpPr>
          <p:cNvPr id="134" name="Google Shape;134;p5"/>
          <p:cNvSpPr txBox="1"/>
          <p:nvPr/>
        </p:nvSpPr>
        <p:spPr>
          <a:xfrm>
            <a:off x="3467115" y="-307777"/>
            <a:ext cx="18042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58A8F"/>
                </a:solidFill>
                <a:latin typeface="Calibri"/>
                <a:ea typeface="Calibri"/>
                <a:cs typeface="Calibri"/>
                <a:sym typeface="Calibri"/>
              </a:rPr>
              <a:t>© Templateswise.com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Stairs Diagram</a:t>
            </a:r>
            <a:endParaRPr/>
          </a:p>
        </p:txBody>
      </p:sp>
      <p:sp>
        <p:nvSpPr>
          <p:cNvPr id="140" name="Google Shape;140;p6"/>
          <p:cNvSpPr txBox="1"/>
          <p:nvPr>
            <p:ph idx="1" type="body"/>
          </p:nvPr>
        </p:nvSpPr>
        <p:spPr>
          <a:xfrm>
            <a:off x="852487" y="3687730"/>
            <a:ext cx="18478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41" name="Google Shape;141;p6"/>
          <p:cNvSpPr txBox="1"/>
          <p:nvPr>
            <p:ph idx="2" type="body"/>
          </p:nvPr>
        </p:nvSpPr>
        <p:spPr>
          <a:xfrm>
            <a:off x="2712243" y="3432889"/>
            <a:ext cx="18478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42" name="Google Shape;142;p6"/>
          <p:cNvSpPr txBox="1"/>
          <p:nvPr>
            <p:ph idx="3" type="body"/>
          </p:nvPr>
        </p:nvSpPr>
        <p:spPr>
          <a:xfrm>
            <a:off x="4583909" y="3187750"/>
            <a:ext cx="18478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43" name="Google Shape;143;p6"/>
          <p:cNvSpPr txBox="1"/>
          <p:nvPr>
            <p:ph idx="4" type="body"/>
          </p:nvPr>
        </p:nvSpPr>
        <p:spPr>
          <a:xfrm>
            <a:off x="6454349" y="2920107"/>
            <a:ext cx="18478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44" name="Google Shape;144;p6"/>
          <p:cNvSpPr txBox="1"/>
          <p:nvPr>
            <p:ph idx="5" type="body"/>
          </p:nvPr>
        </p:nvSpPr>
        <p:spPr>
          <a:xfrm>
            <a:off x="965994" y="3003055"/>
            <a:ext cx="1627982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1</a:t>
            </a:r>
            <a:endParaRPr/>
          </a:p>
        </p:txBody>
      </p:sp>
      <p:sp>
        <p:nvSpPr>
          <p:cNvPr id="145" name="Google Shape;145;p6"/>
          <p:cNvSpPr txBox="1"/>
          <p:nvPr>
            <p:ph idx="6" type="body"/>
          </p:nvPr>
        </p:nvSpPr>
        <p:spPr>
          <a:xfrm>
            <a:off x="2829718" y="2744292"/>
            <a:ext cx="1627982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2</a:t>
            </a:r>
            <a:endParaRPr/>
          </a:p>
        </p:txBody>
      </p:sp>
      <p:sp>
        <p:nvSpPr>
          <p:cNvPr id="146" name="Google Shape;146;p6"/>
          <p:cNvSpPr txBox="1"/>
          <p:nvPr>
            <p:ph idx="7" type="body"/>
          </p:nvPr>
        </p:nvSpPr>
        <p:spPr>
          <a:xfrm>
            <a:off x="4691855" y="2482775"/>
            <a:ext cx="1627982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3</a:t>
            </a:r>
            <a:endParaRPr/>
          </a:p>
        </p:txBody>
      </p:sp>
      <p:sp>
        <p:nvSpPr>
          <p:cNvPr id="147" name="Google Shape;147;p6"/>
          <p:cNvSpPr txBox="1"/>
          <p:nvPr>
            <p:ph idx="8" type="body"/>
          </p:nvPr>
        </p:nvSpPr>
        <p:spPr>
          <a:xfrm>
            <a:off x="6550024" y="2247116"/>
            <a:ext cx="1627982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4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Stairs Diagram</a:t>
            </a:r>
            <a:endParaRPr/>
          </a:p>
        </p:txBody>
      </p:sp>
      <p:sp>
        <p:nvSpPr>
          <p:cNvPr id="153" name="Google Shape;153;p7"/>
          <p:cNvSpPr txBox="1"/>
          <p:nvPr>
            <p:ph idx="1" type="body"/>
          </p:nvPr>
        </p:nvSpPr>
        <p:spPr>
          <a:xfrm>
            <a:off x="1460199" y="3399698"/>
            <a:ext cx="19805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54" name="Google Shape;154;p7"/>
          <p:cNvSpPr txBox="1"/>
          <p:nvPr>
            <p:ph idx="2" type="body"/>
          </p:nvPr>
        </p:nvSpPr>
        <p:spPr>
          <a:xfrm>
            <a:off x="3596087" y="3144857"/>
            <a:ext cx="19805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55" name="Google Shape;155;p7"/>
          <p:cNvSpPr txBox="1"/>
          <p:nvPr>
            <p:ph idx="3" type="body"/>
          </p:nvPr>
        </p:nvSpPr>
        <p:spPr>
          <a:xfrm>
            <a:off x="5717406" y="2899718"/>
            <a:ext cx="1980550" cy="9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56" name="Google Shape;156;p7"/>
          <p:cNvSpPr txBox="1"/>
          <p:nvPr>
            <p:ph idx="4" type="body"/>
          </p:nvPr>
        </p:nvSpPr>
        <p:spPr>
          <a:xfrm>
            <a:off x="1492619" y="2715023"/>
            <a:ext cx="1922856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1</a:t>
            </a:r>
            <a:endParaRPr/>
          </a:p>
        </p:txBody>
      </p:sp>
      <p:sp>
        <p:nvSpPr>
          <p:cNvPr id="157" name="Google Shape;157;p7"/>
          <p:cNvSpPr txBox="1"/>
          <p:nvPr>
            <p:ph idx="5" type="body"/>
          </p:nvPr>
        </p:nvSpPr>
        <p:spPr>
          <a:xfrm>
            <a:off x="3632475" y="2456260"/>
            <a:ext cx="1922856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2</a:t>
            </a:r>
            <a:endParaRPr/>
          </a:p>
        </p:txBody>
      </p:sp>
      <p:sp>
        <p:nvSpPr>
          <p:cNvPr id="158" name="Google Shape;158;p7"/>
          <p:cNvSpPr txBox="1"/>
          <p:nvPr>
            <p:ph idx="6" type="body"/>
          </p:nvPr>
        </p:nvSpPr>
        <p:spPr>
          <a:xfrm>
            <a:off x="5744265" y="2194743"/>
            <a:ext cx="1922856" cy="540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STEP 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891">
  <a:themeElements>
    <a:clrScheme name="Custom 14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ED5463"/>
      </a:accent1>
      <a:accent2>
        <a:srgbClr val="FB6E52"/>
      </a:accent2>
      <a:accent3>
        <a:srgbClr val="FFCE54"/>
      </a:accent3>
      <a:accent4>
        <a:srgbClr val="A1D469"/>
      </a:accent4>
      <a:accent5>
        <a:srgbClr val="49CFAE"/>
      </a:accent5>
      <a:accent6>
        <a:srgbClr val="4FC1E9"/>
      </a:accent6>
      <a:hlink>
        <a:srgbClr val="4FC1E9"/>
      </a:hlink>
      <a:folHlink>
        <a:srgbClr val="49CFA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