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82" r:id="rId1"/>
    <p:sldMasterId id="2147483698" r:id="rId2"/>
    <p:sldMasterId id="2147483753" r:id="rId3"/>
  </p:sldMasterIdLst>
  <p:notesMasterIdLst>
    <p:notesMasterId r:id="rId13"/>
  </p:notesMasterIdLst>
  <p:handoutMasterIdLst>
    <p:handoutMasterId r:id="rId14"/>
  </p:handoutMasterIdLst>
  <p:sldIdLst>
    <p:sldId id="896" r:id="rId4"/>
    <p:sldId id="868" r:id="rId5"/>
    <p:sldId id="879" r:id="rId6"/>
    <p:sldId id="915" r:id="rId7"/>
    <p:sldId id="873" r:id="rId8"/>
    <p:sldId id="916" r:id="rId9"/>
    <p:sldId id="809" r:id="rId10"/>
    <p:sldId id="824" r:id="rId11"/>
    <p:sldId id="758" r:id="rId1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96"/>
            <p14:sldId id="868"/>
            <p14:sldId id="879"/>
            <p14:sldId id="915"/>
            <p14:sldId id="873"/>
            <p14:sldId id="916"/>
          </p14:sldIdLst>
        </p14:section>
        <p14:section name="CREDITS &amp; COPYRIGHTS" id="{96A22112-93F8-4FC4-92DC-51B794962ED1}">
          <p14:sldIdLst>
            <p14:sldId id="809"/>
            <p14:sldId id="824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5AE9"/>
    <a:srgbClr val="49CEEF"/>
    <a:srgbClr val="D4A36E"/>
    <a:srgbClr val="D0343C"/>
    <a:srgbClr val="8DB1C4"/>
    <a:srgbClr val="3D4149"/>
    <a:srgbClr val="615474"/>
    <a:srgbClr val="F9BE75"/>
    <a:srgbClr val="E4625C"/>
    <a:srgbClr val="4035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5417" autoAdjust="0"/>
  </p:normalViewPr>
  <p:slideViewPr>
    <p:cSldViewPr>
      <p:cViewPr varScale="1">
        <p:scale>
          <a:sx n="108" d="100"/>
          <a:sy n="108" d="100"/>
        </p:scale>
        <p:origin x="702" y="132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88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98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45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10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8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91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40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32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70C67-4150-4956-8729-9415F8BA8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08920"/>
            <a:ext cx="9144000" cy="1944216"/>
          </a:xfrm>
        </p:spPr>
        <p:txBody>
          <a:bodyPr anchor="ctr"/>
          <a:lstStyle>
            <a:lvl1pPr algn="ctr">
              <a:defRPr sz="60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67B7FC-7BD6-47E1-BA5F-22C947BEF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2063" y="5085184"/>
            <a:ext cx="4676753" cy="935682"/>
          </a:xfrm>
        </p:spPr>
        <p:txBody>
          <a:bodyPr anchor="ctr"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2907A-3CB0-4790-A989-C433C4D12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11FA0-CB36-4653-B24F-0D8BECF0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48B60-676B-471F-8CB5-EDE5EBB2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/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5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 an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5BB9F8C0-F7AF-4F69-8368-B77912D5241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935AE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935AE9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070924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an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6F70ED3E-DC11-46D8-B58F-742B498522D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935AE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99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-38694"/>
            <a:ext cx="7819256" cy="1325563"/>
          </a:xfrm>
        </p:spPr>
        <p:txBody>
          <a:bodyPr anchor="b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880" y="1286869"/>
            <a:ext cx="6841976" cy="1325563"/>
          </a:xfrm>
        </p:spPr>
        <p:txBody>
          <a:bodyPr>
            <a:normAutofit/>
          </a:bodyPr>
          <a:lstStyle>
            <a:lvl1pPr marL="0" indent="0" algn="just">
              <a:buNone/>
              <a:defRPr sz="2000" cap="all" baseline="0"/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821264-AC07-4573-9198-981E26063A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25650" y="4724400"/>
            <a:ext cx="3565525" cy="1463675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800" cap="all" baseline="0"/>
            </a:lvl1pPr>
          </a:lstStyle>
          <a:p>
            <a:pPr lvl="0"/>
            <a:r>
              <a:rPr lang="en-US" dirty="0"/>
              <a:t>Edit Master</a:t>
            </a:r>
          </a:p>
        </p:txBody>
      </p:sp>
    </p:spTree>
    <p:extLst>
      <p:ext uri="{BB962C8B-B14F-4D97-AF65-F5344CB8AC3E}">
        <p14:creationId xmlns:p14="http://schemas.microsoft.com/office/powerpoint/2010/main" val="1050998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2">
                      <a:lumMod val="75000"/>
                    </a:schemeClr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464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5842" y="285293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65842" y="504703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600744" y="1392145"/>
            <a:ext cx="6514877" cy="4067267"/>
          </a:xfrm>
        </p:spPr>
        <p:txBody>
          <a:bodyPr wrap="square">
            <a:spAutoFit/>
          </a:bodyPr>
          <a:lstStyle>
            <a:lvl1pPr marL="0" indent="0">
              <a:buNone/>
              <a:defRPr sz="28700" b="1" kern="0" spc="1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7265843" y="4754879"/>
            <a:ext cx="897775" cy="99753"/>
          </a:xfrm>
          <a:prstGeom prst="rect">
            <a:avLst/>
          </a:prstGeom>
          <a:solidFill>
            <a:srgbClr val="935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4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01887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352" y="321297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0016" y="1893737"/>
            <a:ext cx="6514876" cy="4067267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 algn="r">
              <a:buNone/>
              <a:defRPr lang="en-US" sz="28700" b="1" kern="0" spc="10" baseline="0" dirty="0">
                <a:solidFill>
                  <a:srgbClr val="935AE9"/>
                </a:solidFill>
                <a:latin typeface="Arial Black" panose="020B0A04020102020204" pitchFamily="34" charset="0"/>
              </a:defRPr>
            </a:lvl1pPr>
          </a:lstStyle>
          <a:p>
            <a:pPr marL="228600" lvl="0" indent="-22860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335360" y="2920819"/>
            <a:ext cx="897775" cy="9975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8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/ Nb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FCF28014-3E65-4185-8A61-41CF48BFD1D6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935AE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935AE9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1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43CB7BFF-90FC-4B9C-A382-CCC66253A079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935AE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5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 w/ Nber an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E1E1B251-8F17-4766-B4A3-AC613630B532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935AE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935AE9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27855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nd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">
            <a:extLst>
              <a:ext uri="{FF2B5EF4-FFF2-40B4-BE49-F238E27FC236}">
                <a16:creationId xmlns:a16="http://schemas.microsoft.com/office/drawing/2014/main" id="{1BD1CB4F-4AF3-4F7D-902E-BAF88F7ED723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935AE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0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03529427-52AB-4656-9D6F-917E978B9BC1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935AE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935AE9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9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7CDAECDE-B9F3-430C-8E29-41EA67EF66F1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935AE9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1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92820E-F81D-4DFD-8733-1D24A4D6F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84069-DA73-4ED1-8EA9-C3006B8E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7D7BE-CE32-4BF8-BBEB-E4E9D6548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35E2F-C15A-4548-80F5-181D09C6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E0BA0-643A-4B18-BC5E-12B02C3A0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D7A131-9B76-4E64-AD97-136DDE626FB1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03238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84" r:id="rId4"/>
    <p:sldLayoutId id="2147483999" r:id="rId5"/>
    <p:sldLayoutId id="2147483997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399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terms-of-us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Awesome 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6DCAC89-5D68-4BB2-9B66-DFA32988E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Even More Amazing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2A5452-376D-464E-9B77-487F46B58A20}"/>
              </a:ext>
            </a:extLst>
          </p:cNvPr>
          <p:cNvSpPr txBox="1"/>
          <p:nvPr/>
        </p:nvSpPr>
        <p:spPr>
          <a:xfrm>
            <a:off x="598515" y="749317"/>
            <a:ext cx="48494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2">
                    <a:lumMod val="90000"/>
                  </a:schemeClr>
                </a:solidFill>
                <a:latin typeface="+mj-lt"/>
                <a:cs typeface="Arial" panose="020B0604020202020204" pitchFamily="34" charset="0"/>
              </a:rPr>
              <a:t>YOUR</a:t>
            </a:r>
            <a:r>
              <a:rPr lang="en-US" sz="4800" dirty="0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329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Section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Your Section Subtitle</a:t>
            </a:r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214893A6-5453-4772-A5C3-6E8247B9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19A88EA5-E6FB-4BFB-9421-CB6C4447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56FE4-C890-4B94-95A1-A512A00995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C42DE-7F41-490E-BFA9-AAF4F8F2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/>
              <a:t>01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2918BE-553F-4B18-87B2-24CE1470BA8C}"/>
              </a:ext>
            </a:extLst>
          </p:cNvPr>
          <p:cNvSpPr/>
          <p:nvPr/>
        </p:nvSpPr>
        <p:spPr>
          <a:xfrm>
            <a:off x="3574474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4858F7-0DED-4C5F-99CE-96A320BE05F0}"/>
              </a:ext>
            </a:extLst>
          </p:cNvPr>
          <p:cNvSpPr/>
          <p:nvPr/>
        </p:nvSpPr>
        <p:spPr>
          <a:xfrm>
            <a:off x="1679172" y="3212976"/>
            <a:ext cx="2227811" cy="2227811"/>
          </a:xfrm>
          <a:prstGeom prst="ellipse">
            <a:avLst/>
          </a:prstGeom>
          <a:solidFill>
            <a:srgbClr val="935AE9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4DCC76C-41C1-48BA-924B-88E87F244443}"/>
              </a:ext>
            </a:extLst>
          </p:cNvPr>
          <p:cNvSpPr/>
          <p:nvPr/>
        </p:nvSpPr>
        <p:spPr>
          <a:xfrm>
            <a:off x="6866313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FB1C2F-694C-4E27-84B4-51AEDBE2E877}"/>
              </a:ext>
            </a:extLst>
          </p:cNvPr>
          <p:cNvSpPr/>
          <p:nvPr/>
        </p:nvSpPr>
        <p:spPr>
          <a:xfrm>
            <a:off x="4971011" y="3212976"/>
            <a:ext cx="2227811" cy="2227811"/>
          </a:xfrm>
          <a:prstGeom prst="ellipse">
            <a:avLst/>
          </a:prstGeom>
          <a:solidFill>
            <a:srgbClr val="935AE9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931A1F-213D-4631-9732-CE39D7237FBE}"/>
              </a:ext>
            </a:extLst>
          </p:cNvPr>
          <p:cNvSpPr/>
          <p:nvPr/>
        </p:nvSpPr>
        <p:spPr>
          <a:xfrm>
            <a:off x="8262850" y="3212976"/>
            <a:ext cx="2227811" cy="2227811"/>
          </a:xfrm>
          <a:prstGeom prst="ellipse">
            <a:avLst/>
          </a:prstGeom>
          <a:solidFill>
            <a:srgbClr val="935AE9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E3A871-2B0F-49E8-8DE8-0A8764B33D44}"/>
              </a:ext>
            </a:extLst>
          </p:cNvPr>
          <p:cNvSpPr txBox="1"/>
          <p:nvPr/>
        </p:nvSpPr>
        <p:spPr>
          <a:xfrm>
            <a:off x="196382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7CF111-A838-41CA-A56E-86A47853AF4E}"/>
              </a:ext>
            </a:extLst>
          </p:cNvPr>
          <p:cNvSpPr txBox="1"/>
          <p:nvPr/>
        </p:nvSpPr>
        <p:spPr>
          <a:xfrm>
            <a:off x="525566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7F7552-2DF0-46A1-A623-A141B1F8CA79}"/>
              </a:ext>
            </a:extLst>
          </p:cNvPr>
          <p:cNvSpPr txBox="1"/>
          <p:nvPr/>
        </p:nvSpPr>
        <p:spPr>
          <a:xfrm>
            <a:off x="854750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EDAE61-B0D0-4F7C-9669-49875994EDA0}"/>
              </a:ext>
            </a:extLst>
          </p:cNvPr>
          <p:cNvSpPr txBox="1"/>
          <p:nvPr/>
        </p:nvSpPr>
        <p:spPr>
          <a:xfrm>
            <a:off x="3894406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B3B522-D73C-4532-B532-C6AE5A5DE343}"/>
              </a:ext>
            </a:extLst>
          </p:cNvPr>
          <p:cNvSpPr txBox="1"/>
          <p:nvPr/>
        </p:nvSpPr>
        <p:spPr>
          <a:xfrm>
            <a:off x="7152995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A3D45-71FF-4D41-80B7-3CA0C21E6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4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883E59-4A7A-43AF-A8B6-6E77BD29A1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</a:t>
            </a:r>
          </a:p>
          <a:p>
            <a:r>
              <a:rPr lang="en-US" noProof="1"/>
              <a:t>Maecenas nam mattis, condimentum semper tristique. Morbi sed diam ullamcorper cubilia et.</a:t>
            </a:r>
          </a:p>
          <a:p>
            <a:r>
              <a:rPr lang="en-US" noProof="1"/>
              <a:t>Dicta adipiscing id usu, vero idque an ius, in nisl deseruisse nam. Eu feugait nostrum usu, mei graeci conclusionemque te. Usu stet scripserit ea, vis ea erroribus reprehendunt.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/>
              <a:t>01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995F06-6523-4112-9467-D8A4A22F74BE}"/>
              </a:ext>
            </a:extLst>
          </p:cNvPr>
          <p:cNvSpPr/>
          <p:nvPr/>
        </p:nvSpPr>
        <p:spPr>
          <a:xfrm>
            <a:off x="9156356" y="420129"/>
            <a:ext cx="3035644" cy="5239266"/>
          </a:xfrm>
          <a:custGeom>
            <a:avLst/>
            <a:gdLst>
              <a:gd name="connsiteX0" fmla="*/ 2619633 w 3035644"/>
              <a:gd name="connsiteY0" fmla="*/ 0 h 5239266"/>
              <a:gd name="connsiteX1" fmla="*/ 2887476 w 3035644"/>
              <a:gd name="connsiteY1" fmla="*/ 13525 h 5239266"/>
              <a:gd name="connsiteX2" fmla="*/ 3035644 w 3035644"/>
              <a:gd name="connsiteY2" fmla="*/ 36138 h 5239266"/>
              <a:gd name="connsiteX3" fmla="*/ 3035644 w 3035644"/>
              <a:gd name="connsiteY3" fmla="*/ 5203128 h 5239266"/>
              <a:gd name="connsiteX4" fmla="*/ 2887476 w 3035644"/>
              <a:gd name="connsiteY4" fmla="*/ 5225741 h 5239266"/>
              <a:gd name="connsiteX5" fmla="*/ 2619633 w 3035644"/>
              <a:gd name="connsiteY5" fmla="*/ 5239266 h 5239266"/>
              <a:gd name="connsiteX6" fmla="*/ 0 w 3035644"/>
              <a:gd name="connsiteY6" fmla="*/ 2619633 h 5239266"/>
              <a:gd name="connsiteX7" fmla="*/ 2619633 w 3035644"/>
              <a:gd name="connsiteY7" fmla="*/ 0 h 523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5644" h="5239266">
                <a:moveTo>
                  <a:pt x="2619633" y="0"/>
                </a:moveTo>
                <a:cubicBezTo>
                  <a:pt x="2710057" y="0"/>
                  <a:pt x="2799411" y="4582"/>
                  <a:pt x="2887476" y="13525"/>
                </a:cubicBezTo>
                <a:lnTo>
                  <a:pt x="3035644" y="36138"/>
                </a:lnTo>
                <a:lnTo>
                  <a:pt x="3035644" y="5203128"/>
                </a:lnTo>
                <a:lnTo>
                  <a:pt x="2887476" y="5225741"/>
                </a:lnTo>
                <a:cubicBezTo>
                  <a:pt x="2799411" y="5234685"/>
                  <a:pt x="2710057" y="5239266"/>
                  <a:pt x="2619633" y="5239266"/>
                </a:cubicBezTo>
                <a:cubicBezTo>
                  <a:pt x="1172850" y="5239266"/>
                  <a:pt x="0" y="4066416"/>
                  <a:pt x="0" y="2619633"/>
                </a:cubicBezTo>
                <a:cubicBezTo>
                  <a:pt x="0" y="1172850"/>
                  <a:pt x="1172850" y="0"/>
                  <a:pt x="2619633" y="0"/>
                </a:cubicBezTo>
                <a:close/>
              </a:path>
            </a:pathLst>
          </a:custGeom>
          <a:solidFill>
            <a:srgbClr val="935AE9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1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98131-5978-4D88-AADC-2AA1C4785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91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 Background Color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C66CD44-9C52-4CFB-8975-3B034BC5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7294BB8-BC44-4C40-92EC-EEECFE9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826006-0080-44B8-8BE8-BA93ED3550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8A41B7-7A1A-4B77-9C9D-D763CFA0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1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95531-C87C-4E0C-AD7B-1163A36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E8C2A-48BE-46BF-8CEA-FC756C14BE33}"/>
              </a:ext>
            </a:extLst>
          </p:cNvPr>
          <p:cNvSpPr txBox="1"/>
          <p:nvPr/>
        </p:nvSpPr>
        <p:spPr>
          <a:xfrm>
            <a:off x="0" y="4809951"/>
            <a:ext cx="1945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47294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Template created by Showeet.com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Free font used:</a:t>
            </a:r>
          </a:p>
          <a:p>
            <a:pPr lvl="1"/>
            <a:r>
              <a:rPr lang="en-US" sz="2400" dirty="0">
                <a:latin typeface="+mn-lt"/>
              </a:rPr>
              <a:t>Calibri (Microsoft font)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Copyrights:</a:t>
            </a:r>
          </a:p>
          <a:p>
            <a:pPr lvl="1"/>
            <a:r>
              <a:rPr lang="en-US" sz="2400" dirty="0">
                <a:latin typeface="+mn-lt"/>
              </a:rPr>
              <a:t>Free with Attribution</a:t>
            </a:r>
          </a:p>
          <a:p>
            <a:pPr lvl="1"/>
            <a:r>
              <a:rPr lang="en-US" sz="2400" dirty="0">
                <a:latin typeface="+mn-lt"/>
              </a:rPr>
              <a:t>Can</a:t>
            </a:r>
            <a:r>
              <a:rPr lang="en-US" sz="2400" dirty="0"/>
              <a:t>not be resold or redistributed under any circumstances</a:t>
            </a:r>
            <a:endParaRPr lang="en-US" sz="2400" dirty="0">
              <a:latin typeface="+mn-lt"/>
            </a:endParaRPr>
          </a:p>
          <a:p>
            <a:pPr lvl="1"/>
            <a:r>
              <a:rPr lang="en-US" sz="2400" dirty="0">
                <a:latin typeface="+mn-lt"/>
              </a:rPr>
              <a:t>Cf. </a:t>
            </a:r>
            <a:r>
              <a:rPr lang="en-US" sz="2400" dirty="0">
                <a:latin typeface="+mn-lt"/>
                <a:hlinkClick r:id="rId3"/>
              </a:rPr>
              <a:t>https://www.showeet.com/terms-of-use/</a:t>
            </a:r>
            <a:r>
              <a:rPr lang="en-US" sz="2400" dirty="0">
                <a:latin typeface="+mn-lt"/>
              </a:rPr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533C9-8C64-49C2-807E-82BF5C64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DF3CC-7901-4742-B1AF-397A6E9C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AF76EC7-878D-40DB-A762-D319C02C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Hope you like this template 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https://www.showeet.com/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theme/theme1.xml><?xml version="1.0" encoding="utf-8"?>
<a:theme xmlns:a="http://schemas.openxmlformats.org/drawingml/2006/main" name="SHOWEET-CORP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DARK PRO">
      <a:dk1>
        <a:srgbClr val="25252B"/>
      </a:dk1>
      <a:lt1>
        <a:sysClr val="window" lastClr="FFFFFF"/>
      </a:lt1>
      <a:dk2>
        <a:srgbClr val="404152"/>
      </a:dk2>
      <a:lt2>
        <a:srgbClr val="E7E6E6"/>
      </a:lt2>
      <a:accent1>
        <a:srgbClr val="08CF96"/>
      </a:accent1>
      <a:accent2>
        <a:srgbClr val="FDEF54"/>
      </a:accent2>
      <a:accent3>
        <a:srgbClr val="3598FE"/>
      </a:accent3>
      <a:accent4>
        <a:srgbClr val="EF3C77"/>
      </a:accent4>
      <a:accent5>
        <a:srgbClr val="FF9933"/>
      </a:accent5>
      <a:accent6>
        <a:srgbClr val="08CF96"/>
      </a:accent6>
      <a:hlink>
        <a:srgbClr val="08CF96"/>
      </a:hlink>
      <a:folHlink>
        <a:srgbClr val="08CF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76940</TotalTime>
  <Words>421</Words>
  <PresentationFormat>Widescreen</PresentationFormat>
  <Paragraphs>75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Open Sans</vt:lpstr>
      <vt:lpstr>SHOWEET-CORPO</vt:lpstr>
      <vt:lpstr>Showeet theme</vt:lpstr>
      <vt:lpstr>showeet</vt:lpstr>
      <vt:lpstr>Your Awesome Presentation Title</vt:lpstr>
      <vt:lpstr>Your Section Title</vt:lpstr>
      <vt:lpstr>Your Slide Title Goes Here</vt:lpstr>
      <vt:lpstr>Your Slide Title Goes Here</vt:lpstr>
      <vt:lpstr>Transition Slide</vt:lpstr>
      <vt:lpstr>Your Slide Title Goes Here</vt:lpstr>
      <vt:lpstr>Credits &amp; Copyrights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 - PowerPoint Template</dc:title>
  <dc:creator>showeet.com</dc:creator>
  <dc:description>© Copyright Showeet.com</dc:description>
  <dcterms:created xsi:type="dcterms:W3CDTF">2011-05-09T14:18:21Z</dcterms:created>
  <dcterms:modified xsi:type="dcterms:W3CDTF">2019-01-07T21:59:55Z</dcterms:modified>
  <cp:category>Templates</cp:category>
</cp:coreProperties>
</file>